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90" r:id="rId1"/>
  </p:sldMasterIdLst>
  <p:notesMasterIdLst>
    <p:notesMasterId r:id="rId37"/>
  </p:notesMasterIdLst>
  <p:handoutMasterIdLst>
    <p:handoutMasterId r:id="rId38"/>
  </p:handoutMasterIdLst>
  <p:sldIdLst>
    <p:sldId id="838" r:id="rId2"/>
    <p:sldId id="3446" r:id="rId3"/>
    <p:sldId id="1420" r:id="rId4"/>
    <p:sldId id="3448" r:id="rId5"/>
    <p:sldId id="3466" r:id="rId6"/>
    <p:sldId id="3468" r:id="rId7"/>
    <p:sldId id="3449" r:id="rId8"/>
    <p:sldId id="3303" r:id="rId9"/>
    <p:sldId id="3469" r:id="rId10"/>
    <p:sldId id="3470" r:id="rId11"/>
    <p:sldId id="3498" r:id="rId12"/>
    <p:sldId id="3472" r:id="rId13"/>
    <p:sldId id="3351" r:id="rId14"/>
    <p:sldId id="3473" r:id="rId15"/>
    <p:sldId id="3474" r:id="rId16"/>
    <p:sldId id="3450" r:id="rId17"/>
    <p:sldId id="3475" r:id="rId18"/>
    <p:sldId id="3476" r:id="rId19"/>
    <p:sldId id="3362" r:id="rId20"/>
    <p:sldId id="3477" r:id="rId21"/>
    <p:sldId id="3447" r:id="rId22"/>
    <p:sldId id="3478" r:id="rId23"/>
    <p:sldId id="3497" r:id="rId24"/>
    <p:sldId id="3480" r:id="rId25"/>
    <p:sldId id="3445" r:id="rId26"/>
    <p:sldId id="3440" r:id="rId27"/>
    <p:sldId id="3380" r:id="rId28"/>
    <p:sldId id="3381" r:id="rId29"/>
    <p:sldId id="3417" r:id="rId30"/>
    <p:sldId id="3483" r:id="rId31"/>
    <p:sldId id="3487" r:id="rId32"/>
    <p:sldId id="3464" r:id="rId33"/>
    <p:sldId id="3438" r:id="rId34"/>
    <p:sldId id="3460" r:id="rId35"/>
    <p:sldId id="3481" r:id="rId36"/>
  </p:sldIdLst>
  <p:sldSz cx="12188825" cy="6858000"/>
  <p:notesSz cx="7010400" cy="9236075"/>
  <p:defaultTextStyle>
    <a:defPPr>
      <a:defRPr lang="en-US"/>
    </a:defPPr>
    <a:lvl1pPr marL="0" algn="l" defTabSz="457040" rtl="0" eaLnBrk="1" latinLnBrk="0" hangingPunct="1">
      <a:defRPr sz="1799" kern="1200">
        <a:solidFill>
          <a:schemeClr val="tx1"/>
        </a:solidFill>
        <a:latin typeface="+mn-lt"/>
        <a:ea typeface="+mn-ea"/>
        <a:cs typeface="+mn-cs"/>
      </a:defRPr>
    </a:lvl1pPr>
    <a:lvl2pPr marL="457040" algn="l" defTabSz="457040" rtl="0" eaLnBrk="1" latinLnBrk="0" hangingPunct="1">
      <a:defRPr sz="1799" kern="1200">
        <a:solidFill>
          <a:schemeClr val="tx1"/>
        </a:solidFill>
        <a:latin typeface="+mn-lt"/>
        <a:ea typeface="+mn-ea"/>
        <a:cs typeface="+mn-cs"/>
      </a:defRPr>
    </a:lvl2pPr>
    <a:lvl3pPr marL="914080" algn="l" defTabSz="457040" rtl="0" eaLnBrk="1" latinLnBrk="0" hangingPunct="1">
      <a:defRPr sz="1799" kern="1200">
        <a:solidFill>
          <a:schemeClr val="tx1"/>
        </a:solidFill>
        <a:latin typeface="+mn-lt"/>
        <a:ea typeface="+mn-ea"/>
        <a:cs typeface="+mn-cs"/>
      </a:defRPr>
    </a:lvl3pPr>
    <a:lvl4pPr marL="1371120" algn="l" defTabSz="457040" rtl="0" eaLnBrk="1" latinLnBrk="0" hangingPunct="1">
      <a:defRPr sz="1799" kern="1200">
        <a:solidFill>
          <a:schemeClr val="tx1"/>
        </a:solidFill>
        <a:latin typeface="+mn-lt"/>
        <a:ea typeface="+mn-ea"/>
        <a:cs typeface="+mn-cs"/>
      </a:defRPr>
    </a:lvl4pPr>
    <a:lvl5pPr marL="1828160" algn="l" defTabSz="457040" rtl="0" eaLnBrk="1" latinLnBrk="0" hangingPunct="1">
      <a:defRPr sz="1799" kern="1200">
        <a:solidFill>
          <a:schemeClr val="tx1"/>
        </a:solidFill>
        <a:latin typeface="+mn-lt"/>
        <a:ea typeface="+mn-ea"/>
        <a:cs typeface="+mn-cs"/>
      </a:defRPr>
    </a:lvl5pPr>
    <a:lvl6pPr marL="2285200" algn="l" defTabSz="457040" rtl="0" eaLnBrk="1" latinLnBrk="0" hangingPunct="1">
      <a:defRPr sz="1799" kern="1200">
        <a:solidFill>
          <a:schemeClr val="tx1"/>
        </a:solidFill>
        <a:latin typeface="+mn-lt"/>
        <a:ea typeface="+mn-ea"/>
        <a:cs typeface="+mn-cs"/>
      </a:defRPr>
    </a:lvl6pPr>
    <a:lvl7pPr marL="2742240" algn="l" defTabSz="457040" rtl="0" eaLnBrk="1" latinLnBrk="0" hangingPunct="1">
      <a:defRPr sz="1799" kern="1200">
        <a:solidFill>
          <a:schemeClr val="tx1"/>
        </a:solidFill>
        <a:latin typeface="+mn-lt"/>
        <a:ea typeface="+mn-ea"/>
        <a:cs typeface="+mn-cs"/>
      </a:defRPr>
    </a:lvl7pPr>
    <a:lvl8pPr marL="3199280" algn="l" defTabSz="457040" rtl="0" eaLnBrk="1" latinLnBrk="0" hangingPunct="1">
      <a:defRPr sz="1799" kern="1200">
        <a:solidFill>
          <a:schemeClr val="tx1"/>
        </a:solidFill>
        <a:latin typeface="+mn-lt"/>
        <a:ea typeface="+mn-ea"/>
        <a:cs typeface="+mn-cs"/>
      </a:defRPr>
    </a:lvl8pPr>
    <a:lvl9pPr marL="3656320" algn="l" defTabSz="457040"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429" userDrawn="1">
          <p15:clr>
            <a:srgbClr val="A4A3A4"/>
          </p15:clr>
        </p15:guide>
        <p15:guide id="2" pos="26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ie Doolittle" initials="ED [7]" lastIdx="1" clrIdx="0">
    <p:extLst/>
  </p:cmAuthor>
  <p:cmAuthor id="2" name="Emilie Doolittle" initials="ED [8]" lastIdx="1" clrIdx="1">
    <p:extLst/>
  </p:cmAuthor>
  <p:cmAuthor id="3" name="Emilie Doolittle" initials="ED [9]" lastIdx="1" clrIdx="2">
    <p:extLst/>
  </p:cmAuthor>
  <p:cmAuthor id="4" name="Emilie Doolittle" initials="ED [10]" lastIdx="1" clrIdx="3">
    <p:extLst/>
  </p:cmAuthor>
  <p:cmAuthor id="5" name="Emilie Doolittle" initials="ED [11]" lastIdx="1" clrIdx="4">
    <p:extLst/>
  </p:cmAuthor>
  <p:cmAuthor id="6" name="Emilie Doolittle" initials="ED [12]" lastIdx="1" clrIdx="5">
    <p:extLst/>
  </p:cmAuthor>
  <p:cmAuthor id="7" name="Emilie Doolittle" initials="ED [13]" lastIdx="1" clrIdx="6">
    <p:extLst/>
  </p:cmAuthor>
  <p:cmAuthor id="8" name="Emilie Doolittle" initials="ED" lastIdx="1" clrIdx="7">
    <p:extLst/>
  </p:cmAuthor>
  <p:cmAuthor id="9" name="Emilie Doolittle" initials="ED [2]" lastIdx="1" clrIdx="8">
    <p:extLst/>
  </p:cmAuthor>
  <p:cmAuthor id="10" name="Emilie Doolittle" initials="ED [3]" lastIdx="1" clrIdx="9">
    <p:extLst/>
  </p:cmAuthor>
  <p:cmAuthor id="11" name="Emilie Doolittle" initials="ED [4]" lastIdx="1" clrIdx="10">
    <p:extLst/>
  </p:cmAuthor>
  <p:cmAuthor id="12" name="Emilie Doolittle" initials="ED [5]" lastIdx="1" clrIdx="11">
    <p:extLst/>
  </p:cmAuthor>
  <p:cmAuthor id="13" name="Emilie Doolittle" initials="ED [6]" lastIdx="1" clrIdx="12">
    <p:extLst/>
  </p:cmAuthor>
  <p:cmAuthor id="14" name="Emilie Doolittle" initials="ED [14]" lastIdx="1" clrIdx="13">
    <p:extLst/>
  </p:cmAuthor>
  <p:cmAuthor id="15" name="Emilie Doolittle" initials="ED [15]" lastIdx="1" clrIdx="14">
    <p:extLst/>
  </p:cmAuthor>
  <p:cmAuthor id="16" name="Emilie Doolittle" initials="ED [16]" lastIdx="1" clrIdx="15">
    <p:extLst/>
  </p:cmAuthor>
  <p:cmAuthor id="17" name="Emilie Doolittle" initials="ED [17]" lastIdx="1" clrIdx="16">
    <p:extLst/>
  </p:cmAuthor>
  <p:cmAuthor id="18" name="John Reed" initials="JR" lastIdx="1" clrIdx="17">
    <p:extLst>
      <p:ext uri="{19B8F6BF-5375-455C-9EA6-DF929625EA0E}">
        <p15:presenceInfo xmlns:p15="http://schemas.microsoft.com/office/powerpoint/2012/main" userId="1e13c43c9d9f057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0C2C4"/>
    <a:srgbClr val="81B5A1"/>
    <a:srgbClr val="68A1AF"/>
    <a:srgbClr val="8686BC"/>
    <a:srgbClr val="E5D87C"/>
    <a:srgbClr val="E8A679"/>
    <a:srgbClr val="F7F7F7"/>
    <a:srgbClr val="293E40"/>
    <a:srgbClr val="3B56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D7B26C5-4107-4FEC-AEDC-1716B250A1E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33" autoAdjust="0"/>
    <p:restoredTop sz="77057" autoAdjust="0"/>
  </p:normalViewPr>
  <p:slideViewPr>
    <p:cSldViewPr snapToGrid="0">
      <p:cViewPr varScale="1">
        <p:scale>
          <a:sx n="78" d="100"/>
          <a:sy n="78" d="100"/>
        </p:scale>
        <p:origin x="368" y="168"/>
      </p:cViewPr>
      <p:guideLst/>
    </p:cSldViewPr>
  </p:slideViewPr>
  <p:outlineViewPr>
    <p:cViewPr>
      <p:scale>
        <a:sx n="33" d="100"/>
        <a:sy n="33" d="100"/>
      </p:scale>
      <p:origin x="0" y="-16278"/>
    </p:cViewPr>
  </p:outlineViewPr>
  <p:notesTextViewPr>
    <p:cViewPr>
      <p:scale>
        <a:sx n="100" d="100"/>
        <a:sy n="100" d="100"/>
      </p:scale>
      <p:origin x="0" y="0"/>
    </p:cViewPr>
  </p:notesTextViewPr>
  <p:sorterViewPr>
    <p:cViewPr>
      <p:scale>
        <a:sx n="100" d="100"/>
        <a:sy n="100" d="100"/>
      </p:scale>
      <p:origin x="0" y="-10205"/>
    </p:cViewPr>
  </p:sorterViewPr>
  <p:notesViewPr>
    <p:cSldViewPr snapToGrid="0" snapToObjects="1">
      <p:cViewPr varScale="1">
        <p:scale>
          <a:sx n="82" d="100"/>
          <a:sy n="82" d="100"/>
        </p:scale>
        <p:origin x="3952" y="160"/>
      </p:cViewPr>
      <p:guideLst>
        <p:guide orient="horz" pos="429"/>
        <p:guide pos="26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25770"/>
            <a:ext cx="3037840" cy="461804"/>
          </a:xfrm>
          <a:prstGeom prst="rect">
            <a:avLst/>
          </a:prstGeom>
        </p:spPr>
        <p:txBody>
          <a:bodyPr vert="horz" lIns="93387" tIns="46695" rIns="93387" bIns="46695" rtlCol="0"/>
          <a:lstStyle>
            <a:lvl1pPr algn="l">
              <a:defRPr sz="1200"/>
            </a:lvl1pPr>
          </a:lstStyle>
          <a:p>
            <a:endParaRPr lang="en-US" dirty="0">
              <a:latin typeface="+mj-lt"/>
            </a:endParaRPr>
          </a:p>
        </p:txBody>
      </p:sp>
      <p:sp>
        <p:nvSpPr>
          <p:cNvPr id="3" name="Date Placeholder 2"/>
          <p:cNvSpPr>
            <a:spLocks noGrp="1"/>
          </p:cNvSpPr>
          <p:nvPr>
            <p:ph type="dt" sz="quarter" idx="1"/>
          </p:nvPr>
        </p:nvSpPr>
        <p:spPr>
          <a:xfrm>
            <a:off x="3970942" y="125770"/>
            <a:ext cx="3037840" cy="461804"/>
          </a:xfrm>
          <a:prstGeom prst="rect">
            <a:avLst/>
          </a:prstGeom>
        </p:spPr>
        <p:txBody>
          <a:bodyPr vert="horz" lIns="93387" tIns="46695" rIns="93387" bIns="46695" rtlCol="0"/>
          <a:lstStyle>
            <a:lvl1pPr algn="r">
              <a:defRPr sz="1200"/>
            </a:lvl1pPr>
          </a:lstStyle>
          <a:p>
            <a:fld id="{E17B2DBE-960A-614B-B965-BE0EA04CC77A}" type="datetimeFigureOut">
              <a:rPr lang="en-US" smtClean="0">
                <a:latin typeface="+mj-lt"/>
              </a:rPr>
              <a:pPr/>
              <a:t>3/13/19</a:t>
            </a:fld>
            <a:endParaRPr lang="en-US" dirty="0">
              <a:latin typeface="+mj-lt"/>
            </a:endParaRPr>
          </a:p>
        </p:txBody>
      </p:sp>
      <p:sp>
        <p:nvSpPr>
          <p:cNvPr id="4" name="Footer Placeholder 3"/>
          <p:cNvSpPr>
            <a:spLocks noGrp="1"/>
          </p:cNvSpPr>
          <p:nvPr>
            <p:ph type="ftr" sz="quarter" idx="2"/>
          </p:nvPr>
        </p:nvSpPr>
        <p:spPr>
          <a:xfrm>
            <a:off x="3" y="8701316"/>
            <a:ext cx="3037840" cy="461804"/>
          </a:xfrm>
          <a:prstGeom prst="rect">
            <a:avLst/>
          </a:prstGeom>
        </p:spPr>
        <p:txBody>
          <a:bodyPr vert="horz" lIns="93387" tIns="46695" rIns="93387" bIns="46695" rtlCol="0" anchor="b"/>
          <a:lstStyle>
            <a:lvl1pPr algn="l">
              <a:defRPr sz="1200"/>
            </a:lvl1pPr>
          </a:lstStyle>
          <a:p>
            <a:endParaRPr lang="en-US" dirty="0">
              <a:latin typeface="+mj-lt"/>
            </a:endParaRPr>
          </a:p>
        </p:txBody>
      </p:sp>
      <p:sp>
        <p:nvSpPr>
          <p:cNvPr id="5" name="Slide Number Placeholder 4"/>
          <p:cNvSpPr>
            <a:spLocks noGrp="1"/>
          </p:cNvSpPr>
          <p:nvPr>
            <p:ph type="sldNum" sz="quarter" idx="3"/>
          </p:nvPr>
        </p:nvSpPr>
        <p:spPr>
          <a:xfrm>
            <a:off x="3970942" y="8701316"/>
            <a:ext cx="3037840" cy="461804"/>
          </a:xfrm>
          <a:prstGeom prst="rect">
            <a:avLst/>
          </a:prstGeom>
        </p:spPr>
        <p:txBody>
          <a:bodyPr vert="horz" lIns="93387" tIns="46695" rIns="93387" bIns="46695" rtlCol="0" anchor="b"/>
          <a:lstStyle>
            <a:lvl1pPr algn="r">
              <a:defRPr sz="1200"/>
            </a:lvl1pPr>
          </a:lstStyle>
          <a:p>
            <a:fld id="{1339C423-F22A-3B4E-A9CE-1A814546B4AA}" type="slidenum">
              <a:rPr lang="en-US" smtClean="0">
                <a:latin typeface="+mj-lt"/>
              </a:rPr>
              <a:pPr/>
              <a:t>‹#›</a:t>
            </a:fld>
            <a:endParaRPr lang="en-US" dirty="0">
              <a:latin typeface="+mj-lt"/>
            </a:endParaRPr>
          </a:p>
        </p:txBody>
      </p:sp>
      <p:grpSp>
        <p:nvGrpSpPr>
          <p:cNvPr id="20" name="Group 4">
            <a:extLst>
              <a:ext uri="{FF2B5EF4-FFF2-40B4-BE49-F238E27FC236}">
                <a16:creationId xmlns:a16="http://schemas.microsoft.com/office/drawing/2014/main" id="{12881E35-ADBD-4367-9103-4B944EDAC9F0}"/>
              </a:ext>
            </a:extLst>
          </p:cNvPr>
          <p:cNvGrpSpPr>
            <a:grpSpLocks noChangeAspect="1"/>
          </p:cNvGrpSpPr>
          <p:nvPr/>
        </p:nvGrpSpPr>
        <p:grpSpPr bwMode="auto">
          <a:xfrm>
            <a:off x="2904624" y="8910939"/>
            <a:ext cx="1170973" cy="185263"/>
            <a:chOff x="5713" y="2780"/>
            <a:chExt cx="939" cy="148"/>
          </a:xfrm>
          <a:solidFill>
            <a:schemeClr val="tx1"/>
          </a:solidFill>
        </p:grpSpPr>
        <p:sp>
          <p:nvSpPr>
            <p:cNvPr id="22" name="Freeform 5">
              <a:extLst>
                <a:ext uri="{FF2B5EF4-FFF2-40B4-BE49-F238E27FC236}">
                  <a16:creationId xmlns:a16="http://schemas.microsoft.com/office/drawing/2014/main" id="{24882040-6C09-46C7-BF58-485842B73A35}"/>
                </a:ext>
              </a:extLst>
            </p:cNvPr>
            <p:cNvSpPr>
              <a:spLocks/>
            </p:cNvSpPr>
            <p:nvPr/>
          </p:nvSpPr>
          <p:spPr bwMode="auto">
            <a:xfrm>
              <a:off x="5892" y="2825"/>
              <a:ext cx="58" cy="10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3" name="Freeform 6">
              <a:extLst>
                <a:ext uri="{FF2B5EF4-FFF2-40B4-BE49-F238E27FC236}">
                  <a16:creationId xmlns:a16="http://schemas.microsoft.com/office/drawing/2014/main" id="{66155231-A566-40F0-B137-35333F16FA95}"/>
                </a:ext>
              </a:extLst>
            </p:cNvPr>
            <p:cNvSpPr>
              <a:spLocks/>
            </p:cNvSpPr>
            <p:nvPr/>
          </p:nvSpPr>
          <p:spPr bwMode="auto">
            <a:xfrm>
              <a:off x="5713" y="2824"/>
              <a:ext cx="74" cy="10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4" name="Freeform 7">
              <a:extLst>
                <a:ext uri="{FF2B5EF4-FFF2-40B4-BE49-F238E27FC236}">
                  <a16:creationId xmlns:a16="http://schemas.microsoft.com/office/drawing/2014/main" id="{D0D38B3B-3532-4FC9-B9FE-D95885D0CFAF}"/>
                </a:ext>
              </a:extLst>
            </p:cNvPr>
            <p:cNvSpPr>
              <a:spLocks noEditPoints="1"/>
            </p:cNvSpPr>
            <p:nvPr/>
          </p:nvSpPr>
          <p:spPr bwMode="auto">
            <a:xfrm>
              <a:off x="5792" y="2824"/>
              <a:ext cx="90"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5" name="Freeform 8">
              <a:extLst>
                <a:ext uri="{FF2B5EF4-FFF2-40B4-BE49-F238E27FC236}">
                  <a16:creationId xmlns:a16="http://schemas.microsoft.com/office/drawing/2014/main" id="{F8EDF86F-E40A-454C-9A01-8F2BB8C60438}"/>
                </a:ext>
              </a:extLst>
            </p:cNvPr>
            <p:cNvSpPr>
              <a:spLocks/>
            </p:cNvSpPr>
            <p:nvPr/>
          </p:nvSpPr>
          <p:spPr bwMode="auto">
            <a:xfrm>
              <a:off x="5958" y="2826"/>
              <a:ext cx="103" cy="99"/>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6" name="Oval 9">
              <a:extLst>
                <a:ext uri="{FF2B5EF4-FFF2-40B4-BE49-F238E27FC236}">
                  <a16:creationId xmlns:a16="http://schemas.microsoft.com/office/drawing/2014/main" id="{C5CBCDC8-18C9-42A6-BEF1-CA05917CE736}"/>
                </a:ext>
              </a:extLst>
            </p:cNvPr>
            <p:cNvSpPr>
              <a:spLocks noChangeArrowheads="1"/>
            </p:cNvSpPr>
            <p:nvPr/>
          </p:nvSpPr>
          <p:spPr bwMode="auto">
            <a:xfrm>
              <a:off x="6066" y="2780"/>
              <a:ext cx="32" cy="3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7" name="Rectangle 10">
              <a:extLst>
                <a:ext uri="{FF2B5EF4-FFF2-40B4-BE49-F238E27FC236}">
                  <a16:creationId xmlns:a16="http://schemas.microsoft.com/office/drawing/2014/main" id="{BD71175C-2312-4B96-8DF4-55196367FAB5}"/>
                </a:ext>
              </a:extLst>
            </p:cNvPr>
            <p:cNvSpPr>
              <a:spLocks noChangeArrowheads="1"/>
            </p:cNvSpPr>
            <p:nvPr/>
          </p:nvSpPr>
          <p:spPr bwMode="auto">
            <a:xfrm>
              <a:off x="6069" y="2826"/>
              <a:ext cx="25" cy="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8" name="Freeform 11">
              <a:extLst>
                <a:ext uri="{FF2B5EF4-FFF2-40B4-BE49-F238E27FC236}">
                  <a16:creationId xmlns:a16="http://schemas.microsoft.com/office/drawing/2014/main" id="{CE194287-1F0B-4477-8B1C-DF62722CE656}"/>
                </a:ext>
              </a:extLst>
            </p:cNvPr>
            <p:cNvSpPr>
              <a:spLocks/>
            </p:cNvSpPr>
            <p:nvPr/>
          </p:nvSpPr>
          <p:spPr bwMode="auto">
            <a:xfrm>
              <a:off x="6105" y="2824"/>
              <a:ext cx="93" cy="10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9" name="Freeform 12">
              <a:extLst>
                <a:ext uri="{FF2B5EF4-FFF2-40B4-BE49-F238E27FC236}">
                  <a16:creationId xmlns:a16="http://schemas.microsoft.com/office/drawing/2014/main" id="{D67DFFA0-01D7-44A4-ABAD-E0B51DBA73CA}"/>
                </a:ext>
              </a:extLst>
            </p:cNvPr>
            <p:cNvSpPr>
              <a:spLocks noEditPoints="1"/>
            </p:cNvSpPr>
            <p:nvPr/>
          </p:nvSpPr>
          <p:spPr bwMode="auto">
            <a:xfrm>
              <a:off x="6201" y="2824"/>
              <a:ext cx="89"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0" name="Freeform 13">
              <a:extLst>
                <a:ext uri="{FF2B5EF4-FFF2-40B4-BE49-F238E27FC236}">
                  <a16:creationId xmlns:a16="http://schemas.microsoft.com/office/drawing/2014/main" id="{B7CBA307-3194-4D29-8AD4-5990DD52307E}"/>
                </a:ext>
              </a:extLst>
            </p:cNvPr>
            <p:cNvSpPr>
              <a:spLocks/>
            </p:cNvSpPr>
            <p:nvPr/>
          </p:nvSpPr>
          <p:spPr bwMode="auto">
            <a:xfrm>
              <a:off x="6500" y="2826"/>
              <a:ext cx="152" cy="99"/>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1" name="Freeform 14">
              <a:extLst>
                <a:ext uri="{FF2B5EF4-FFF2-40B4-BE49-F238E27FC236}">
                  <a16:creationId xmlns:a16="http://schemas.microsoft.com/office/drawing/2014/main" id="{14908BD5-FA87-4F53-B8A3-491B9206FED0}"/>
                </a:ext>
              </a:extLst>
            </p:cNvPr>
            <p:cNvSpPr>
              <a:spLocks/>
            </p:cNvSpPr>
            <p:nvPr/>
          </p:nvSpPr>
          <p:spPr bwMode="auto">
            <a:xfrm>
              <a:off x="6300" y="2824"/>
              <a:ext cx="92" cy="101"/>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2" name="Freeform 15">
              <a:extLst>
                <a:ext uri="{FF2B5EF4-FFF2-40B4-BE49-F238E27FC236}">
                  <a16:creationId xmlns:a16="http://schemas.microsoft.com/office/drawing/2014/main" id="{C267D5CE-9629-4EB8-8E65-D6F864063E20}"/>
                </a:ext>
              </a:extLst>
            </p:cNvPr>
            <p:cNvSpPr>
              <a:spLocks noEditPoints="1"/>
            </p:cNvSpPr>
            <p:nvPr/>
          </p:nvSpPr>
          <p:spPr bwMode="auto">
            <a:xfrm>
              <a:off x="6401" y="2826"/>
              <a:ext cx="106" cy="102"/>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3" name="Freeform 16">
              <a:extLst>
                <a:ext uri="{FF2B5EF4-FFF2-40B4-BE49-F238E27FC236}">
                  <a16:creationId xmlns:a16="http://schemas.microsoft.com/office/drawing/2014/main" id="{B20DEC96-64CE-4439-A863-43F4B0BD17CD}"/>
                </a:ext>
              </a:extLst>
            </p:cNvPr>
            <p:cNvSpPr>
              <a:spLocks/>
            </p:cNvSpPr>
            <p:nvPr/>
          </p:nvSpPr>
          <p:spPr bwMode="auto">
            <a:xfrm>
              <a:off x="6633" y="2915"/>
              <a:ext cx="6" cy="10"/>
            </a:xfrm>
            <a:custGeom>
              <a:avLst/>
              <a:gdLst>
                <a:gd name="T0" fmla="*/ 6 w 6"/>
                <a:gd name="T1" fmla="*/ 1 h 10"/>
                <a:gd name="T2" fmla="*/ 3 w 6"/>
                <a:gd name="T3" fmla="*/ 1 h 10"/>
                <a:gd name="T4" fmla="*/ 3 w 6"/>
                <a:gd name="T5" fmla="*/ 10 h 10"/>
                <a:gd name="T6" fmla="*/ 2 w 6"/>
                <a:gd name="T7" fmla="*/ 10 h 10"/>
                <a:gd name="T8" fmla="*/ 2 w 6"/>
                <a:gd name="T9" fmla="*/ 1 h 10"/>
                <a:gd name="T10" fmla="*/ 0 w 6"/>
                <a:gd name="T11" fmla="*/ 1 h 10"/>
                <a:gd name="T12" fmla="*/ 0 w 6"/>
                <a:gd name="T13" fmla="*/ 0 h 10"/>
                <a:gd name="T14" fmla="*/ 6 w 6"/>
                <a:gd name="T15" fmla="*/ 0 h 10"/>
                <a:gd name="T16" fmla="*/ 6 w 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0">
                  <a:moveTo>
                    <a:pt x="6" y="1"/>
                  </a:moveTo>
                  <a:lnTo>
                    <a:pt x="3" y="1"/>
                  </a:lnTo>
                  <a:lnTo>
                    <a:pt x="3" y="10"/>
                  </a:lnTo>
                  <a:lnTo>
                    <a:pt x="2" y="10"/>
                  </a:lnTo>
                  <a:lnTo>
                    <a:pt x="2" y="1"/>
                  </a:lnTo>
                  <a:lnTo>
                    <a:pt x="0" y="1"/>
                  </a:lnTo>
                  <a:lnTo>
                    <a:pt x="0" y="0"/>
                  </a:lnTo>
                  <a:lnTo>
                    <a:pt x="6" y="0"/>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4" name="Freeform 17">
              <a:extLst>
                <a:ext uri="{FF2B5EF4-FFF2-40B4-BE49-F238E27FC236}">
                  <a16:creationId xmlns:a16="http://schemas.microsoft.com/office/drawing/2014/main" id="{B5770143-F076-48BC-98C4-654EE666D172}"/>
                </a:ext>
              </a:extLst>
            </p:cNvPr>
            <p:cNvSpPr>
              <a:spLocks/>
            </p:cNvSpPr>
            <p:nvPr/>
          </p:nvSpPr>
          <p:spPr bwMode="auto">
            <a:xfrm>
              <a:off x="6640" y="2915"/>
              <a:ext cx="8" cy="10"/>
            </a:xfrm>
            <a:custGeom>
              <a:avLst/>
              <a:gdLst>
                <a:gd name="T0" fmla="*/ 8 w 8"/>
                <a:gd name="T1" fmla="*/ 10 h 10"/>
                <a:gd name="T2" fmla="*/ 7 w 8"/>
                <a:gd name="T3" fmla="*/ 10 h 10"/>
                <a:gd name="T4" fmla="*/ 7 w 8"/>
                <a:gd name="T5" fmla="*/ 2 h 10"/>
                <a:gd name="T6" fmla="*/ 4 w 8"/>
                <a:gd name="T7" fmla="*/ 8 h 10"/>
                <a:gd name="T8" fmla="*/ 4 w 8"/>
                <a:gd name="T9" fmla="*/ 8 h 10"/>
                <a:gd name="T10" fmla="*/ 1 w 8"/>
                <a:gd name="T11" fmla="*/ 2 h 10"/>
                <a:gd name="T12" fmla="*/ 1 w 8"/>
                <a:gd name="T13" fmla="*/ 10 h 10"/>
                <a:gd name="T14" fmla="*/ 0 w 8"/>
                <a:gd name="T15" fmla="*/ 10 h 10"/>
                <a:gd name="T16" fmla="*/ 0 w 8"/>
                <a:gd name="T17" fmla="*/ 0 h 10"/>
                <a:gd name="T18" fmla="*/ 1 w 8"/>
                <a:gd name="T19" fmla="*/ 0 h 10"/>
                <a:gd name="T20" fmla="*/ 4 w 8"/>
                <a:gd name="T21" fmla="*/ 6 h 10"/>
                <a:gd name="T22" fmla="*/ 7 w 8"/>
                <a:gd name="T23" fmla="*/ 0 h 10"/>
                <a:gd name="T24" fmla="*/ 8 w 8"/>
                <a:gd name="T25" fmla="*/ 0 h 10"/>
                <a:gd name="T26" fmla="*/ 8 w 8"/>
                <a:gd name="T2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0">
                  <a:moveTo>
                    <a:pt x="8" y="10"/>
                  </a:moveTo>
                  <a:lnTo>
                    <a:pt x="7" y="10"/>
                  </a:lnTo>
                  <a:lnTo>
                    <a:pt x="7" y="2"/>
                  </a:lnTo>
                  <a:lnTo>
                    <a:pt x="4" y="8"/>
                  </a:lnTo>
                  <a:lnTo>
                    <a:pt x="4" y="8"/>
                  </a:lnTo>
                  <a:lnTo>
                    <a:pt x="1" y="2"/>
                  </a:lnTo>
                  <a:lnTo>
                    <a:pt x="1" y="10"/>
                  </a:lnTo>
                  <a:lnTo>
                    <a:pt x="0" y="10"/>
                  </a:lnTo>
                  <a:lnTo>
                    <a:pt x="0" y="0"/>
                  </a:lnTo>
                  <a:lnTo>
                    <a:pt x="1" y="0"/>
                  </a:lnTo>
                  <a:lnTo>
                    <a:pt x="4" y="6"/>
                  </a:lnTo>
                  <a:lnTo>
                    <a:pt x="7" y="0"/>
                  </a:lnTo>
                  <a:lnTo>
                    <a:pt x="8"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grpSp>
    </p:spTree>
    <p:extLst>
      <p:ext uri="{BB962C8B-B14F-4D97-AF65-F5344CB8AC3E}">
        <p14:creationId xmlns:p14="http://schemas.microsoft.com/office/powerpoint/2010/main" val="20184968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37840" cy="461804"/>
          </a:xfrm>
          <a:prstGeom prst="rect">
            <a:avLst/>
          </a:prstGeom>
        </p:spPr>
        <p:txBody>
          <a:bodyPr vert="horz" lIns="93387" tIns="46695" rIns="93387" bIns="46695" rtlCol="0"/>
          <a:lstStyle>
            <a:lvl1pPr algn="l">
              <a:defRPr sz="1200">
                <a:latin typeface="+mj-lt"/>
              </a:defRPr>
            </a:lvl1pPr>
          </a:lstStyle>
          <a:p>
            <a:endParaRPr lang="en-US" dirty="0"/>
          </a:p>
        </p:txBody>
      </p:sp>
      <p:sp>
        <p:nvSpPr>
          <p:cNvPr id="3" name="Date Placeholder 2"/>
          <p:cNvSpPr>
            <a:spLocks noGrp="1"/>
          </p:cNvSpPr>
          <p:nvPr>
            <p:ph type="dt" idx="1"/>
          </p:nvPr>
        </p:nvSpPr>
        <p:spPr>
          <a:xfrm>
            <a:off x="3970942" y="0"/>
            <a:ext cx="3037840" cy="461804"/>
          </a:xfrm>
          <a:prstGeom prst="rect">
            <a:avLst/>
          </a:prstGeom>
        </p:spPr>
        <p:txBody>
          <a:bodyPr vert="horz" lIns="93387" tIns="46695" rIns="93387" bIns="46695" rtlCol="0"/>
          <a:lstStyle>
            <a:lvl1pPr algn="r">
              <a:defRPr sz="1200">
                <a:latin typeface="+mj-lt"/>
              </a:defRPr>
            </a:lvl1pPr>
          </a:lstStyle>
          <a:p>
            <a:fld id="{546148A2-A49E-4B44-80FB-1D231F249F30}" type="datetimeFigureOut">
              <a:rPr lang="en-US" smtClean="0"/>
              <a:pPr/>
              <a:t>3/13/19</a:t>
            </a:fld>
            <a:endParaRPr lang="en-US" dirty="0"/>
          </a:p>
        </p:txBody>
      </p:sp>
      <p:sp>
        <p:nvSpPr>
          <p:cNvPr id="4" name="Slide Image Placeholder 3"/>
          <p:cNvSpPr>
            <a:spLocks noGrp="1" noRot="1" noChangeAspect="1"/>
          </p:cNvSpPr>
          <p:nvPr>
            <p:ph type="sldImg" idx="2"/>
          </p:nvPr>
        </p:nvSpPr>
        <p:spPr>
          <a:xfrm>
            <a:off x="428625" y="692150"/>
            <a:ext cx="6153150" cy="3462338"/>
          </a:xfrm>
          <a:prstGeom prst="rect">
            <a:avLst/>
          </a:prstGeom>
          <a:noFill/>
          <a:ln w="12700">
            <a:solidFill>
              <a:prstClr val="black"/>
            </a:solidFill>
          </a:ln>
        </p:spPr>
        <p:txBody>
          <a:bodyPr vert="horz" lIns="93387" tIns="46695" rIns="93387" bIns="46695" rtlCol="0" anchor="ctr"/>
          <a:lstStyle/>
          <a:p>
            <a:endParaRPr lang="en-US" dirty="0"/>
          </a:p>
        </p:txBody>
      </p:sp>
      <p:sp>
        <p:nvSpPr>
          <p:cNvPr id="5" name="Notes Placeholder 4"/>
          <p:cNvSpPr>
            <a:spLocks noGrp="1"/>
          </p:cNvSpPr>
          <p:nvPr>
            <p:ph type="body" sz="quarter" idx="3"/>
          </p:nvPr>
        </p:nvSpPr>
        <p:spPr>
          <a:xfrm>
            <a:off x="438151" y="4387136"/>
            <a:ext cx="6134100" cy="4156234"/>
          </a:xfrm>
          <a:prstGeom prst="rect">
            <a:avLst/>
          </a:prstGeom>
        </p:spPr>
        <p:txBody>
          <a:bodyPr vert="horz" lIns="93387" tIns="46695" rIns="93387" bIns="46695" rtlCol="0"/>
          <a:lstStyle/>
          <a:p>
            <a:pPr lvl="0"/>
            <a:r>
              <a:rPr lang="en-US" dirty="0"/>
              <a:t>Click to edit Master text styles</a:t>
            </a:r>
          </a:p>
          <a:p>
            <a:pPr lvl="1"/>
            <a:r>
              <a:rPr lang="en-US" dirty="0"/>
              <a:t>Second level</a:t>
            </a:r>
          </a:p>
        </p:txBody>
      </p:sp>
      <p:sp>
        <p:nvSpPr>
          <p:cNvPr id="6" name="Footer Placeholder 5"/>
          <p:cNvSpPr>
            <a:spLocks noGrp="1"/>
          </p:cNvSpPr>
          <p:nvPr>
            <p:ph type="ftr" sz="quarter" idx="4"/>
          </p:nvPr>
        </p:nvSpPr>
        <p:spPr>
          <a:xfrm>
            <a:off x="3" y="8728227"/>
            <a:ext cx="3037840" cy="461804"/>
          </a:xfrm>
          <a:prstGeom prst="rect">
            <a:avLst/>
          </a:prstGeom>
        </p:spPr>
        <p:txBody>
          <a:bodyPr vert="horz" lIns="93387" tIns="46695" rIns="93387" bIns="46695" rtlCol="0" anchor="b"/>
          <a:lstStyle>
            <a:lvl1pPr algn="l">
              <a:defRPr sz="1200">
                <a:latin typeface="+mj-lt"/>
              </a:defRPr>
            </a:lvl1pPr>
          </a:lstStyle>
          <a:p>
            <a:endParaRPr lang="en-US" dirty="0"/>
          </a:p>
        </p:txBody>
      </p:sp>
      <p:sp>
        <p:nvSpPr>
          <p:cNvPr id="7" name="Slide Number Placeholder 6"/>
          <p:cNvSpPr>
            <a:spLocks noGrp="1"/>
          </p:cNvSpPr>
          <p:nvPr>
            <p:ph type="sldNum" sz="quarter" idx="5"/>
          </p:nvPr>
        </p:nvSpPr>
        <p:spPr>
          <a:xfrm>
            <a:off x="3970942" y="8728227"/>
            <a:ext cx="3037840" cy="461804"/>
          </a:xfrm>
          <a:prstGeom prst="rect">
            <a:avLst/>
          </a:prstGeom>
        </p:spPr>
        <p:txBody>
          <a:bodyPr vert="horz" lIns="93387" tIns="46695" rIns="93387" bIns="46695" rtlCol="0" anchor="b"/>
          <a:lstStyle>
            <a:lvl1pPr algn="r">
              <a:defRPr sz="1200">
                <a:latin typeface="+mj-lt"/>
              </a:defRPr>
            </a:lvl1pPr>
          </a:lstStyle>
          <a:p>
            <a:fld id="{074299CD-3469-7241-AD37-C0E01E3A61D2}" type="slidenum">
              <a:rPr lang="en-US" smtClean="0"/>
              <a:pPr/>
              <a:t>‹#›</a:t>
            </a:fld>
            <a:endParaRPr lang="en-US" dirty="0"/>
          </a:p>
        </p:txBody>
      </p:sp>
      <p:grpSp>
        <p:nvGrpSpPr>
          <p:cNvPr id="21" name="Group 4">
            <a:extLst>
              <a:ext uri="{FF2B5EF4-FFF2-40B4-BE49-F238E27FC236}">
                <a16:creationId xmlns:a16="http://schemas.microsoft.com/office/drawing/2014/main" id="{719CA6AD-1F3D-4F91-AEC8-D10E82D07A9C}"/>
              </a:ext>
            </a:extLst>
          </p:cNvPr>
          <p:cNvGrpSpPr>
            <a:grpSpLocks noChangeAspect="1"/>
          </p:cNvGrpSpPr>
          <p:nvPr/>
        </p:nvGrpSpPr>
        <p:grpSpPr bwMode="auto">
          <a:xfrm>
            <a:off x="2904624" y="8910939"/>
            <a:ext cx="1170973" cy="185263"/>
            <a:chOff x="5713" y="2780"/>
            <a:chExt cx="939" cy="148"/>
          </a:xfrm>
          <a:solidFill>
            <a:schemeClr val="tx1"/>
          </a:solidFill>
        </p:grpSpPr>
        <p:sp>
          <p:nvSpPr>
            <p:cNvPr id="22" name="Freeform 5">
              <a:extLst>
                <a:ext uri="{FF2B5EF4-FFF2-40B4-BE49-F238E27FC236}">
                  <a16:creationId xmlns:a16="http://schemas.microsoft.com/office/drawing/2014/main" id="{91A8B546-A028-471C-8EF2-DF64728CED4F}"/>
                </a:ext>
              </a:extLst>
            </p:cNvPr>
            <p:cNvSpPr>
              <a:spLocks/>
            </p:cNvSpPr>
            <p:nvPr/>
          </p:nvSpPr>
          <p:spPr bwMode="auto">
            <a:xfrm>
              <a:off x="5892" y="2825"/>
              <a:ext cx="58" cy="10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3" name="Freeform 6">
              <a:extLst>
                <a:ext uri="{FF2B5EF4-FFF2-40B4-BE49-F238E27FC236}">
                  <a16:creationId xmlns:a16="http://schemas.microsoft.com/office/drawing/2014/main" id="{F78F4DF0-E72A-4662-8AF1-9DA2A59FD72E}"/>
                </a:ext>
              </a:extLst>
            </p:cNvPr>
            <p:cNvSpPr>
              <a:spLocks/>
            </p:cNvSpPr>
            <p:nvPr/>
          </p:nvSpPr>
          <p:spPr bwMode="auto">
            <a:xfrm>
              <a:off x="5713" y="2824"/>
              <a:ext cx="74" cy="10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4" name="Freeform 7">
              <a:extLst>
                <a:ext uri="{FF2B5EF4-FFF2-40B4-BE49-F238E27FC236}">
                  <a16:creationId xmlns:a16="http://schemas.microsoft.com/office/drawing/2014/main" id="{13C83159-0457-435C-8DE0-DB18930C3EFF}"/>
                </a:ext>
              </a:extLst>
            </p:cNvPr>
            <p:cNvSpPr>
              <a:spLocks noEditPoints="1"/>
            </p:cNvSpPr>
            <p:nvPr/>
          </p:nvSpPr>
          <p:spPr bwMode="auto">
            <a:xfrm>
              <a:off x="5792" y="2824"/>
              <a:ext cx="90"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5" name="Freeform 8">
              <a:extLst>
                <a:ext uri="{FF2B5EF4-FFF2-40B4-BE49-F238E27FC236}">
                  <a16:creationId xmlns:a16="http://schemas.microsoft.com/office/drawing/2014/main" id="{3A16FA94-0A80-458B-8609-381307D9DD6B}"/>
                </a:ext>
              </a:extLst>
            </p:cNvPr>
            <p:cNvSpPr>
              <a:spLocks/>
            </p:cNvSpPr>
            <p:nvPr/>
          </p:nvSpPr>
          <p:spPr bwMode="auto">
            <a:xfrm>
              <a:off x="5958" y="2826"/>
              <a:ext cx="103" cy="99"/>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6" name="Oval 9">
              <a:extLst>
                <a:ext uri="{FF2B5EF4-FFF2-40B4-BE49-F238E27FC236}">
                  <a16:creationId xmlns:a16="http://schemas.microsoft.com/office/drawing/2014/main" id="{F124964D-5328-4B8A-9AEC-B0C0499DFE42}"/>
                </a:ext>
              </a:extLst>
            </p:cNvPr>
            <p:cNvSpPr>
              <a:spLocks noChangeArrowheads="1"/>
            </p:cNvSpPr>
            <p:nvPr/>
          </p:nvSpPr>
          <p:spPr bwMode="auto">
            <a:xfrm>
              <a:off x="6066" y="2780"/>
              <a:ext cx="32" cy="3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7" name="Rectangle 10">
              <a:extLst>
                <a:ext uri="{FF2B5EF4-FFF2-40B4-BE49-F238E27FC236}">
                  <a16:creationId xmlns:a16="http://schemas.microsoft.com/office/drawing/2014/main" id="{5E8793B8-5238-41D4-9121-69061CAE48AF}"/>
                </a:ext>
              </a:extLst>
            </p:cNvPr>
            <p:cNvSpPr>
              <a:spLocks noChangeArrowheads="1"/>
            </p:cNvSpPr>
            <p:nvPr/>
          </p:nvSpPr>
          <p:spPr bwMode="auto">
            <a:xfrm>
              <a:off x="6069" y="2826"/>
              <a:ext cx="25" cy="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8" name="Freeform 11">
              <a:extLst>
                <a:ext uri="{FF2B5EF4-FFF2-40B4-BE49-F238E27FC236}">
                  <a16:creationId xmlns:a16="http://schemas.microsoft.com/office/drawing/2014/main" id="{505AC5D6-6744-43E5-BE33-65AA241CC172}"/>
                </a:ext>
              </a:extLst>
            </p:cNvPr>
            <p:cNvSpPr>
              <a:spLocks/>
            </p:cNvSpPr>
            <p:nvPr/>
          </p:nvSpPr>
          <p:spPr bwMode="auto">
            <a:xfrm>
              <a:off x="6105" y="2824"/>
              <a:ext cx="93" cy="10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9" name="Freeform 12">
              <a:extLst>
                <a:ext uri="{FF2B5EF4-FFF2-40B4-BE49-F238E27FC236}">
                  <a16:creationId xmlns:a16="http://schemas.microsoft.com/office/drawing/2014/main" id="{F49B0515-42DD-45F4-AEEA-9C0595B78F76}"/>
                </a:ext>
              </a:extLst>
            </p:cNvPr>
            <p:cNvSpPr>
              <a:spLocks noEditPoints="1"/>
            </p:cNvSpPr>
            <p:nvPr/>
          </p:nvSpPr>
          <p:spPr bwMode="auto">
            <a:xfrm>
              <a:off x="6201" y="2824"/>
              <a:ext cx="89"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0" name="Freeform 13">
              <a:extLst>
                <a:ext uri="{FF2B5EF4-FFF2-40B4-BE49-F238E27FC236}">
                  <a16:creationId xmlns:a16="http://schemas.microsoft.com/office/drawing/2014/main" id="{BD4B4931-4E48-4575-A2F1-14B09DDDF35C}"/>
                </a:ext>
              </a:extLst>
            </p:cNvPr>
            <p:cNvSpPr>
              <a:spLocks/>
            </p:cNvSpPr>
            <p:nvPr/>
          </p:nvSpPr>
          <p:spPr bwMode="auto">
            <a:xfrm>
              <a:off x="6500" y="2826"/>
              <a:ext cx="152" cy="99"/>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1" name="Freeform 14">
              <a:extLst>
                <a:ext uri="{FF2B5EF4-FFF2-40B4-BE49-F238E27FC236}">
                  <a16:creationId xmlns:a16="http://schemas.microsoft.com/office/drawing/2014/main" id="{D0A18744-02EE-4BF6-99DA-A30533BFB80F}"/>
                </a:ext>
              </a:extLst>
            </p:cNvPr>
            <p:cNvSpPr>
              <a:spLocks/>
            </p:cNvSpPr>
            <p:nvPr/>
          </p:nvSpPr>
          <p:spPr bwMode="auto">
            <a:xfrm>
              <a:off x="6300" y="2824"/>
              <a:ext cx="92" cy="101"/>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2" name="Freeform 15">
              <a:extLst>
                <a:ext uri="{FF2B5EF4-FFF2-40B4-BE49-F238E27FC236}">
                  <a16:creationId xmlns:a16="http://schemas.microsoft.com/office/drawing/2014/main" id="{833ACE78-A669-4245-8337-A11FE237DD8B}"/>
                </a:ext>
              </a:extLst>
            </p:cNvPr>
            <p:cNvSpPr>
              <a:spLocks noEditPoints="1"/>
            </p:cNvSpPr>
            <p:nvPr/>
          </p:nvSpPr>
          <p:spPr bwMode="auto">
            <a:xfrm>
              <a:off x="6401" y="2826"/>
              <a:ext cx="106" cy="102"/>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3" name="Freeform 16">
              <a:extLst>
                <a:ext uri="{FF2B5EF4-FFF2-40B4-BE49-F238E27FC236}">
                  <a16:creationId xmlns:a16="http://schemas.microsoft.com/office/drawing/2014/main" id="{05BAFF34-33C2-4FED-892A-8F6A22156123}"/>
                </a:ext>
              </a:extLst>
            </p:cNvPr>
            <p:cNvSpPr>
              <a:spLocks/>
            </p:cNvSpPr>
            <p:nvPr/>
          </p:nvSpPr>
          <p:spPr bwMode="auto">
            <a:xfrm>
              <a:off x="6633" y="2915"/>
              <a:ext cx="6" cy="10"/>
            </a:xfrm>
            <a:custGeom>
              <a:avLst/>
              <a:gdLst>
                <a:gd name="T0" fmla="*/ 6 w 6"/>
                <a:gd name="T1" fmla="*/ 1 h 10"/>
                <a:gd name="T2" fmla="*/ 3 w 6"/>
                <a:gd name="T3" fmla="*/ 1 h 10"/>
                <a:gd name="T4" fmla="*/ 3 w 6"/>
                <a:gd name="T5" fmla="*/ 10 h 10"/>
                <a:gd name="T6" fmla="*/ 2 w 6"/>
                <a:gd name="T7" fmla="*/ 10 h 10"/>
                <a:gd name="T8" fmla="*/ 2 w 6"/>
                <a:gd name="T9" fmla="*/ 1 h 10"/>
                <a:gd name="T10" fmla="*/ 0 w 6"/>
                <a:gd name="T11" fmla="*/ 1 h 10"/>
                <a:gd name="T12" fmla="*/ 0 w 6"/>
                <a:gd name="T13" fmla="*/ 0 h 10"/>
                <a:gd name="T14" fmla="*/ 6 w 6"/>
                <a:gd name="T15" fmla="*/ 0 h 10"/>
                <a:gd name="T16" fmla="*/ 6 w 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0">
                  <a:moveTo>
                    <a:pt x="6" y="1"/>
                  </a:moveTo>
                  <a:lnTo>
                    <a:pt x="3" y="1"/>
                  </a:lnTo>
                  <a:lnTo>
                    <a:pt x="3" y="10"/>
                  </a:lnTo>
                  <a:lnTo>
                    <a:pt x="2" y="10"/>
                  </a:lnTo>
                  <a:lnTo>
                    <a:pt x="2" y="1"/>
                  </a:lnTo>
                  <a:lnTo>
                    <a:pt x="0" y="1"/>
                  </a:lnTo>
                  <a:lnTo>
                    <a:pt x="0" y="0"/>
                  </a:lnTo>
                  <a:lnTo>
                    <a:pt x="6" y="0"/>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4" name="Freeform 17">
              <a:extLst>
                <a:ext uri="{FF2B5EF4-FFF2-40B4-BE49-F238E27FC236}">
                  <a16:creationId xmlns:a16="http://schemas.microsoft.com/office/drawing/2014/main" id="{DF0FD444-1661-4913-A4B0-F93BBC370DDB}"/>
                </a:ext>
              </a:extLst>
            </p:cNvPr>
            <p:cNvSpPr>
              <a:spLocks/>
            </p:cNvSpPr>
            <p:nvPr/>
          </p:nvSpPr>
          <p:spPr bwMode="auto">
            <a:xfrm>
              <a:off x="6640" y="2915"/>
              <a:ext cx="8" cy="10"/>
            </a:xfrm>
            <a:custGeom>
              <a:avLst/>
              <a:gdLst>
                <a:gd name="T0" fmla="*/ 8 w 8"/>
                <a:gd name="T1" fmla="*/ 10 h 10"/>
                <a:gd name="T2" fmla="*/ 7 w 8"/>
                <a:gd name="T3" fmla="*/ 10 h 10"/>
                <a:gd name="T4" fmla="*/ 7 w 8"/>
                <a:gd name="T5" fmla="*/ 2 h 10"/>
                <a:gd name="T6" fmla="*/ 4 w 8"/>
                <a:gd name="T7" fmla="*/ 8 h 10"/>
                <a:gd name="T8" fmla="*/ 4 w 8"/>
                <a:gd name="T9" fmla="*/ 8 h 10"/>
                <a:gd name="T10" fmla="*/ 1 w 8"/>
                <a:gd name="T11" fmla="*/ 2 h 10"/>
                <a:gd name="T12" fmla="*/ 1 w 8"/>
                <a:gd name="T13" fmla="*/ 10 h 10"/>
                <a:gd name="T14" fmla="*/ 0 w 8"/>
                <a:gd name="T15" fmla="*/ 10 h 10"/>
                <a:gd name="T16" fmla="*/ 0 w 8"/>
                <a:gd name="T17" fmla="*/ 0 h 10"/>
                <a:gd name="T18" fmla="*/ 1 w 8"/>
                <a:gd name="T19" fmla="*/ 0 h 10"/>
                <a:gd name="T20" fmla="*/ 4 w 8"/>
                <a:gd name="T21" fmla="*/ 6 h 10"/>
                <a:gd name="T22" fmla="*/ 7 w 8"/>
                <a:gd name="T23" fmla="*/ 0 h 10"/>
                <a:gd name="T24" fmla="*/ 8 w 8"/>
                <a:gd name="T25" fmla="*/ 0 h 10"/>
                <a:gd name="T26" fmla="*/ 8 w 8"/>
                <a:gd name="T2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0">
                  <a:moveTo>
                    <a:pt x="8" y="10"/>
                  </a:moveTo>
                  <a:lnTo>
                    <a:pt x="7" y="10"/>
                  </a:lnTo>
                  <a:lnTo>
                    <a:pt x="7" y="2"/>
                  </a:lnTo>
                  <a:lnTo>
                    <a:pt x="4" y="8"/>
                  </a:lnTo>
                  <a:lnTo>
                    <a:pt x="4" y="8"/>
                  </a:lnTo>
                  <a:lnTo>
                    <a:pt x="1" y="2"/>
                  </a:lnTo>
                  <a:lnTo>
                    <a:pt x="1" y="10"/>
                  </a:lnTo>
                  <a:lnTo>
                    <a:pt x="0" y="10"/>
                  </a:lnTo>
                  <a:lnTo>
                    <a:pt x="0" y="0"/>
                  </a:lnTo>
                  <a:lnTo>
                    <a:pt x="1" y="0"/>
                  </a:lnTo>
                  <a:lnTo>
                    <a:pt x="4" y="6"/>
                  </a:lnTo>
                  <a:lnTo>
                    <a:pt x="7" y="0"/>
                  </a:lnTo>
                  <a:lnTo>
                    <a:pt x="8"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grpSp>
    </p:spTree>
    <p:extLst>
      <p:ext uri="{BB962C8B-B14F-4D97-AF65-F5344CB8AC3E}">
        <p14:creationId xmlns:p14="http://schemas.microsoft.com/office/powerpoint/2010/main" val="22557597"/>
      </p:ext>
    </p:extLst>
  </p:cSld>
  <p:clrMap bg1="lt1" tx1="dk1" bg2="lt2" tx2="dk2" accent1="accent1" accent2="accent2" accent3="accent3" accent4="accent4" accent5="accent5" accent6="accent6" hlink="hlink" folHlink="folHlink"/>
  <p:hf hdr="0" ftr="0" dt="0"/>
  <p:notesStyle>
    <a:lvl1pPr marL="171450" indent="-171450" algn="l" defTabSz="457040" rtl="0" eaLnBrk="1" latinLnBrk="0" hangingPunct="1">
      <a:lnSpc>
        <a:spcPct val="95000"/>
      </a:lnSpc>
      <a:spcAft>
        <a:spcPts val="600"/>
      </a:spcAft>
      <a:buFont typeface="Arial" panose="020B0604020202020204" pitchFamily="34" charset="0"/>
      <a:buChar char="•"/>
      <a:defRPr sz="1200" kern="1200">
        <a:solidFill>
          <a:schemeClr val="tx1"/>
        </a:solidFill>
        <a:latin typeface="+mj-lt"/>
        <a:ea typeface="+mn-ea"/>
        <a:cs typeface="+mn-cs"/>
      </a:defRPr>
    </a:lvl1pPr>
    <a:lvl2pPr marL="398384" indent="-171450" algn="l" defTabSz="457040" rtl="0" eaLnBrk="1" latinLnBrk="0" hangingPunct="1">
      <a:lnSpc>
        <a:spcPct val="95000"/>
      </a:lnSpc>
      <a:spcAft>
        <a:spcPts val="600"/>
      </a:spcAft>
      <a:buFont typeface="Arial" panose="020B0604020202020204" pitchFamily="34" charset="0"/>
      <a:buChar char="•"/>
      <a:defRPr sz="1100" kern="1200">
        <a:solidFill>
          <a:schemeClr val="tx1"/>
        </a:solidFill>
        <a:latin typeface="+mj-lt"/>
        <a:ea typeface="+mn-ea"/>
        <a:cs typeface="+mn-cs"/>
      </a:defRPr>
    </a:lvl2pPr>
    <a:lvl3pPr marL="914080" algn="l" defTabSz="457040" rtl="0" eaLnBrk="1" latinLnBrk="0" hangingPunct="1">
      <a:defRPr sz="1200" kern="1200">
        <a:solidFill>
          <a:schemeClr val="tx1"/>
        </a:solidFill>
        <a:latin typeface="+mn-lt"/>
        <a:ea typeface="+mn-ea"/>
        <a:cs typeface="+mn-cs"/>
      </a:defRPr>
    </a:lvl3pPr>
    <a:lvl4pPr marL="1371120" algn="l" defTabSz="457040" rtl="0" eaLnBrk="1" latinLnBrk="0" hangingPunct="1">
      <a:defRPr sz="1200" kern="1200">
        <a:solidFill>
          <a:schemeClr val="tx1"/>
        </a:solidFill>
        <a:latin typeface="+mn-lt"/>
        <a:ea typeface="+mn-ea"/>
        <a:cs typeface="+mn-cs"/>
      </a:defRPr>
    </a:lvl4pPr>
    <a:lvl5pPr marL="1828160" algn="l" defTabSz="457040" rtl="0" eaLnBrk="1" latinLnBrk="0" hangingPunct="1">
      <a:defRPr sz="1200" kern="1200">
        <a:solidFill>
          <a:schemeClr val="tx1"/>
        </a:solidFill>
        <a:latin typeface="+mn-lt"/>
        <a:ea typeface="+mn-ea"/>
        <a:cs typeface="+mn-cs"/>
      </a:defRPr>
    </a:lvl5pPr>
    <a:lvl6pPr marL="2285200" algn="l" defTabSz="457040" rtl="0" eaLnBrk="1" latinLnBrk="0" hangingPunct="1">
      <a:defRPr sz="1200" kern="1200">
        <a:solidFill>
          <a:schemeClr val="tx1"/>
        </a:solidFill>
        <a:latin typeface="+mn-lt"/>
        <a:ea typeface="+mn-ea"/>
        <a:cs typeface="+mn-cs"/>
      </a:defRPr>
    </a:lvl6pPr>
    <a:lvl7pPr marL="2742240" algn="l" defTabSz="457040" rtl="0" eaLnBrk="1" latinLnBrk="0" hangingPunct="1">
      <a:defRPr sz="1200" kern="1200">
        <a:solidFill>
          <a:schemeClr val="tx1"/>
        </a:solidFill>
        <a:latin typeface="+mn-lt"/>
        <a:ea typeface="+mn-ea"/>
        <a:cs typeface="+mn-cs"/>
      </a:defRPr>
    </a:lvl7pPr>
    <a:lvl8pPr marL="3199280" algn="l" defTabSz="457040" rtl="0" eaLnBrk="1" latinLnBrk="0" hangingPunct="1">
      <a:defRPr sz="1200" kern="1200">
        <a:solidFill>
          <a:schemeClr val="tx1"/>
        </a:solidFill>
        <a:latin typeface="+mn-lt"/>
        <a:ea typeface="+mn-ea"/>
        <a:cs typeface="+mn-cs"/>
      </a:defRPr>
    </a:lvl8pPr>
    <a:lvl9pPr marL="3656320" algn="l" defTabSz="45704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299CD-3469-7241-AD37-C0E01E3A61D2}" type="slidenum">
              <a:rPr lang="en-US" smtClean="0"/>
              <a:pPr/>
              <a:t>1</a:t>
            </a:fld>
            <a:endParaRPr lang="en-US" dirty="0"/>
          </a:p>
        </p:txBody>
      </p:sp>
    </p:spTree>
    <p:extLst>
      <p:ext uri="{BB962C8B-B14F-4D97-AF65-F5344CB8AC3E}">
        <p14:creationId xmlns:p14="http://schemas.microsoft.com/office/powerpoint/2010/main" val="3276627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074299CD-3469-7241-AD37-C0E01E3A61D2}" type="slidenum">
              <a:rPr lang="en-US" smtClean="0"/>
              <a:pPr/>
              <a:t>2</a:t>
            </a:fld>
            <a:endParaRPr lang="en-US" dirty="0"/>
          </a:p>
        </p:txBody>
      </p:sp>
    </p:spTree>
    <p:extLst>
      <p:ext uri="{BB962C8B-B14F-4D97-AF65-F5344CB8AC3E}">
        <p14:creationId xmlns:p14="http://schemas.microsoft.com/office/powerpoint/2010/main" val="2105523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706492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40" rtl="0" eaLnBrk="1" fontAlgn="auto" latinLnBrk="0" hangingPunct="1">
              <a:lnSpc>
                <a:spcPct val="95000"/>
              </a:lnSpc>
              <a:spcBef>
                <a:spcPts val="0"/>
              </a:spcBef>
              <a:spcAft>
                <a:spcPts val="600"/>
              </a:spcAft>
              <a:buClrTx/>
              <a:buSzTx/>
              <a:buFont typeface="Arial" panose="020B0604020202020204" pitchFamily="34" charset="0"/>
              <a:buNone/>
              <a:tabLst/>
              <a:defRPr/>
            </a:pPr>
            <a:r>
              <a:rPr lang="en-US" sz="1200" i="0" kern="1200" dirty="0">
                <a:solidFill>
                  <a:schemeClr val="tx1"/>
                </a:solidFill>
                <a:effectLst/>
                <a:latin typeface="+mj-lt"/>
                <a:ea typeface="+mn-ea"/>
                <a:cs typeface="+mn-cs"/>
              </a:rPr>
              <a:t>\</a:t>
            </a: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21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4</a:t>
            </a:fld>
            <a:endParaRPr kumimoji="0" lang="en-US" sz="21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4100931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61776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800"/>
              </a:spcAft>
              <a:buNone/>
            </a:pP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915888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40" rtl="0" eaLnBrk="1" fontAlgn="auto" latinLnBrk="0" hangingPunct="1">
              <a:lnSpc>
                <a:spcPct val="95000"/>
              </a:lnSpc>
              <a:spcBef>
                <a:spcPts val="0"/>
              </a:spcBef>
              <a:spcAft>
                <a:spcPts val="600"/>
              </a:spcAft>
              <a:buClrTx/>
              <a:buSzTx/>
              <a:buFont typeface="Arial" panose="020B0604020202020204" pitchFamily="34" charset="0"/>
              <a:buNone/>
              <a:tabLst/>
              <a:defRPr/>
            </a:pPr>
            <a:endParaRPr lang="en-US" sz="1200" i="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21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7</a:t>
            </a:fld>
            <a:endParaRPr kumimoji="0" lang="en-US" sz="21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24819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800"/>
              </a:spcAft>
              <a:buNone/>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445457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6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106597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330396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723537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80056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40" rtl="0" eaLnBrk="1" fontAlgn="auto" latinLnBrk="0" hangingPunct="1">
              <a:lnSpc>
                <a:spcPct val="95000"/>
              </a:lnSpc>
              <a:spcBef>
                <a:spcPts val="0"/>
              </a:spcBef>
              <a:spcAft>
                <a:spcPts val="600"/>
              </a:spcAft>
              <a:buClrTx/>
              <a:buSzTx/>
              <a:buFont typeface="Arial" panose="020B0604020202020204" pitchFamily="34" charset="0"/>
              <a:buNone/>
              <a:tabLst/>
              <a:defRPr/>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21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13</a:t>
            </a:fld>
            <a:endParaRPr kumimoji="0" lang="en-US" sz="21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168251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018023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170179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40" rtl="0" eaLnBrk="1" fontAlgn="auto" latinLnBrk="0" hangingPunct="1">
              <a:lnSpc>
                <a:spcPct val="95000"/>
              </a:lnSpc>
              <a:spcBef>
                <a:spcPts val="0"/>
              </a:spcBef>
              <a:spcAft>
                <a:spcPts val="600"/>
              </a:spcAft>
              <a:buClrTx/>
              <a:buSzTx/>
              <a:buFont typeface="Arial" panose="020B0604020202020204" pitchFamily="34" charset="0"/>
              <a:buNone/>
              <a:tabLst/>
              <a:defRPr/>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21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16</a:t>
            </a:fld>
            <a:endParaRPr kumimoji="0" lang="en-US" sz="21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934660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734038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40" rtl="0" eaLnBrk="1" fontAlgn="auto" latinLnBrk="0" hangingPunct="1">
              <a:lnSpc>
                <a:spcPct val="95000"/>
              </a:lnSpc>
              <a:spcBef>
                <a:spcPts val="0"/>
              </a:spcBef>
              <a:spcAft>
                <a:spcPts val="600"/>
              </a:spcAft>
              <a:buClrTx/>
              <a:buSzTx/>
              <a:buFont typeface="Arial" panose="020B0604020202020204" pitchFamily="34" charset="0"/>
              <a:buNone/>
              <a:tabLst/>
              <a:defRPr/>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27389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40" rtl="0" eaLnBrk="1" fontAlgn="auto" latinLnBrk="0" hangingPunct="1">
              <a:lnSpc>
                <a:spcPct val="95000"/>
              </a:lnSpc>
              <a:spcBef>
                <a:spcPts val="0"/>
              </a:spcBef>
              <a:spcAft>
                <a:spcPts val="600"/>
              </a:spcAft>
              <a:buClrTx/>
              <a:buSzTx/>
              <a:buFont typeface="Arial" panose="020B0604020202020204" pitchFamily="34" charset="0"/>
              <a:buNone/>
              <a:tabLst/>
              <a:defRPr/>
            </a:pPr>
            <a:r>
              <a:rPr lang="en-US" sz="1200" kern="1200" dirty="0">
                <a:solidFill>
                  <a:schemeClr val="tx1"/>
                </a:solidFill>
                <a:effectLst/>
                <a:latin typeface="+mj-lt"/>
                <a:ea typeface="+mn-ea"/>
                <a:cs typeface="+mn-cs"/>
              </a:rPr>
              <a:t>.</a:t>
            </a: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21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19</a:t>
            </a:fld>
            <a:endParaRPr kumimoji="0" lang="en-US" sz="21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709290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917773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40" rtl="0" eaLnBrk="1" fontAlgn="auto" latinLnBrk="0" hangingPunct="1">
              <a:lnSpc>
                <a:spcPct val="95000"/>
              </a:lnSpc>
              <a:spcBef>
                <a:spcPts val="0"/>
              </a:spcBef>
              <a:spcAft>
                <a:spcPts val="600"/>
              </a:spcAft>
              <a:buClrTx/>
              <a:buSzTx/>
              <a:buFont typeface="Arial" panose="020B0604020202020204" pitchFamily="34" charset="0"/>
              <a:buNone/>
              <a:tabLst/>
              <a:defRPr/>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21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21</a:t>
            </a:fld>
            <a:endParaRPr kumimoji="0" lang="en-US" sz="21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725335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823475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214239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402198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40" rtl="0" eaLnBrk="1" fontAlgn="auto" latinLnBrk="0" hangingPunct="1">
              <a:lnSpc>
                <a:spcPct val="95000"/>
              </a:lnSpc>
              <a:spcBef>
                <a:spcPts val="0"/>
              </a:spcBef>
              <a:spcAft>
                <a:spcPts val="600"/>
              </a:spcAft>
              <a:buClrTx/>
              <a:buSzTx/>
              <a:buFont typeface="Arial" panose="020B0604020202020204" pitchFamily="34" charset="0"/>
              <a:buNone/>
              <a:tabLst/>
              <a:defRPr/>
            </a:pPr>
            <a:r>
              <a:rPr lang="en-US" sz="1200" kern="1200" dirty="0">
                <a:solidFill>
                  <a:schemeClr val="tx1"/>
                </a:solidFill>
                <a:effectLst/>
                <a:latin typeface="+mj-lt"/>
                <a:ea typeface="+mn-ea"/>
                <a:cs typeface="+mn-cs"/>
              </a:rPr>
              <a:t>Thank you for your time today and good selling.</a:t>
            </a:r>
          </a:p>
        </p:txBody>
      </p:sp>
      <p:sp>
        <p:nvSpPr>
          <p:cNvPr id="4" name="Slide Number Placeholder 3"/>
          <p:cNvSpPr>
            <a:spLocks noGrp="1"/>
          </p:cNvSpPr>
          <p:nvPr>
            <p:ph type="sldNum" sz="quarter" idx="5"/>
          </p:nvPr>
        </p:nvSpPr>
        <p:spPr/>
        <p:txBody>
          <a:bodyPr/>
          <a:lstStyle/>
          <a:p>
            <a:fld id="{074299CD-3469-7241-AD37-C0E01E3A61D2}" type="slidenum">
              <a:rPr lang="en-US" smtClean="0"/>
              <a:pPr/>
              <a:t>25</a:t>
            </a:fld>
            <a:endParaRPr lang="en-US" dirty="0"/>
          </a:p>
        </p:txBody>
      </p:sp>
    </p:spTree>
    <p:extLst>
      <p:ext uri="{BB962C8B-B14F-4D97-AF65-F5344CB8AC3E}">
        <p14:creationId xmlns:p14="http://schemas.microsoft.com/office/powerpoint/2010/main" val="1697216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4299CD-3469-7241-AD37-C0E01E3A61D2}" type="slidenum">
              <a:rPr lang="en-US" smtClean="0"/>
              <a:pPr/>
              <a:t>26</a:t>
            </a:fld>
            <a:endParaRPr lang="en-US" dirty="0"/>
          </a:p>
        </p:txBody>
      </p:sp>
    </p:spTree>
    <p:extLst>
      <p:ext uri="{BB962C8B-B14F-4D97-AF65-F5344CB8AC3E}">
        <p14:creationId xmlns:p14="http://schemas.microsoft.com/office/powerpoint/2010/main" val="262856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063" marR="0" lvl="1" indent="0" algn="l" defTabSz="457040" rtl="0" eaLnBrk="1" fontAlgn="auto" latinLnBrk="0" hangingPunct="1">
              <a:lnSpc>
                <a:spcPct val="95000"/>
              </a:lnSpc>
              <a:spcBef>
                <a:spcPts val="0"/>
              </a:spcBef>
              <a:spcAft>
                <a:spcPts val="600"/>
              </a:spcAft>
              <a:buClrTx/>
              <a:buSzTx/>
              <a:buFont typeface="Arial" charset="0"/>
              <a:buNone/>
              <a:tabLst/>
              <a:defRPr/>
            </a:pPr>
            <a:endParaRPr lang="en-US" sz="1800" b="0" baseline="0" dirty="0">
              <a:solidFill>
                <a:schemeClr val="tx1"/>
              </a:solidFill>
            </a:endParaRPr>
          </a:p>
          <a:p>
            <a:pPr marL="0" indent="0">
              <a:buNone/>
            </a:pPr>
            <a:endParaRPr lang="en-US" sz="1100" b="0" dirty="0">
              <a:solidFill>
                <a:srgbClr val="0070C0"/>
              </a:solidFill>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005863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100" b="0" dirty="0">
              <a:solidFill>
                <a:srgbClr val="0070C0"/>
              </a:solidFill>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9820263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400" b="0" i="0" kern="1200" baseline="0" dirty="0">
              <a:solidFill>
                <a:schemeClr val="tx1"/>
              </a:solidFill>
            </a:endParaRPr>
          </a:p>
        </p:txBody>
      </p:sp>
      <p:sp>
        <p:nvSpPr>
          <p:cNvPr id="4" name="Slide Number Placeholder 3"/>
          <p:cNvSpPr>
            <a:spLocks noGrp="1"/>
          </p:cNvSpPr>
          <p:nvPr>
            <p:ph type="sldNum" sz="quarter" idx="10"/>
          </p:nvPr>
        </p:nvSpPr>
        <p:spPr/>
        <p:txBody>
          <a:bodyPr/>
          <a:lstStyle/>
          <a:p>
            <a:pPr marL="0" marR="0" lvl="0" indent="0" algn="r" defTabSz="463987"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a:ln>
                  <a:noFill/>
                </a:ln>
                <a:solidFill>
                  <a:srgbClr val="293E40"/>
                </a:solidFill>
                <a:effectLst/>
                <a:uLnTx/>
                <a:uFillTx/>
                <a:latin typeface="Century Gothic" panose="020F0302020204030204"/>
                <a:ea typeface="+mn-ea"/>
                <a:cs typeface="+mn-cs"/>
              </a:rPr>
              <a:pPr marL="0" marR="0" lvl="0" indent="0" algn="r" defTabSz="463987"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1408535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400" b="0" dirty="0"/>
          </a:p>
        </p:txBody>
      </p:sp>
      <p:sp>
        <p:nvSpPr>
          <p:cNvPr id="4" name="Slide Number Placeholder 3"/>
          <p:cNvSpPr>
            <a:spLocks noGrp="1"/>
          </p:cNvSpPr>
          <p:nvPr>
            <p:ph type="sldNum" sz="quarter" idx="10"/>
          </p:nvPr>
        </p:nvSpPr>
        <p:spPr/>
        <p:txBody>
          <a:bodyPr/>
          <a:lstStyle/>
          <a:p>
            <a:pPr marL="0" marR="0" lvl="0" indent="0" algn="r" defTabSz="463987"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a:ln>
                  <a:noFill/>
                </a:ln>
                <a:solidFill>
                  <a:srgbClr val="293E40"/>
                </a:solidFill>
                <a:effectLst/>
                <a:uLnTx/>
                <a:uFillTx/>
                <a:latin typeface="Century Gothic" panose="020F0302020204030204"/>
                <a:ea typeface="+mn-ea"/>
                <a:cs typeface="+mn-cs"/>
              </a:rPr>
              <a:pPr marL="0" marR="0" lvl="0" indent="0" algn="r" defTabSz="463987"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41950957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b="0" dirty="0"/>
          </a:p>
        </p:txBody>
      </p:sp>
      <p:sp>
        <p:nvSpPr>
          <p:cNvPr id="4" name="Slide Number Placeholder 3"/>
          <p:cNvSpPr>
            <a:spLocks noGrp="1"/>
          </p:cNvSpPr>
          <p:nvPr>
            <p:ph type="sldNum" sz="quarter" idx="10"/>
          </p:nvPr>
        </p:nvSpPr>
        <p:spPr/>
        <p:txBody>
          <a:bodyPr/>
          <a:lstStyle/>
          <a:p>
            <a:fld id="{074299CD-3469-7241-AD37-C0E01E3A61D2}" type="slidenum">
              <a:rPr lang="en-US" smtClean="0"/>
              <a:pPr/>
              <a:t>31</a:t>
            </a:fld>
            <a:endParaRPr lang="en-US" dirty="0"/>
          </a:p>
        </p:txBody>
      </p:sp>
    </p:spTree>
    <p:extLst>
      <p:ext uri="{BB962C8B-B14F-4D97-AF65-F5344CB8AC3E}">
        <p14:creationId xmlns:p14="http://schemas.microsoft.com/office/powerpoint/2010/main" val="18544989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a:solidFill>
                <a:schemeClr val="bg1"/>
              </a:solidFill>
            </a:endParaRPr>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286191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baseline="0" dirty="0"/>
          </a:p>
        </p:txBody>
      </p:sp>
      <p:sp>
        <p:nvSpPr>
          <p:cNvPr id="4" name="Slide Number Placeholder 3"/>
          <p:cNvSpPr>
            <a:spLocks noGrp="1"/>
          </p:cNvSpPr>
          <p:nvPr>
            <p:ph type="sldNum" sz="quarter" idx="10"/>
          </p:nvPr>
        </p:nvSpPr>
        <p:spPr/>
        <p:txBody>
          <a:bodyPr/>
          <a:lstStyle/>
          <a:p>
            <a:pPr marL="0" marR="0" lvl="0" indent="0" algn="r" defTabSz="457040" rtl="0" eaLnBrk="1" fontAlgn="auto" latinLnBrk="0" hangingPunct="1">
              <a:lnSpc>
                <a:spcPct val="100000"/>
              </a:lnSpc>
              <a:spcBef>
                <a:spcPts val="0"/>
              </a:spcBef>
              <a:spcAft>
                <a:spcPts val="0"/>
              </a:spcAft>
              <a:buClrTx/>
              <a:buSzTx/>
              <a:buFontTx/>
              <a:buNone/>
              <a:tabLst/>
              <a:defRPr/>
            </a:pPr>
            <a:fld id="{074299CD-3469-7241-AD37-C0E01E3A61D2}" type="slidenum">
              <a:rPr kumimoji="0" lang="en-US" sz="1200" b="0" i="0" u="none" strike="noStrike" kern="1200" cap="none" spc="0" normalizeH="0" baseline="0" noProof="0" smtClean="0">
                <a:ln>
                  <a:noFill/>
                </a:ln>
                <a:solidFill>
                  <a:srgbClr val="293E40"/>
                </a:solidFill>
                <a:effectLst/>
                <a:uLnTx/>
                <a:uFillTx/>
                <a:latin typeface="Century Gothic" panose="020F0302020204030204"/>
                <a:ea typeface="+mn-ea"/>
                <a:cs typeface="+mn-cs"/>
              </a:rPr>
              <a:pPr marL="0" marR="0" lvl="0" indent="0" algn="r" defTabSz="45704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7373926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100" b="0" i="0" kern="1200" dirty="0">
              <a:solidFill>
                <a:schemeClr val="tx1"/>
              </a:solidFill>
              <a:effectLst/>
              <a:latin typeface="+mj-lt"/>
              <a:ea typeface="+mn-ea"/>
              <a:cs typeface="+mn-cs"/>
            </a:endParaRPr>
          </a:p>
        </p:txBody>
      </p:sp>
      <p:sp>
        <p:nvSpPr>
          <p:cNvPr id="4" name="Slide Number Placeholder 3"/>
          <p:cNvSpPr>
            <a:spLocks noGrp="1"/>
          </p:cNvSpPr>
          <p:nvPr>
            <p:ph type="sldNum" sz="quarter" idx="5"/>
          </p:nvPr>
        </p:nvSpPr>
        <p:spPr/>
        <p:txBody>
          <a:bodyPr/>
          <a:lstStyle/>
          <a:p>
            <a:fld id="{074299CD-3469-7241-AD37-C0E01E3A61D2}" type="slidenum">
              <a:rPr lang="en-US" smtClean="0"/>
              <a:pPr/>
              <a:t>34</a:t>
            </a:fld>
            <a:endParaRPr lang="en-US" dirty="0"/>
          </a:p>
        </p:txBody>
      </p:sp>
    </p:spTree>
    <p:extLst>
      <p:ext uri="{BB962C8B-B14F-4D97-AF65-F5344CB8AC3E}">
        <p14:creationId xmlns:p14="http://schemas.microsoft.com/office/powerpoint/2010/main" val="1846108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_1">
    <p:bg bwMode="gray">
      <p:bgPr>
        <a:solidFill>
          <a:schemeClr val="tx1"/>
        </a:solidFill>
        <a:effectLst/>
      </p:bgPr>
    </p:bg>
    <p:spTree>
      <p:nvGrpSpPr>
        <p:cNvPr id="1" name=""/>
        <p:cNvGrpSpPr/>
        <p:nvPr/>
      </p:nvGrpSpPr>
      <p:grpSpPr>
        <a:xfrm>
          <a:off x="0" y="0"/>
          <a:ext cx="0" cy="0"/>
          <a:chOff x="0" y="0"/>
          <a:chExt cx="0" cy="0"/>
        </a:xfrm>
      </p:grpSpPr>
      <p:sp>
        <p:nvSpPr>
          <p:cNvPr id="28" name="Text Placeholder 2"/>
          <p:cNvSpPr>
            <a:spLocks noGrp="1"/>
          </p:cNvSpPr>
          <p:nvPr userDrawn="1">
            <p:ph type="body" sz="quarter" idx="12" hasCustomPrompt="1"/>
          </p:nvPr>
        </p:nvSpPr>
        <p:spPr>
          <a:xfrm>
            <a:off x="421459" y="3429545"/>
            <a:ext cx="9392443" cy="789637"/>
          </a:xfrm>
        </p:spPr>
        <p:txBody>
          <a:bodyPr/>
          <a:lstStyle>
            <a:lvl1pPr marL="0" indent="0">
              <a:lnSpc>
                <a:spcPct val="90000"/>
              </a:lnSpc>
              <a:spcBef>
                <a:spcPts val="0"/>
              </a:spcBef>
              <a:buFont typeface="Arial" panose="020B0604020202020204" pitchFamily="34" charset="0"/>
              <a:buNone/>
              <a:defRPr sz="2400" b="0">
                <a:solidFill>
                  <a:schemeClr val="bg1"/>
                </a:solidFill>
              </a:defRPr>
            </a:lvl1pPr>
            <a:lvl2pPr marL="231682" indent="0">
              <a:buNone/>
              <a:defRPr/>
            </a:lvl2pPr>
            <a:lvl3pPr marL="569685" indent="0">
              <a:buNone/>
              <a:defRPr/>
            </a:lvl3pPr>
            <a:lvl4pPr marL="853733" indent="0">
              <a:buNone/>
              <a:defRPr/>
            </a:lvl4pPr>
            <a:lvl5pPr marL="1145717" indent="0">
              <a:buNone/>
              <a:defRPr/>
            </a:lvl5pPr>
          </a:lstStyle>
          <a:p>
            <a:pPr lvl="0"/>
            <a:r>
              <a:rPr lang="en-US" dirty="0"/>
              <a:t>Click to edit subtitle master text styles</a:t>
            </a:r>
          </a:p>
        </p:txBody>
      </p:sp>
      <p:sp>
        <p:nvSpPr>
          <p:cNvPr id="30" name="Title 2"/>
          <p:cNvSpPr>
            <a:spLocks noGrp="1"/>
          </p:cNvSpPr>
          <p:nvPr userDrawn="1">
            <p:ph type="title" hasCustomPrompt="1"/>
          </p:nvPr>
        </p:nvSpPr>
        <p:spPr>
          <a:xfrm>
            <a:off x="420480" y="774667"/>
            <a:ext cx="9393422" cy="2642187"/>
          </a:xfrm>
        </p:spPr>
        <p:txBody>
          <a:bodyPr/>
          <a:lstStyle>
            <a:lvl1pPr marL="0" algn="l" defTabSz="457017" rtl="0" eaLnBrk="1" latinLnBrk="0" hangingPunct="1">
              <a:lnSpc>
                <a:spcPct val="90000"/>
              </a:lnSpc>
              <a:spcBef>
                <a:spcPts val="0"/>
              </a:spcBef>
              <a:buNone/>
              <a:defRPr lang="en-US" sz="4600" b="1" i="0" kern="1200" normalizeH="0" baseline="0" dirty="0">
                <a:solidFill>
                  <a:schemeClr val="bg1"/>
                </a:solidFill>
                <a:latin typeface="+mj-lt"/>
                <a:ea typeface="Gilroy" panose="00000500000000000000" pitchFamily="50" charset="0"/>
                <a:cs typeface="Gilroy" panose="00000500000000000000" pitchFamily="50" charset="0"/>
              </a:defRPr>
            </a:lvl1pPr>
          </a:lstStyle>
          <a:p>
            <a:r>
              <a:rPr lang="en-US" dirty="0"/>
              <a:t>Click to edit master title style</a:t>
            </a:r>
          </a:p>
        </p:txBody>
      </p:sp>
      <p:sp>
        <p:nvSpPr>
          <p:cNvPr id="29" name="Text Placeholder 4"/>
          <p:cNvSpPr>
            <a:spLocks noGrp="1"/>
          </p:cNvSpPr>
          <p:nvPr userDrawn="1">
            <p:ph type="body" sz="quarter" idx="13" hasCustomPrompt="1"/>
          </p:nvPr>
        </p:nvSpPr>
        <p:spPr>
          <a:xfrm>
            <a:off x="436406" y="5506862"/>
            <a:ext cx="6164720" cy="914400"/>
          </a:xfrm>
        </p:spPr>
        <p:txBody>
          <a:bodyPr/>
          <a:lstStyle>
            <a:lvl1pPr marL="0" indent="0">
              <a:buNone/>
              <a:defRPr sz="1399">
                <a:solidFill>
                  <a:schemeClr val="bg1"/>
                </a:solidFill>
                <a:latin typeface="+mn-lt"/>
                <a:ea typeface="Gilroy" panose="00000500000000000000" pitchFamily="50" charset="0"/>
                <a:cs typeface="Gilroy"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r>
              <a:rPr lang="en-US" dirty="0"/>
              <a:t>Click to edit master subtitle style</a:t>
            </a:r>
          </a:p>
        </p:txBody>
      </p:sp>
      <p:sp>
        <p:nvSpPr>
          <p:cNvPr id="35" name="Text Placeholder 4"/>
          <p:cNvSpPr>
            <a:spLocks noGrp="1"/>
          </p:cNvSpPr>
          <p:nvPr userDrawn="1">
            <p:ph type="body" sz="quarter" idx="14" hasCustomPrompt="1"/>
          </p:nvPr>
        </p:nvSpPr>
        <p:spPr>
          <a:xfrm>
            <a:off x="437654" y="5135720"/>
            <a:ext cx="6164720" cy="390748"/>
          </a:xfrm>
        </p:spPr>
        <p:txBody>
          <a:bodyPr anchor="b"/>
          <a:lstStyle>
            <a:lvl1pPr marL="0" indent="0">
              <a:buNone/>
              <a:defRPr sz="1399" b="1">
                <a:solidFill>
                  <a:schemeClr val="bg1"/>
                </a:solidFill>
                <a:latin typeface="+mn-lt"/>
                <a:ea typeface="Gilroy" panose="00000500000000000000" pitchFamily="50" charset="0"/>
                <a:cs typeface="Gilroy"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r>
              <a:rPr lang="en-US" dirty="0"/>
              <a:t>Click to edit master subtitle style</a:t>
            </a:r>
          </a:p>
        </p:txBody>
      </p:sp>
      <p:sp>
        <p:nvSpPr>
          <p:cNvPr id="55" name="AutoShape 7">
            <a:extLst>
              <a:ext uri="{FF2B5EF4-FFF2-40B4-BE49-F238E27FC236}">
                <a16:creationId xmlns:a16="http://schemas.microsoft.com/office/drawing/2014/main" id="{1EED5B79-0291-4B4B-96E3-3F93438B4A2A}"/>
              </a:ext>
            </a:extLst>
          </p:cNvPr>
          <p:cNvSpPr>
            <a:spLocks noChangeAspect="1" noChangeArrowheads="1" noTextEdit="1"/>
          </p:cNvSpPr>
          <p:nvPr userDrawn="1"/>
        </p:nvSpPr>
        <p:spPr bwMode="auto">
          <a:xfrm>
            <a:off x="3154363" y="0"/>
            <a:ext cx="588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0" name="Graphic 42">
            <a:extLst>
              <a:ext uri="{FF2B5EF4-FFF2-40B4-BE49-F238E27FC236}">
                <a16:creationId xmlns:a16="http://schemas.microsoft.com/office/drawing/2014/main" id="{FB0635EE-1EE8-A449-A20C-0ED1DCF3051D}"/>
              </a:ext>
            </a:extLst>
          </p:cNvPr>
          <p:cNvGrpSpPr/>
          <p:nvPr userDrawn="1"/>
        </p:nvGrpSpPr>
        <p:grpSpPr>
          <a:xfrm>
            <a:off x="370118" y="895350"/>
            <a:ext cx="1885270" cy="555625"/>
            <a:chOff x="803237" y="2081175"/>
            <a:chExt cx="11182350" cy="3295650"/>
          </a:xfrm>
        </p:grpSpPr>
        <p:sp>
          <p:nvSpPr>
            <p:cNvPr id="61" name="Freeform: Shape 44">
              <a:extLst>
                <a:ext uri="{FF2B5EF4-FFF2-40B4-BE49-F238E27FC236}">
                  <a16:creationId xmlns:a16="http://schemas.microsoft.com/office/drawing/2014/main" id="{EA6438BC-79FF-0E4B-A8BD-EA636BF7085B}"/>
                </a:ext>
              </a:extLst>
            </p:cNvPr>
            <p:cNvSpPr/>
            <p:nvPr/>
          </p:nvSpPr>
          <p:spPr>
            <a:xfrm>
              <a:off x="3507766" y="3453249"/>
              <a:ext cx="581025" cy="942975"/>
            </a:xfrm>
            <a:custGeom>
              <a:avLst/>
              <a:gdLst>
                <a:gd name="connsiteX0" fmla="*/ 502348 w 581025"/>
                <a:gd name="connsiteY0" fmla="*/ 7146 h 942975"/>
                <a:gd name="connsiteX1" fmla="*/ 243459 w 581025"/>
                <a:gd name="connsiteY1" fmla="*/ 100110 h 942975"/>
                <a:gd name="connsiteX2" fmla="*/ 243459 w 581025"/>
                <a:gd name="connsiteY2" fmla="*/ 16671 h 942975"/>
                <a:gd name="connsiteX3" fmla="*/ 7144 w 581025"/>
                <a:gd name="connsiteY3" fmla="*/ 16671 h 942975"/>
                <a:gd name="connsiteX4" fmla="*/ 7144 w 581025"/>
                <a:gd name="connsiteY4" fmla="*/ 936786 h 942975"/>
                <a:gd name="connsiteX5" fmla="*/ 252889 w 581025"/>
                <a:gd name="connsiteY5" fmla="*/ 936786 h 942975"/>
                <a:gd name="connsiteX6" fmla="*/ 252889 w 581025"/>
                <a:gd name="connsiteY6" fmla="*/ 348712 h 942975"/>
                <a:gd name="connsiteX7" fmla="*/ 475964 w 581025"/>
                <a:gd name="connsiteY7" fmla="*/ 234888 h 942975"/>
                <a:gd name="connsiteX8" fmla="*/ 574548 w 581025"/>
                <a:gd name="connsiteY8" fmla="*/ 249652 h 942975"/>
                <a:gd name="connsiteX9" fmla="*/ 574548 w 581025"/>
                <a:gd name="connsiteY9" fmla="*/ 13527 h 942975"/>
                <a:gd name="connsiteX10" fmla="*/ 502349 w 581025"/>
                <a:gd name="connsiteY10" fmla="*/ 7146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25" h="942975">
                  <a:moveTo>
                    <a:pt x="502348" y="7146"/>
                  </a:moveTo>
                  <a:cubicBezTo>
                    <a:pt x="407828" y="6860"/>
                    <a:pt x="316206" y="39761"/>
                    <a:pt x="243459" y="100110"/>
                  </a:cubicBezTo>
                  <a:lnTo>
                    <a:pt x="243459" y="16671"/>
                  </a:lnTo>
                  <a:lnTo>
                    <a:pt x="7144" y="16671"/>
                  </a:lnTo>
                  <a:lnTo>
                    <a:pt x="7144" y="936786"/>
                  </a:lnTo>
                  <a:lnTo>
                    <a:pt x="252889" y="936786"/>
                  </a:lnTo>
                  <a:lnTo>
                    <a:pt x="252889" y="348712"/>
                  </a:lnTo>
                  <a:cubicBezTo>
                    <a:pt x="286893" y="301087"/>
                    <a:pt x="371951" y="234888"/>
                    <a:pt x="475964" y="234888"/>
                  </a:cubicBezTo>
                  <a:cubicBezTo>
                    <a:pt x="512921" y="234888"/>
                    <a:pt x="546830" y="237555"/>
                    <a:pt x="574548" y="249652"/>
                  </a:cubicBezTo>
                  <a:lnTo>
                    <a:pt x="574548" y="13527"/>
                  </a:lnTo>
                  <a:cubicBezTo>
                    <a:pt x="550710" y="9326"/>
                    <a:pt x="526554" y="7191"/>
                    <a:pt x="502349" y="7146"/>
                  </a:cubicBezTo>
                </a:path>
              </a:pathLst>
            </a:custGeom>
            <a:solidFill>
              <a:srgbClr val="FFFFFF"/>
            </a:solidFill>
            <a:ln w="9525" cap="flat">
              <a:noFill/>
              <a:prstDash val="solid"/>
              <a:miter/>
            </a:ln>
          </p:spPr>
          <p:txBody>
            <a:bodyPr rtlCol="0" anchor="ctr"/>
            <a:lstStyle/>
            <a:p>
              <a:endParaRPr lang="en-US"/>
            </a:p>
          </p:txBody>
        </p:sp>
        <p:sp>
          <p:nvSpPr>
            <p:cNvPr id="62" name="Freeform: Shape 45">
              <a:extLst>
                <a:ext uri="{FF2B5EF4-FFF2-40B4-BE49-F238E27FC236}">
                  <a16:creationId xmlns:a16="http://schemas.microsoft.com/office/drawing/2014/main" id="{E02886C7-20F0-C64F-9373-6C4480B048B4}"/>
                </a:ext>
              </a:extLst>
            </p:cNvPr>
            <p:cNvSpPr/>
            <p:nvPr/>
          </p:nvSpPr>
          <p:spPr>
            <a:xfrm>
              <a:off x="1741735" y="3443821"/>
              <a:ext cx="742950" cy="971550"/>
            </a:xfrm>
            <a:custGeom>
              <a:avLst/>
              <a:gdLst>
                <a:gd name="connsiteX0" fmla="*/ 126206 w 742950"/>
                <a:gd name="connsiteY0" fmla="*/ 665417 h 971550"/>
                <a:gd name="connsiteX1" fmla="*/ 377571 w 742950"/>
                <a:gd name="connsiteY1" fmla="*/ 756476 h 971550"/>
                <a:gd name="connsiteX2" fmla="*/ 494824 w 742950"/>
                <a:gd name="connsiteY2" fmla="*/ 678752 h 971550"/>
                <a:gd name="connsiteX3" fmla="*/ 50578 w 742950"/>
                <a:gd name="connsiteY3" fmla="*/ 293656 h 971550"/>
                <a:gd name="connsiteX4" fmla="*/ 402146 w 742950"/>
                <a:gd name="connsiteY4" fmla="*/ 7144 h 971550"/>
                <a:gd name="connsiteX5" fmla="*/ 712184 w 742950"/>
                <a:gd name="connsiteY5" fmla="*/ 100108 h 971550"/>
                <a:gd name="connsiteX6" fmla="*/ 596837 w 742950"/>
                <a:gd name="connsiteY6" fmla="*/ 278416 h 971550"/>
                <a:gd name="connsiteX7" fmla="*/ 421100 w 742950"/>
                <a:gd name="connsiteY7" fmla="*/ 215837 h 971550"/>
                <a:gd name="connsiteX8" fmla="*/ 296323 w 742950"/>
                <a:gd name="connsiteY8" fmla="*/ 289846 h 971550"/>
                <a:gd name="connsiteX9" fmla="*/ 740474 w 742950"/>
                <a:gd name="connsiteY9" fmla="*/ 680371 h 971550"/>
                <a:gd name="connsiteX10" fmla="*/ 375761 w 742950"/>
                <a:gd name="connsiteY10" fmla="*/ 964978 h 971550"/>
                <a:gd name="connsiteX11" fmla="*/ 7144 w 742950"/>
                <a:gd name="connsiteY11" fmla="*/ 841153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2950" h="971550">
                  <a:moveTo>
                    <a:pt x="126206" y="665417"/>
                  </a:moveTo>
                  <a:cubicBezTo>
                    <a:pt x="188595" y="722567"/>
                    <a:pt x="284988" y="756476"/>
                    <a:pt x="377571" y="756476"/>
                  </a:cubicBezTo>
                  <a:cubicBezTo>
                    <a:pt x="444246" y="756476"/>
                    <a:pt x="494824" y="724281"/>
                    <a:pt x="494824" y="678752"/>
                  </a:cubicBezTo>
                  <a:cubicBezTo>
                    <a:pt x="494824" y="540258"/>
                    <a:pt x="50578" y="589598"/>
                    <a:pt x="50578" y="293656"/>
                  </a:cubicBezTo>
                  <a:cubicBezTo>
                    <a:pt x="50578" y="117158"/>
                    <a:pt x="220694" y="7144"/>
                    <a:pt x="402146" y="7144"/>
                  </a:cubicBezTo>
                  <a:cubicBezTo>
                    <a:pt x="521208" y="7144"/>
                    <a:pt x="651701" y="52673"/>
                    <a:pt x="712184" y="100108"/>
                  </a:cubicBezTo>
                  <a:lnTo>
                    <a:pt x="596837" y="278416"/>
                  </a:lnTo>
                  <a:cubicBezTo>
                    <a:pt x="549212" y="244316"/>
                    <a:pt x="487204" y="215837"/>
                    <a:pt x="421100" y="215837"/>
                  </a:cubicBezTo>
                  <a:cubicBezTo>
                    <a:pt x="352996" y="215837"/>
                    <a:pt x="296323" y="242411"/>
                    <a:pt x="296323" y="289846"/>
                  </a:cubicBezTo>
                  <a:cubicBezTo>
                    <a:pt x="296323" y="409384"/>
                    <a:pt x="740474" y="361950"/>
                    <a:pt x="740474" y="680371"/>
                  </a:cubicBezTo>
                  <a:cubicBezTo>
                    <a:pt x="740474" y="856774"/>
                    <a:pt x="568452" y="964978"/>
                    <a:pt x="375761" y="964978"/>
                  </a:cubicBezTo>
                  <a:cubicBezTo>
                    <a:pt x="242940" y="963405"/>
                    <a:pt x="113979" y="920085"/>
                    <a:pt x="7144" y="841153"/>
                  </a:cubicBezTo>
                  <a:close/>
                </a:path>
              </a:pathLst>
            </a:custGeom>
            <a:solidFill>
              <a:srgbClr val="FFFFFF"/>
            </a:solidFill>
            <a:ln w="9525" cap="flat">
              <a:noFill/>
              <a:prstDash val="solid"/>
              <a:miter/>
            </a:ln>
          </p:spPr>
          <p:txBody>
            <a:bodyPr rtlCol="0" anchor="ctr"/>
            <a:lstStyle/>
            <a:p>
              <a:endParaRPr lang="en-US"/>
            </a:p>
          </p:txBody>
        </p:sp>
        <p:sp>
          <p:nvSpPr>
            <p:cNvPr id="63" name="Freeform: Shape 46">
              <a:extLst>
                <a:ext uri="{FF2B5EF4-FFF2-40B4-BE49-F238E27FC236}">
                  <a16:creationId xmlns:a16="http://schemas.microsoft.com/office/drawing/2014/main" id="{7074EAAD-3DBE-D04E-BDD1-9C445C82E1B4}"/>
                </a:ext>
              </a:extLst>
            </p:cNvPr>
            <p:cNvSpPr/>
            <p:nvPr/>
          </p:nvSpPr>
          <p:spPr>
            <a:xfrm>
              <a:off x="2524024" y="3443821"/>
              <a:ext cx="885825" cy="971550"/>
            </a:xfrm>
            <a:custGeom>
              <a:avLst/>
              <a:gdLst>
                <a:gd name="connsiteX0" fmla="*/ 886015 w 885825"/>
                <a:gd name="connsiteY0" fmla="*/ 477679 h 971550"/>
                <a:gd name="connsiteX1" fmla="*/ 453295 w 885825"/>
                <a:gd name="connsiteY1" fmla="*/ 7144 h 971550"/>
                <a:gd name="connsiteX2" fmla="*/ 7144 w 885825"/>
                <a:gd name="connsiteY2" fmla="*/ 487109 h 971550"/>
                <a:gd name="connsiteX3" fmla="*/ 487299 w 885825"/>
                <a:gd name="connsiteY3" fmla="*/ 965168 h 971550"/>
                <a:gd name="connsiteX4" fmla="*/ 863346 w 885825"/>
                <a:gd name="connsiteY4" fmla="*/ 800195 h 971550"/>
                <a:gd name="connsiteX5" fmla="*/ 723519 w 885825"/>
                <a:gd name="connsiteY5" fmla="*/ 659797 h 971550"/>
                <a:gd name="connsiteX6" fmla="*/ 492919 w 885825"/>
                <a:gd name="connsiteY6" fmla="*/ 766001 h 971550"/>
                <a:gd name="connsiteX7" fmla="*/ 245269 w 885825"/>
                <a:gd name="connsiteY7" fmla="*/ 547878 h 971550"/>
                <a:gd name="connsiteX8" fmla="*/ 880300 w 885825"/>
                <a:gd name="connsiteY8" fmla="*/ 547878 h 971550"/>
                <a:gd name="connsiteX9" fmla="*/ 886015 w 885825"/>
                <a:gd name="connsiteY9" fmla="*/ 477679 h 971550"/>
                <a:gd name="connsiteX10" fmla="*/ 256699 w 885825"/>
                <a:gd name="connsiteY10" fmla="*/ 367570 h 971550"/>
                <a:gd name="connsiteX11" fmla="*/ 453295 w 885825"/>
                <a:gd name="connsiteY11" fmla="*/ 206312 h 971550"/>
                <a:gd name="connsiteX12" fmla="*/ 634270 w 885825"/>
                <a:gd name="connsiteY12"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825" h="971550">
                  <a:moveTo>
                    <a:pt x="886015" y="477679"/>
                  </a:moveTo>
                  <a:cubicBezTo>
                    <a:pt x="886015" y="221552"/>
                    <a:pt x="706564" y="7144"/>
                    <a:pt x="453295" y="7144"/>
                  </a:cubicBezTo>
                  <a:cubicBezTo>
                    <a:pt x="181070" y="7144"/>
                    <a:pt x="7144" y="230981"/>
                    <a:pt x="7144" y="487109"/>
                  </a:cubicBezTo>
                  <a:cubicBezTo>
                    <a:pt x="7144" y="775526"/>
                    <a:pt x="213169" y="965168"/>
                    <a:pt x="487299" y="965168"/>
                  </a:cubicBezTo>
                  <a:cubicBezTo>
                    <a:pt x="629031" y="965168"/>
                    <a:pt x="774573" y="906399"/>
                    <a:pt x="863346" y="800195"/>
                  </a:cubicBezTo>
                  <a:lnTo>
                    <a:pt x="723519" y="659797"/>
                  </a:lnTo>
                  <a:cubicBezTo>
                    <a:pt x="680085" y="707422"/>
                    <a:pt x="596932" y="766001"/>
                    <a:pt x="492919" y="766001"/>
                  </a:cubicBezTo>
                  <a:cubicBezTo>
                    <a:pt x="362521" y="766001"/>
                    <a:pt x="258604" y="676847"/>
                    <a:pt x="245269" y="547878"/>
                  </a:cubicBezTo>
                  <a:lnTo>
                    <a:pt x="880300" y="547878"/>
                  </a:lnTo>
                  <a:cubicBezTo>
                    <a:pt x="884241" y="524689"/>
                    <a:pt x="886153" y="501200"/>
                    <a:pt x="886015" y="477679"/>
                  </a:cubicBezTo>
                  <a:close/>
                  <a:moveTo>
                    <a:pt x="256699" y="367570"/>
                  </a:moveTo>
                  <a:cubicBezTo>
                    <a:pt x="268034" y="284131"/>
                    <a:pt x="351187" y="206312"/>
                    <a:pt x="453295" y="206312"/>
                  </a:cubicBezTo>
                  <a:cubicBezTo>
                    <a:pt x="545679" y="206668"/>
                    <a:pt x="623305" y="275837"/>
                    <a:pt x="634270" y="367570"/>
                  </a:cubicBezTo>
                  <a:close/>
                </a:path>
              </a:pathLst>
            </a:custGeom>
            <a:solidFill>
              <a:srgbClr val="FFFFFF"/>
            </a:solidFill>
            <a:ln w="9525" cap="flat">
              <a:noFill/>
              <a:prstDash val="solid"/>
              <a:miter/>
            </a:ln>
          </p:spPr>
          <p:txBody>
            <a:bodyPr rtlCol="0" anchor="ctr"/>
            <a:lstStyle/>
            <a:p>
              <a:endParaRPr lang="en-US"/>
            </a:p>
          </p:txBody>
        </p:sp>
        <p:sp>
          <p:nvSpPr>
            <p:cNvPr id="64" name="Freeform: Shape 47">
              <a:extLst>
                <a:ext uri="{FF2B5EF4-FFF2-40B4-BE49-F238E27FC236}">
                  <a16:creationId xmlns:a16="http://schemas.microsoft.com/office/drawing/2014/main" id="{43B2BF16-4CC2-4B41-AD95-04DFC97CA8EC}"/>
                </a:ext>
              </a:extLst>
            </p:cNvPr>
            <p:cNvSpPr/>
            <p:nvPr/>
          </p:nvSpPr>
          <p:spPr>
            <a:xfrm>
              <a:off x="4154227" y="3462776"/>
              <a:ext cx="1019175" cy="933450"/>
            </a:xfrm>
            <a:custGeom>
              <a:avLst/>
              <a:gdLst>
                <a:gd name="connsiteX0" fmla="*/ 513683 w 1019175"/>
                <a:gd name="connsiteY0" fmla="*/ 568738 h 933450"/>
                <a:gd name="connsiteX1" fmla="*/ 765048 w 1019175"/>
                <a:gd name="connsiteY1" fmla="*/ 7144 h 933450"/>
                <a:gd name="connsiteX2" fmla="*/ 1020223 w 1019175"/>
                <a:gd name="connsiteY2" fmla="*/ 7144 h 933450"/>
                <a:gd name="connsiteX3" fmla="*/ 598742 w 1019175"/>
                <a:gd name="connsiteY3" fmla="*/ 927259 h 933450"/>
                <a:gd name="connsiteX4" fmla="*/ 428625 w 1019175"/>
                <a:gd name="connsiteY4" fmla="*/ 927259 h 933450"/>
                <a:gd name="connsiteX5" fmla="*/ 7144 w 1019175"/>
                <a:gd name="connsiteY5" fmla="*/ 7144 h 933450"/>
                <a:gd name="connsiteX6" fmla="*/ 262319 w 1019175"/>
                <a:gd name="connsiteY6" fmla="*/ 7144 h 933450"/>
                <a:gd name="connsiteX7" fmla="*/ 513683 w 1019175"/>
                <a:gd name="connsiteY7" fmla="*/ 568738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9175" h="933450">
                  <a:moveTo>
                    <a:pt x="513683" y="568738"/>
                  </a:moveTo>
                  <a:lnTo>
                    <a:pt x="765048" y="7144"/>
                  </a:lnTo>
                  <a:lnTo>
                    <a:pt x="1020223" y="7144"/>
                  </a:lnTo>
                  <a:lnTo>
                    <a:pt x="598742" y="927259"/>
                  </a:lnTo>
                  <a:lnTo>
                    <a:pt x="428625" y="927259"/>
                  </a:lnTo>
                  <a:lnTo>
                    <a:pt x="7144" y="7144"/>
                  </a:lnTo>
                  <a:lnTo>
                    <a:pt x="262319" y="7144"/>
                  </a:lnTo>
                  <a:lnTo>
                    <a:pt x="513683" y="568738"/>
                  </a:lnTo>
                  <a:close/>
                </a:path>
              </a:pathLst>
            </a:custGeom>
            <a:solidFill>
              <a:srgbClr val="FFFFFF"/>
            </a:solidFill>
            <a:ln w="9525" cap="flat">
              <a:noFill/>
              <a:prstDash val="solid"/>
              <a:miter/>
            </a:ln>
          </p:spPr>
          <p:txBody>
            <a:bodyPr rtlCol="0" anchor="ctr"/>
            <a:lstStyle/>
            <a:p>
              <a:endParaRPr lang="en-US"/>
            </a:p>
          </p:txBody>
        </p:sp>
        <p:sp>
          <p:nvSpPr>
            <p:cNvPr id="65" name="Freeform: Shape 48">
              <a:extLst>
                <a:ext uri="{FF2B5EF4-FFF2-40B4-BE49-F238E27FC236}">
                  <a16:creationId xmlns:a16="http://schemas.microsoft.com/office/drawing/2014/main" id="{3AAA7314-B395-2D4D-9DEB-517E9FE40FFE}"/>
                </a:ext>
              </a:extLst>
            </p:cNvPr>
            <p:cNvSpPr/>
            <p:nvPr/>
          </p:nvSpPr>
          <p:spPr>
            <a:xfrm>
              <a:off x="5212931" y="3030722"/>
              <a:ext cx="323850" cy="323850"/>
            </a:xfrm>
            <a:custGeom>
              <a:avLst/>
              <a:gdLst>
                <a:gd name="connsiteX0" fmla="*/ 167831 w 323850"/>
                <a:gd name="connsiteY0" fmla="*/ 7144 h 323850"/>
                <a:gd name="connsiteX1" fmla="*/ 322007 w 323850"/>
                <a:gd name="connsiteY1" fmla="*/ 167798 h 323850"/>
                <a:gd name="connsiteX2" fmla="*/ 161353 w 323850"/>
                <a:gd name="connsiteY2" fmla="*/ 321974 h 323850"/>
                <a:gd name="connsiteX3" fmla="*/ 7144 w 323850"/>
                <a:gd name="connsiteY3" fmla="*/ 164878 h 323850"/>
                <a:gd name="connsiteX4" fmla="*/ 164943 w 323850"/>
                <a:gd name="connsiteY4" fmla="*/ 7400 h 323850"/>
                <a:gd name="connsiteX5" fmla="*/ 167830 w 323850"/>
                <a:gd name="connsiteY5" fmla="*/ 7429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323850">
                  <a:moveTo>
                    <a:pt x="167831" y="7144"/>
                  </a:moveTo>
                  <a:cubicBezTo>
                    <a:pt x="254769" y="8933"/>
                    <a:pt x="323796" y="80860"/>
                    <a:pt x="322007" y="167798"/>
                  </a:cubicBezTo>
                  <a:cubicBezTo>
                    <a:pt x="320218" y="254735"/>
                    <a:pt x="248291" y="323762"/>
                    <a:pt x="161353" y="321974"/>
                  </a:cubicBezTo>
                  <a:cubicBezTo>
                    <a:pt x="75801" y="320213"/>
                    <a:pt x="7317" y="250448"/>
                    <a:pt x="7144" y="164878"/>
                  </a:cubicBezTo>
                  <a:cubicBezTo>
                    <a:pt x="7233" y="77816"/>
                    <a:pt x="77882" y="7311"/>
                    <a:pt x="164943" y="7400"/>
                  </a:cubicBezTo>
                  <a:cubicBezTo>
                    <a:pt x="165906" y="7401"/>
                    <a:pt x="166868" y="7411"/>
                    <a:pt x="167830" y="7429"/>
                  </a:cubicBezTo>
                </a:path>
              </a:pathLst>
            </a:custGeom>
            <a:solidFill>
              <a:srgbClr val="FFFFFF"/>
            </a:solidFill>
            <a:ln w="9525" cap="flat">
              <a:noFill/>
              <a:prstDash val="solid"/>
              <a:miter/>
            </a:ln>
          </p:spPr>
          <p:txBody>
            <a:bodyPr rtlCol="0" anchor="ctr"/>
            <a:lstStyle/>
            <a:p>
              <a:endParaRPr lang="en-US"/>
            </a:p>
          </p:txBody>
        </p:sp>
        <p:sp>
          <p:nvSpPr>
            <p:cNvPr id="66" name="Freeform: Shape 49">
              <a:extLst>
                <a:ext uri="{FF2B5EF4-FFF2-40B4-BE49-F238E27FC236}">
                  <a16:creationId xmlns:a16="http://schemas.microsoft.com/office/drawing/2014/main" id="{3642E559-C868-014C-B75B-D3F2D2DA0829}"/>
                </a:ext>
              </a:extLst>
            </p:cNvPr>
            <p:cNvSpPr/>
            <p:nvPr/>
          </p:nvSpPr>
          <p:spPr>
            <a:xfrm>
              <a:off x="5250745" y="3462776"/>
              <a:ext cx="257175" cy="933450"/>
            </a:xfrm>
            <a:custGeom>
              <a:avLst/>
              <a:gdLst>
                <a:gd name="connsiteX0" fmla="*/ 7144 w 257175"/>
                <a:gd name="connsiteY0" fmla="*/ 7144 h 933450"/>
                <a:gd name="connsiteX1" fmla="*/ 252889 w 257175"/>
                <a:gd name="connsiteY1" fmla="*/ 7144 h 933450"/>
                <a:gd name="connsiteX2" fmla="*/ 252889 w 257175"/>
                <a:gd name="connsiteY2" fmla="*/ 927259 h 933450"/>
                <a:gd name="connsiteX3" fmla="*/ 7144 w 257175"/>
                <a:gd name="connsiteY3" fmla="*/ 927259 h 933450"/>
              </a:gdLst>
              <a:ahLst/>
              <a:cxnLst>
                <a:cxn ang="0">
                  <a:pos x="connsiteX0" y="connsiteY0"/>
                </a:cxn>
                <a:cxn ang="0">
                  <a:pos x="connsiteX1" y="connsiteY1"/>
                </a:cxn>
                <a:cxn ang="0">
                  <a:pos x="connsiteX2" y="connsiteY2"/>
                </a:cxn>
                <a:cxn ang="0">
                  <a:pos x="connsiteX3" y="connsiteY3"/>
                </a:cxn>
              </a:cxnLst>
              <a:rect l="l" t="t" r="r" b="b"/>
              <a:pathLst>
                <a:path w="257175" h="933450">
                  <a:moveTo>
                    <a:pt x="7144" y="7144"/>
                  </a:moveTo>
                  <a:lnTo>
                    <a:pt x="252889" y="7144"/>
                  </a:lnTo>
                  <a:lnTo>
                    <a:pt x="252889" y="927259"/>
                  </a:lnTo>
                  <a:lnTo>
                    <a:pt x="7144" y="927259"/>
                  </a:lnTo>
                  <a:close/>
                </a:path>
              </a:pathLst>
            </a:custGeom>
            <a:solidFill>
              <a:srgbClr val="FFFFFF"/>
            </a:solidFill>
            <a:ln w="9525" cap="flat">
              <a:noFill/>
              <a:prstDash val="solid"/>
              <a:miter/>
            </a:ln>
          </p:spPr>
          <p:txBody>
            <a:bodyPr rtlCol="0" anchor="ctr"/>
            <a:lstStyle/>
            <a:p>
              <a:endParaRPr lang="en-US"/>
            </a:p>
          </p:txBody>
        </p:sp>
        <p:sp>
          <p:nvSpPr>
            <p:cNvPr id="67" name="Freeform: Shape 50">
              <a:extLst>
                <a:ext uri="{FF2B5EF4-FFF2-40B4-BE49-F238E27FC236}">
                  <a16:creationId xmlns:a16="http://schemas.microsoft.com/office/drawing/2014/main" id="{573969B4-0EA5-DE42-8FEC-8A3B687D02D3}"/>
                </a:ext>
              </a:extLst>
            </p:cNvPr>
            <p:cNvSpPr/>
            <p:nvPr/>
          </p:nvSpPr>
          <p:spPr>
            <a:xfrm>
              <a:off x="5605171" y="3443821"/>
              <a:ext cx="914400" cy="971550"/>
            </a:xfrm>
            <a:custGeom>
              <a:avLst/>
              <a:gdLst>
                <a:gd name="connsiteX0" fmla="*/ 914400 w 914400"/>
                <a:gd name="connsiteY0" fmla="*/ 758380 h 971550"/>
                <a:gd name="connsiteX1" fmla="*/ 498538 w 914400"/>
                <a:gd name="connsiteY1" fmla="*/ 965168 h 971550"/>
                <a:gd name="connsiteX2" fmla="*/ 7144 w 914400"/>
                <a:gd name="connsiteY2" fmla="*/ 487109 h 971550"/>
                <a:gd name="connsiteX3" fmla="*/ 500443 w 914400"/>
                <a:gd name="connsiteY3" fmla="*/ 7144 h 971550"/>
                <a:gd name="connsiteX4" fmla="*/ 886015 w 914400"/>
                <a:gd name="connsiteY4" fmla="*/ 191167 h 971550"/>
                <a:gd name="connsiteX5" fmla="*/ 712089 w 914400"/>
                <a:gd name="connsiteY5" fmla="*/ 344805 h 971550"/>
                <a:gd name="connsiteX6" fmla="*/ 500443 w 914400"/>
                <a:gd name="connsiteY6" fmla="*/ 234791 h 971550"/>
                <a:gd name="connsiteX7" fmla="*/ 252793 w 914400"/>
                <a:gd name="connsiteY7" fmla="*/ 487109 h 971550"/>
                <a:gd name="connsiteX8" fmla="*/ 506063 w 914400"/>
                <a:gd name="connsiteY8" fmla="*/ 737521 h 971550"/>
                <a:gd name="connsiteX9" fmla="*/ 725138 w 914400"/>
                <a:gd name="connsiteY9" fmla="*/ 616172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0" h="971550">
                  <a:moveTo>
                    <a:pt x="914400" y="758380"/>
                  </a:moveTo>
                  <a:cubicBezTo>
                    <a:pt x="806672" y="902589"/>
                    <a:pt x="670560" y="965168"/>
                    <a:pt x="498538" y="965168"/>
                  </a:cubicBezTo>
                  <a:cubicBezTo>
                    <a:pt x="215074" y="965168"/>
                    <a:pt x="7144" y="752761"/>
                    <a:pt x="7144" y="487109"/>
                  </a:cubicBezTo>
                  <a:cubicBezTo>
                    <a:pt x="7144" y="219646"/>
                    <a:pt x="220694" y="7144"/>
                    <a:pt x="500443" y="7144"/>
                  </a:cubicBezTo>
                  <a:cubicBezTo>
                    <a:pt x="659225" y="7144"/>
                    <a:pt x="800957" y="81153"/>
                    <a:pt x="886015" y="191167"/>
                  </a:cubicBezTo>
                  <a:lnTo>
                    <a:pt x="712089" y="344805"/>
                  </a:lnTo>
                  <a:cubicBezTo>
                    <a:pt x="663035" y="280321"/>
                    <a:pt x="589312" y="234791"/>
                    <a:pt x="500443" y="234791"/>
                  </a:cubicBezTo>
                  <a:cubicBezTo>
                    <a:pt x="358711" y="234791"/>
                    <a:pt x="252793" y="346710"/>
                    <a:pt x="252793" y="487109"/>
                  </a:cubicBezTo>
                  <a:cubicBezTo>
                    <a:pt x="252793" y="631317"/>
                    <a:pt x="356806" y="737521"/>
                    <a:pt x="506063" y="737521"/>
                  </a:cubicBezTo>
                  <a:cubicBezTo>
                    <a:pt x="606266" y="737521"/>
                    <a:pt x="685705" y="676847"/>
                    <a:pt x="725138" y="616172"/>
                  </a:cubicBezTo>
                  <a:close/>
                </a:path>
              </a:pathLst>
            </a:custGeom>
            <a:solidFill>
              <a:srgbClr val="FFFFFF"/>
            </a:solidFill>
            <a:ln w="9525" cap="flat">
              <a:noFill/>
              <a:prstDash val="solid"/>
              <a:miter/>
            </a:ln>
          </p:spPr>
          <p:txBody>
            <a:bodyPr rtlCol="0" anchor="ctr"/>
            <a:lstStyle/>
            <a:p>
              <a:endParaRPr lang="en-US"/>
            </a:p>
          </p:txBody>
        </p:sp>
        <p:sp>
          <p:nvSpPr>
            <p:cNvPr id="68" name="Freeform: Shape 51">
              <a:extLst>
                <a:ext uri="{FF2B5EF4-FFF2-40B4-BE49-F238E27FC236}">
                  <a16:creationId xmlns:a16="http://schemas.microsoft.com/office/drawing/2014/main" id="{48795972-8C99-D449-B557-913C307323E6}"/>
                </a:ext>
              </a:extLst>
            </p:cNvPr>
            <p:cNvSpPr/>
            <p:nvPr/>
          </p:nvSpPr>
          <p:spPr>
            <a:xfrm>
              <a:off x="6548622" y="3443821"/>
              <a:ext cx="885825" cy="971550"/>
            </a:xfrm>
            <a:custGeom>
              <a:avLst/>
              <a:gdLst>
                <a:gd name="connsiteX0" fmla="*/ 863346 w 885825"/>
                <a:gd name="connsiteY0" fmla="*/ 800195 h 971550"/>
                <a:gd name="connsiteX1" fmla="*/ 487204 w 885825"/>
                <a:gd name="connsiteY1" fmla="*/ 965168 h 971550"/>
                <a:gd name="connsiteX2" fmla="*/ 7144 w 885825"/>
                <a:gd name="connsiteY2" fmla="*/ 487109 h 971550"/>
                <a:gd name="connsiteX3" fmla="*/ 453200 w 885825"/>
                <a:gd name="connsiteY3" fmla="*/ 7144 h 971550"/>
                <a:gd name="connsiteX4" fmla="*/ 886016 w 885825"/>
                <a:gd name="connsiteY4" fmla="*/ 477679 h 971550"/>
                <a:gd name="connsiteX5" fmla="*/ 880301 w 885825"/>
                <a:gd name="connsiteY5" fmla="*/ 547878 h 971550"/>
                <a:gd name="connsiteX6" fmla="*/ 245269 w 885825"/>
                <a:gd name="connsiteY6" fmla="*/ 547878 h 971550"/>
                <a:gd name="connsiteX7" fmla="*/ 492919 w 885825"/>
                <a:gd name="connsiteY7" fmla="*/ 766001 h 971550"/>
                <a:gd name="connsiteX8" fmla="*/ 723519 w 885825"/>
                <a:gd name="connsiteY8" fmla="*/ 659797 h 971550"/>
                <a:gd name="connsiteX9" fmla="*/ 634746 w 885825"/>
                <a:gd name="connsiteY9" fmla="*/ 367570 h 971550"/>
                <a:gd name="connsiteX10" fmla="*/ 453295 w 885825"/>
                <a:gd name="connsiteY10" fmla="*/ 206312 h 971550"/>
                <a:gd name="connsiteX11" fmla="*/ 256699 w 885825"/>
                <a:gd name="connsiteY11"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5825" h="971550">
                  <a:moveTo>
                    <a:pt x="863346" y="800195"/>
                  </a:moveTo>
                  <a:cubicBezTo>
                    <a:pt x="774478" y="906399"/>
                    <a:pt x="628935" y="965168"/>
                    <a:pt x="487204" y="965168"/>
                  </a:cubicBezTo>
                  <a:cubicBezTo>
                    <a:pt x="213170" y="965168"/>
                    <a:pt x="7144" y="775526"/>
                    <a:pt x="7144" y="487109"/>
                  </a:cubicBezTo>
                  <a:cubicBezTo>
                    <a:pt x="7144" y="230981"/>
                    <a:pt x="180975" y="7144"/>
                    <a:pt x="453200" y="7144"/>
                  </a:cubicBezTo>
                  <a:cubicBezTo>
                    <a:pt x="706469" y="7144"/>
                    <a:pt x="886016" y="221552"/>
                    <a:pt x="886016" y="477679"/>
                  </a:cubicBezTo>
                  <a:cubicBezTo>
                    <a:pt x="886156" y="501200"/>
                    <a:pt x="884244" y="524689"/>
                    <a:pt x="880301" y="547878"/>
                  </a:cubicBezTo>
                  <a:lnTo>
                    <a:pt x="245269" y="547878"/>
                  </a:lnTo>
                  <a:cubicBezTo>
                    <a:pt x="258509" y="676847"/>
                    <a:pt x="362426" y="766001"/>
                    <a:pt x="492919" y="766001"/>
                  </a:cubicBezTo>
                  <a:cubicBezTo>
                    <a:pt x="596836" y="766001"/>
                    <a:pt x="679990" y="707231"/>
                    <a:pt x="723519" y="659797"/>
                  </a:cubicBezTo>
                  <a:close/>
                  <a:moveTo>
                    <a:pt x="634746" y="367570"/>
                  </a:moveTo>
                  <a:cubicBezTo>
                    <a:pt x="623679" y="275700"/>
                    <a:pt x="545829" y="206513"/>
                    <a:pt x="453295" y="206312"/>
                  </a:cubicBezTo>
                  <a:cubicBezTo>
                    <a:pt x="351187" y="206312"/>
                    <a:pt x="268034" y="284131"/>
                    <a:pt x="256699" y="367570"/>
                  </a:cubicBezTo>
                  <a:close/>
                </a:path>
              </a:pathLst>
            </a:custGeom>
            <a:solidFill>
              <a:srgbClr val="FFFFFF"/>
            </a:solidFill>
            <a:ln w="9525" cap="flat">
              <a:noFill/>
              <a:prstDash val="solid"/>
              <a:miter/>
            </a:ln>
          </p:spPr>
          <p:txBody>
            <a:bodyPr rtlCol="0" anchor="ctr"/>
            <a:lstStyle/>
            <a:p>
              <a:endParaRPr lang="en-US"/>
            </a:p>
          </p:txBody>
        </p:sp>
        <p:sp>
          <p:nvSpPr>
            <p:cNvPr id="69" name="Freeform: Shape 52">
              <a:extLst>
                <a:ext uri="{FF2B5EF4-FFF2-40B4-BE49-F238E27FC236}">
                  <a16:creationId xmlns:a16="http://schemas.microsoft.com/office/drawing/2014/main" id="{13EC3750-EA6E-034F-AD60-A77FE3739129}"/>
                </a:ext>
              </a:extLst>
            </p:cNvPr>
            <p:cNvSpPr/>
            <p:nvPr/>
          </p:nvSpPr>
          <p:spPr>
            <a:xfrm>
              <a:off x="7525125" y="3443819"/>
              <a:ext cx="914400" cy="952500"/>
            </a:xfrm>
            <a:custGeom>
              <a:avLst/>
              <a:gdLst>
                <a:gd name="connsiteX0" fmla="*/ 7144 w 914400"/>
                <a:gd name="connsiteY0" fmla="*/ 946216 h 952500"/>
                <a:gd name="connsiteX1" fmla="*/ 7144 w 914400"/>
                <a:gd name="connsiteY1" fmla="*/ 26101 h 952500"/>
                <a:gd name="connsiteX2" fmla="*/ 243459 w 914400"/>
                <a:gd name="connsiteY2" fmla="*/ 26101 h 952500"/>
                <a:gd name="connsiteX3" fmla="*/ 243459 w 914400"/>
                <a:gd name="connsiteY3" fmla="*/ 100110 h 952500"/>
                <a:gd name="connsiteX4" fmla="*/ 502348 w 914400"/>
                <a:gd name="connsiteY4" fmla="*/ 7146 h 952500"/>
                <a:gd name="connsiteX5" fmla="*/ 819912 w 914400"/>
                <a:gd name="connsiteY5" fmla="*/ 155069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631 h 952500"/>
                <a:gd name="connsiteX10" fmla="*/ 613886 w 914400"/>
                <a:gd name="connsiteY10" fmla="*/ 286038 h 952500"/>
                <a:gd name="connsiteX11" fmla="*/ 475869 w 914400"/>
                <a:gd name="connsiteY11" fmla="*/ 234794 h 952500"/>
                <a:gd name="connsiteX12" fmla="*/ 252889 w 914400"/>
                <a:gd name="connsiteY12" fmla="*/ 348617 h 952500"/>
                <a:gd name="connsiteX13" fmla="*/ 252889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459" y="26101"/>
                  </a:lnTo>
                  <a:lnTo>
                    <a:pt x="243459" y="100110"/>
                  </a:lnTo>
                  <a:cubicBezTo>
                    <a:pt x="316186" y="39725"/>
                    <a:pt x="407821" y="6820"/>
                    <a:pt x="502348" y="7146"/>
                  </a:cubicBezTo>
                  <a:cubicBezTo>
                    <a:pt x="624925" y="6813"/>
                    <a:pt x="741299" y="61021"/>
                    <a:pt x="819912" y="155069"/>
                  </a:cubicBezTo>
                  <a:cubicBezTo>
                    <a:pt x="880396" y="227174"/>
                    <a:pt x="914400" y="320138"/>
                    <a:pt x="914400" y="477681"/>
                  </a:cubicBezTo>
                  <a:lnTo>
                    <a:pt x="914400" y="946216"/>
                  </a:lnTo>
                  <a:lnTo>
                    <a:pt x="668655" y="946216"/>
                  </a:lnTo>
                  <a:lnTo>
                    <a:pt x="668655" y="458631"/>
                  </a:lnTo>
                  <a:cubicBezTo>
                    <a:pt x="668655" y="367572"/>
                    <a:pt x="647890" y="320138"/>
                    <a:pt x="613886" y="286038"/>
                  </a:cubicBezTo>
                  <a:cubicBezTo>
                    <a:pt x="581692" y="253748"/>
                    <a:pt x="532638" y="234794"/>
                    <a:pt x="475869" y="234794"/>
                  </a:cubicBezTo>
                  <a:cubicBezTo>
                    <a:pt x="371951" y="234794"/>
                    <a:pt x="286893" y="301469"/>
                    <a:pt x="252889" y="348617"/>
                  </a:cubicBezTo>
                  <a:lnTo>
                    <a:pt x="252889" y="946216"/>
                  </a:lnTo>
                  <a:close/>
                </a:path>
              </a:pathLst>
            </a:custGeom>
            <a:solidFill>
              <a:srgbClr val="FFFFFF"/>
            </a:solidFill>
            <a:ln w="9525" cap="flat">
              <a:noFill/>
              <a:prstDash val="solid"/>
              <a:miter/>
            </a:ln>
          </p:spPr>
          <p:txBody>
            <a:bodyPr rtlCol="0" anchor="ctr"/>
            <a:lstStyle/>
            <a:p>
              <a:endParaRPr lang="en-US"/>
            </a:p>
          </p:txBody>
        </p:sp>
        <p:sp>
          <p:nvSpPr>
            <p:cNvPr id="70" name="Freeform: Shape 53">
              <a:extLst>
                <a:ext uri="{FF2B5EF4-FFF2-40B4-BE49-F238E27FC236}">
                  <a16:creationId xmlns:a16="http://schemas.microsoft.com/office/drawing/2014/main" id="{42EA8550-FC61-F340-A6D9-C94FBF6EC06C}"/>
                </a:ext>
              </a:extLst>
            </p:cNvPr>
            <p:cNvSpPr/>
            <p:nvPr/>
          </p:nvSpPr>
          <p:spPr>
            <a:xfrm>
              <a:off x="8526174" y="3443812"/>
              <a:ext cx="1076325" cy="971550"/>
            </a:xfrm>
            <a:custGeom>
              <a:avLst/>
              <a:gdLst>
                <a:gd name="connsiteX0" fmla="*/ 546001 w 1076325"/>
                <a:gd name="connsiteY0" fmla="*/ 7153 h 971550"/>
                <a:gd name="connsiteX1" fmla="*/ 7172 w 1076325"/>
                <a:gd name="connsiteY1" fmla="*/ 540553 h 971550"/>
                <a:gd name="connsiteX2" fmla="*/ 175383 w 1076325"/>
                <a:gd name="connsiteY2" fmla="*/ 936412 h 971550"/>
                <a:gd name="connsiteX3" fmla="*/ 313591 w 1076325"/>
                <a:gd name="connsiteY3" fmla="*/ 943746 h 971550"/>
                <a:gd name="connsiteX4" fmla="*/ 772220 w 1076325"/>
                <a:gd name="connsiteY4" fmla="*/ 943746 h 971550"/>
                <a:gd name="connsiteX5" fmla="*/ 911190 w 1076325"/>
                <a:gd name="connsiteY5" fmla="*/ 935650 h 971550"/>
                <a:gd name="connsiteX6" fmla="*/ 930707 w 1076325"/>
                <a:gd name="connsiteY6" fmla="*/ 174823 h 971550"/>
                <a:gd name="connsiteX7" fmla="*/ 546001 w 1076325"/>
                <a:gd name="connsiteY7" fmla="*/ 7343 h 971550"/>
                <a:gd name="connsiteX8" fmla="*/ 542858 w 1076325"/>
                <a:gd name="connsiteY8" fmla="*/ 814016 h 971550"/>
                <a:gd name="connsiteX9" fmla="*/ 275015 w 1076325"/>
                <a:gd name="connsiteY9" fmla="*/ 546173 h 971550"/>
                <a:gd name="connsiteX10" fmla="*/ 542858 w 1076325"/>
                <a:gd name="connsiteY10" fmla="*/ 275663 h 971550"/>
                <a:gd name="connsiteX11" fmla="*/ 810701 w 1076325"/>
                <a:gd name="connsiteY11" fmla="*/ 545601 h 971550"/>
                <a:gd name="connsiteX12" fmla="*/ 542858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1" y="7153"/>
                  </a:moveTo>
                  <a:cubicBezTo>
                    <a:pt x="252441" y="5438"/>
                    <a:pt x="9553" y="245278"/>
                    <a:pt x="7172" y="540553"/>
                  </a:cubicBezTo>
                  <a:cubicBezTo>
                    <a:pt x="5643" y="690178"/>
                    <a:pt x="66611" y="833656"/>
                    <a:pt x="175383" y="936412"/>
                  </a:cubicBezTo>
                  <a:cubicBezTo>
                    <a:pt x="213333" y="972621"/>
                    <a:pt x="272022" y="975735"/>
                    <a:pt x="313591" y="943746"/>
                  </a:cubicBezTo>
                  <a:cubicBezTo>
                    <a:pt x="449675" y="842412"/>
                    <a:pt x="636136" y="842412"/>
                    <a:pt x="772220" y="943746"/>
                  </a:cubicBezTo>
                  <a:cubicBezTo>
                    <a:pt x="814152" y="975848"/>
                    <a:pt x="873269" y="972404"/>
                    <a:pt x="911190" y="935650"/>
                  </a:cubicBezTo>
                  <a:cubicBezTo>
                    <a:pt x="1126676" y="730943"/>
                    <a:pt x="1135414" y="390309"/>
                    <a:pt x="930707" y="174823"/>
                  </a:cubicBezTo>
                  <a:cubicBezTo>
                    <a:pt x="830412" y="69248"/>
                    <a:pt x="691614" y="8822"/>
                    <a:pt x="546001" y="7343"/>
                  </a:cubicBezTo>
                  <a:moveTo>
                    <a:pt x="542858" y="814016"/>
                  </a:moveTo>
                  <a:cubicBezTo>
                    <a:pt x="383885" y="814016"/>
                    <a:pt x="275015" y="694286"/>
                    <a:pt x="275015" y="546173"/>
                  </a:cubicBezTo>
                  <a:cubicBezTo>
                    <a:pt x="275015" y="398059"/>
                    <a:pt x="383885" y="275663"/>
                    <a:pt x="542858" y="275663"/>
                  </a:cubicBezTo>
                  <a:cubicBezTo>
                    <a:pt x="701830" y="275663"/>
                    <a:pt x="810701" y="397392"/>
                    <a:pt x="810701" y="545601"/>
                  </a:cubicBezTo>
                  <a:cubicBezTo>
                    <a:pt x="810701" y="693810"/>
                    <a:pt x="701925" y="813825"/>
                    <a:pt x="542858" y="813825"/>
                  </a:cubicBezTo>
                </a:path>
              </a:pathLst>
            </a:custGeom>
            <a:solidFill>
              <a:srgbClr val="81B5A0"/>
            </a:solidFill>
            <a:ln w="9525" cap="flat">
              <a:noFill/>
              <a:prstDash val="solid"/>
              <a:miter/>
            </a:ln>
          </p:spPr>
          <p:txBody>
            <a:bodyPr rtlCol="0" anchor="ctr"/>
            <a:lstStyle/>
            <a:p>
              <a:endParaRPr lang="en-US"/>
            </a:p>
          </p:txBody>
        </p:sp>
        <p:sp>
          <p:nvSpPr>
            <p:cNvPr id="71" name="Freeform: Shape 54">
              <a:extLst>
                <a:ext uri="{FF2B5EF4-FFF2-40B4-BE49-F238E27FC236}">
                  <a16:creationId xmlns:a16="http://schemas.microsoft.com/office/drawing/2014/main" id="{E88D43FC-6D3E-6D4C-9532-30CB5AC6A439}"/>
                </a:ext>
              </a:extLst>
            </p:cNvPr>
            <p:cNvSpPr/>
            <p:nvPr/>
          </p:nvSpPr>
          <p:spPr>
            <a:xfrm>
              <a:off x="9536043" y="3462776"/>
              <a:ext cx="1495425" cy="933450"/>
            </a:xfrm>
            <a:custGeom>
              <a:avLst/>
              <a:gdLst>
                <a:gd name="connsiteX0" fmla="*/ 555021 w 1495425"/>
                <a:gd name="connsiteY0" fmla="*/ 927259 h 933450"/>
                <a:gd name="connsiteX1" fmla="*/ 372046 w 1495425"/>
                <a:gd name="connsiteY1" fmla="*/ 927259 h 933450"/>
                <a:gd name="connsiteX2" fmla="*/ 7144 w 1495425"/>
                <a:gd name="connsiteY2" fmla="*/ 7144 h 933450"/>
                <a:gd name="connsiteX3" fmla="*/ 252413 w 1495425"/>
                <a:gd name="connsiteY3" fmla="*/ 7144 h 933450"/>
                <a:gd name="connsiteX4" fmla="*/ 452438 w 1495425"/>
                <a:gd name="connsiteY4" fmla="*/ 533019 h 933450"/>
                <a:gd name="connsiteX5" fmla="*/ 648652 w 1495425"/>
                <a:gd name="connsiteY5" fmla="*/ 7144 h 933450"/>
                <a:gd name="connsiteX6" fmla="*/ 853726 w 1495425"/>
                <a:gd name="connsiteY6" fmla="*/ 7144 h 933450"/>
                <a:gd name="connsiteX7" fmla="*/ 1048131 w 1495425"/>
                <a:gd name="connsiteY7" fmla="*/ 533019 h 933450"/>
                <a:gd name="connsiteX8" fmla="*/ 1249966 w 1495425"/>
                <a:gd name="connsiteY8" fmla="*/ 7144 h 933450"/>
                <a:gd name="connsiteX9" fmla="*/ 1495329 w 1495425"/>
                <a:gd name="connsiteY9" fmla="*/ 7144 h 933450"/>
                <a:gd name="connsiteX10" fmla="*/ 1130427 w 1495425"/>
                <a:gd name="connsiteY10" fmla="*/ 927259 h 933450"/>
                <a:gd name="connsiteX11" fmla="*/ 947356 w 1495425"/>
                <a:gd name="connsiteY11" fmla="*/ 927259 h 933450"/>
                <a:gd name="connsiteX12" fmla="*/ 751237 w 1495425"/>
                <a:gd name="connsiteY12" fmla="*/ 403384 h 933450"/>
                <a:gd name="connsiteX13" fmla="*/ 555021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021" y="927259"/>
                  </a:moveTo>
                  <a:lnTo>
                    <a:pt x="372046" y="927259"/>
                  </a:lnTo>
                  <a:lnTo>
                    <a:pt x="7144" y="7144"/>
                  </a:lnTo>
                  <a:lnTo>
                    <a:pt x="252413" y="7144"/>
                  </a:lnTo>
                  <a:lnTo>
                    <a:pt x="452438" y="533019"/>
                  </a:lnTo>
                  <a:lnTo>
                    <a:pt x="648652" y="7144"/>
                  </a:lnTo>
                  <a:lnTo>
                    <a:pt x="853726" y="7144"/>
                  </a:lnTo>
                  <a:lnTo>
                    <a:pt x="1048131" y="533019"/>
                  </a:lnTo>
                  <a:lnTo>
                    <a:pt x="1249966" y="7144"/>
                  </a:lnTo>
                  <a:lnTo>
                    <a:pt x="1495329" y="7144"/>
                  </a:lnTo>
                  <a:lnTo>
                    <a:pt x="1130427" y="927259"/>
                  </a:lnTo>
                  <a:lnTo>
                    <a:pt x="947356" y="927259"/>
                  </a:lnTo>
                  <a:lnTo>
                    <a:pt x="751237" y="403384"/>
                  </a:lnTo>
                  <a:lnTo>
                    <a:pt x="555021" y="927259"/>
                  </a:lnTo>
                  <a:close/>
                </a:path>
              </a:pathLst>
            </a:custGeom>
            <a:solidFill>
              <a:srgbClr val="FFFFFF"/>
            </a:solidFill>
            <a:ln w="9525" cap="flat">
              <a:noFill/>
              <a:prstDash val="solid"/>
              <a:miter/>
            </a:ln>
          </p:spPr>
          <p:txBody>
            <a:bodyPr rtlCol="0" anchor="ctr"/>
            <a:lstStyle/>
            <a:p>
              <a:endParaRPr lang="en-US"/>
            </a:p>
          </p:txBody>
        </p:sp>
        <p:sp>
          <p:nvSpPr>
            <p:cNvPr id="72" name="Freeform: Shape 55">
              <a:extLst>
                <a:ext uri="{FF2B5EF4-FFF2-40B4-BE49-F238E27FC236}">
                  <a16:creationId xmlns:a16="http://schemas.microsoft.com/office/drawing/2014/main" id="{103944EF-6A82-EE48-BCC7-A7A48A91E9F3}"/>
                </a:ext>
              </a:extLst>
            </p:cNvPr>
            <p:cNvSpPr/>
            <p:nvPr/>
          </p:nvSpPr>
          <p:spPr>
            <a:xfrm>
              <a:off x="10805153" y="4266020"/>
              <a:ext cx="95250" cy="123825"/>
            </a:xfrm>
            <a:custGeom>
              <a:avLst/>
              <a:gdLst>
                <a:gd name="connsiteX0" fmla="*/ 91441 w 95250"/>
                <a:gd name="connsiteY0" fmla="*/ 7144 h 123825"/>
                <a:gd name="connsiteX1" fmla="*/ 91441 w 95250"/>
                <a:gd name="connsiteY1" fmla="*/ 27242 h 123825"/>
                <a:gd name="connsiteX2" fmla="*/ 60580 w 95250"/>
                <a:gd name="connsiteY2" fmla="*/ 27242 h 123825"/>
                <a:gd name="connsiteX3" fmla="*/ 60580 w 95250"/>
                <a:gd name="connsiteY3" fmla="*/ 124015 h 123825"/>
                <a:gd name="connsiteX4" fmla="*/ 38006 w 95250"/>
                <a:gd name="connsiteY4" fmla="*/ 124015 h 123825"/>
                <a:gd name="connsiteX5" fmla="*/ 38006 w 95250"/>
                <a:gd name="connsiteY5" fmla="*/ 27242 h 123825"/>
                <a:gd name="connsiteX6" fmla="*/ 7144 w 95250"/>
                <a:gd name="connsiteY6" fmla="*/ 27242 h 123825"/>
                <a:gd name="connsiteX7" fmla="*/ 7144 w 95250"/>
                <a:gd name="connsiteY7" fmla="*/ 7144 h 123825"/>
                <a:gd name="connsiteX8" fmla="*/ 91441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441" y="7144"/>
                  </a:moveTo>
                  <a:lnTo>
                    <a:pt x="91441" y="27242"/>
                  </a:lnTo>
                  <a:lnTo>
                    <a:pt x="60580" y="27242"/>
                  </a:lnTo>
                  <a:lnTo>
                    <a:pt x="60580" y="124015"/>
                  </a:lnTo>
                  <a:lnTo>
                    <a:pt x="38006" y="124015"/>
                  </a:lnTo>
                  <a:lnTo>
                    <a:pt x="38006" y="27242"/>
                  </a:lnTo>
                  <a:lnTo>
                    <a:pt x="7144" y="27242"/>
                  </a:lnTo>
                  <a:lnTo>
                    <a:pt x="7144" y="7144"/>
                  </a:lnTo>
                  <a:lnTo>
                    <a:pt x="91441" y="7144"/>
                  </a:lnTo>
                  <a:close/>
                </a:path>
              </a:pathLst>
            </a:custGeom>
            <a:solidFill>
              <a:srgbClr val="FFFFFF"/>
            </a:solidFill>
            <a:ln w="9525" cap="flat">
              <a:noFill/>
              <a:prstDash val="solid"/>
              <a:miter/>
            </a:ln>
          </p:spPr>
          <p:txBody>
            <a:bodyPr rtlCol="0" anchor="ctr"/>
            <a:lstStyle/>
            <a:p>
              <a:endParaRPr lang="en-US"/>
            </a:p>
          </p:txBody>
        </p:sp>
        <p:sp>
          <p:nvSpPr>
            <p:cNvPr id="73" name="Freeform: Shape 56">
              <a:extLst>
                <a:ext uri="{FF2B5EF4-FFF2-40B4-BE49-F238E27FC236}">
                  <a16:creationId xmlns:a16="http://schemas.microsoft.com/office/drawing/2014/main" id="{7CACD0C5-9E93-6E42-AEDD-76EAD8D95C44}"/>
                </a:ext>
              </a:extLst>
            </p:cNvPr>
            <p:cNvSpPr/>
            <p:nvPr/>
          </p:nvSpPr>
          <p:spPr>
            <a:xfrm>
              <a:off x="10907357" y="4266020"/>
              <a:ext cx="123825" cy="123825"/>
            </a:xfrm>
            <a:custGeom>
              <a:avLst/>
              <a:gdLst>
                <a:gd name="connsiteX0" fmla="*/ 65532 w 123825"/>
                <a:gd name="connsiteY0" fmla="*/ 77152 h 123825"/>
                <a:gd name="connsiteX1" fmla="*/ 108109 w 123825"/>
                <a:gd name="connsiteY1" fmla="*/ 7144 h 123825"/>
                <a:gd name="connsiteX2" fmla="*/ 124015 w 123825"/>
                <a:gd name="connsiteY2" fmla="*/ 7144 h 123825"/>
                <a:gd name="connsiteX3" fmla="*/ 124015 w 123825"/>
                <a:gd name="connsiteY3" fmla="*/ 124015 h 123825"/>
                <a:gd name="connsiteX4" fmla="*/ 101440 w 123825"/>
                <a:gd name="connsiteY4" fmla="*/ 124015 h 123825"/>
                <a:gd name="connsiteX5" fmla="*/ 101440 w 123825"/>
                <a:gd name="connsiteY5" fmla="*/ 58960 h 123825"/>
                <a:gd name="connsiteX6" fmla="*/ 73342 w 123825"/>
                <a:gd name="connsiteY6" fmla="*/ 104870 h 123825"/>
                <a:gd name="connsiteX7" fmla="*/ 57721 w 123825"/>
                <a:gd name="connsiteY7" fmla="*/ 104870 h 123825"/>
                <a:gd name="connsiteX8" fmla="*/ 29623 w 123825"/>
                <a:gd name="connsiteY8" fmla="*/ 58960 h 123825"/>
                <a:gd name="connsiteX9" fmla="*/ 29623 w 123825"/>
                <a:gd name="connsiteY9" fmla="*/ 124015 h 123825"/>
                <a:gd name="connsiteX10" fmla="*/ 7144 w 123825"/>
                <a:gd name="connsiteY10" fmla="*/ 124015 h 123825"/>
                <a:gd name="connsiteX11" fmla="*/ 7144 w 123825"/>
                <a:gd name="connsiteY11" fmla="*/ 7144 h 123825"/>
                <a:gd name="connsiteX12" fmla="*/ 22954 w 123825"/>
                <a:gd name="connsiteY12" fmla="*/ 7144 h 123825"/>
                <a:gd name="connsiteX13" fmla="*/ 65532 w 123825"/>
                <a:gd name="connsiteY13" fmla="*/ 77152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532" y="77152"/>
                  </a:moveTo>
                  <a:lnTo>
                    <a:pt x="108109" y="7144"/>
                  </a:lnTo>
                  <a:lnTo>
                    <a:pt x="124015" y="7144"/>
                  </a:lnTo>
                  <a:lnTo>
                    <a:pt x="124015" y="124015"/>
                  </a:lnTo>
                  <a:lnTo>
                    <a:pt x="101440" y="124015"/>
                  </a:lnTo>
                  <a:lnTo>
                    <a:pt x="101440" y="58960"/>
                  </a:lnTo>
                  <a:lnTo>
                    <a:pt x="73342" y="104870"/>
                  </a:lnTo>
                  <a:lnTo>
                    <a:pt x="57721" y="104870"/>
                  </a:lnTo>
                  <a:lnTo>
                    <a:pt x="29623" y="58960"/>
                  </a:lnTo>
                  <a:lnTo>
                    <a:pt x="29623" y="124015"/>
                  </a:lnTo>
                  <a:lnTo>
                    <a:pt x="7144" y="124015"/>
                  </a:lnTo>
                  <a:lnTo>
                    <a:pt x="7144" y="7144"/>
                  </a:lnTo>
                  <a:lnTo>
                    <a:pt x="22954" y="7144"/>
                  </a:lnTo>
                  <a:lnTo>
                    <a:pt x="65532" y="77152"/>
                  </a:lnTo>
                  <a:close/>
                </a:path>
              </a:pathLst>
            </a:custGeom>
            <a:solidFill>
              <a:srgbClr val="FFFFFF"/>
            </a:solidFill>
            <a:ln w="9525" cap="flat">
              <a:noFill/>
              <a:prstDash val="solid"/>
              <a:miter/>
            </a:ln>
          </p:spPr>
          <p:txBody>
            <a:bodyPr rtlCol="0" anchor="ctr"/>
            <a:lstStyle/>
            <a:p>
              <a:endParaRPr lang="en-US"/>
            </a:p>
          </p:txBody>
        </p:sp>
      </p:grpSp>
      <p:sp>
        <p:nvSpPr>
          <p:cNvPr id="33" name="Freeform 32">
            <a:extLst>
              <a:ext uri="{FF2B5EF4-FFF2-40B4-BE49-F238E27FC236}">
                <a16:creationId xmlns:a16="http://schemas.microsoft.com/office/drawing/2014/main" id="{13922CE3-26CB-504D-8028-659192190B4C}"/>
              </a:ext>
            </a:extLst>
          </p:cNvPr>
          <p:cNvSpPr/>
          <p:nvPr userDrawn="1"/>
        </p:nvSpPr>
        <p:spPr>
          <a:xfrm>
            <a:off x="11479779" y="1299205"/>
            <a:ext cx="706294" cy="2370594"/>
          </a:xfrm>
          <a:custGeom>
            <a:avLst/>
            <a:gdLst>
              <a:gd name="connsiteX0" fmla="*/ 706294 w 706294"/>
              <a:gd name="connsiteY0" fmla="*/ 0 h 2370594"/>
              <a:gd name="connsiteX1" fmla="*/ 706294 w 706294"/>
              <a:gd name="connsiteY1" fmla="*/ 2370594 h 2370594"/>
              <a:gd name="connsiteX2" fmla="*/ 599355 w 706294"/>
              <a:gd name="connsiteY2" fmla="*/ 2312550 h 2370594"/>
              <a:gd name="connsiteX3" fmla="*/ 0 w 706294"/>
              <a:gd name="connsiteY3" fmla="*/ 1185297 h 2370594"/>
              <a:gd name="connsiteX4" fmla="*/ 599355 w 706294"/>
              <a:gd name="connsiteY4" fmla="*/ 58045 h 2370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94" h="2370594">
                <a:moveTo>
                  <a:pt x="706294" y="0"/>
                </a:moveTo>
                <a:lnTo>
                  <a:pt x="706294" y="2370594"/>
                </a:lnTo>
                <a:lnTo>
                  <a:pt x="599355" y="2312550"/>
                </a:lnTo>
                <a:cubicBezTo>
                  <a:pt x="237747" y="2068252"/>
                  <a:pt x="0" y="1654539"/>
                  <a:pt x="0" y="1185297"/>
                </a:cubicBezTo>
                <a:cubicBezTo>
                  <a:pt x="0" y="716055"/>
                  <a:pt x="237747" y="302342"/>
                  <a:pt x="599355" y="58045"/>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a:extLst>
              <a:ext uri="{FF2B5EF4-FFF2-40B4-BE49-F238E27FC236}">
                <a16:creationId xmlns:a16="http://schemas.microsoft.com/office/drawing/2014/main" id="{23652822-4CDC-9443-9E12-DA95C9695F9F}"/>
              </a:ext>
            </a:extLst>
          </p:cNvPr>
          <p:cNvSpPr/>
          <p:nvPr userDrawn="1"/>
        </p:nvSpPr>
        <p:spPr>
          <a:xfrm>
            <a:off x="11475069" y="5363342"/>
            <a:ext cx="711004" cy="1494659"/>
          </a:xfrm>
          <a:custGeom>
            <a:avLst/>
            <a:gdLst>
              <a:gd name="connsiteX0" fmla="*/ 711004 w 711004"/>
              <a:gd name="connsiteY0" fmla="*/ 0 h 1494659"/>
              <a:gd name="connsiteX1" fmla="*/ 711004 w 711004"/>
              <a:gd name="connsiteY1" fmla="*/ 1494659 h 1494659"/>
              <a:gd name="connsiteX2" fmla="*/ 36061 w 711004"/>
              <a:gd name="connsiteY2" fmla="*/ 1494659 h 1494659"/>
              <a:gd name="connsiteX3" fmla="*/ 27619 w 711004"/>
              <a:gd name="connsiteY3" fmla="*/ 1461824 h 1494659"/>
              <a:gd name="connsiteX4" fmla="*/ 0 w 711004"/>
              <a:gd name="connsiteY4" fmla="*/ 1187853 h 1494659"/>
              <a:gd name="connsiteX5" fmla="*/ 599355 w 711004"/>
              <a:gd name="connsiteY5" fmla="*/ 60601 h 149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004" h="1494659">
                <a:moveTo>
                  <a:pt x="711004" y="0"/>
                </a:moveTo>
                <a:lnTo>
                  <a:pt x="711004" y="1494659"/>
                </a:lnTo>
                <a:lnTo>
                  <a:pt x="36061" y="1494659"/>
                </a:lnTo>
                <a:lnTo>
                  <a:pt x="27619" y="1461824"/>
                </a:lnTo>
                <a:cubicBezTo>
                  <a:pt x="9510" y="1373329"/>
                  <a:pt x="0" y="1281702"/>
                  <a:pt x="0" y="1187853"/>
                </a:cubicBezTo>
                <a:cubicBezTo>
                  <a:pt x="0" y="718611"/>
                  <a:pt x="237747" y="304898"/>
                  <a:pt x="599355" y="60601"/>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2E96178-3297-C145-9E6E-517CA9096ED8}"/>
              </a:ext>
            </a:extLst>
          </p:cNvPr>
          <p:cNvSpPr/>
          <p:nvPr userDrawn="1"/>
        </p:nvSpPr>
        <p:spPr>
          <a:xfrm>
            <a:off x="10806691" y="1"/>
            <a:ext cx="419100" cy="492124"/>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C89FC6F-AC4F-B54B-AF74-963DED71F95C}"/>
              </a:ext>
            </a:extLst>
          </p:cNvPr>
          <p:cNvSpPr/>
          <p:nvPr userDrawn="1"/>
        </p:nvSpPr>
        <p:spPr>
          <a:xfrm>
            <a:off x="10806691" y="492125"/>
            <a:ext cx="419100" cy="2247899"/>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FE7D76B-524C-5C41-BF46-03C97A72372E}"/>
              </a:ext>
            </a:extLst>
          </p:cNvPr>
          <p:cNvSpPr/>
          <p:nvPr userDrawn="1"/>
        </p:nvSpPr>
        <p:spPr>
          <a:xfrm>
            <a:off x="10806691" y="2740024"/>
            <a:ext cx="419100" cy="1892807"/>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A8D25CC-86E3-DC4D-913C-CB3EDF7898E9}"/>
              </a:ext>
            </a:extLst>
          </p:cNvPr>
          <p:cNvSpPr/>
          <p:nvPr userDrawn="1"/>
        </p:nvSpPr>
        <p:spPr>
          <a:xfrm>
            <a:off x="10806691" y="4632344"/>
            <a:ext cx="419100" cy="2225656"/>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_Slide_1">
    <p:bg bwMode="gray">
      <p:bgPr>
        <a:solidFill>
          <a:schemeClr val="accent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420033" y="2005012"/>
            <a:ext cx="8179914" cy="1336386"/>
          </a:xfrm>
        </p:spPr>
        <p:txBody>
          <a:bodyPr/>
          <a:lstStyle>
            <a:lvl1pPr algn="l" defTabSz="457017" rtl="0" eaLnBrk="1" latinLnBrk="0" hangingPunct="1">
              <a:lnSpc>
                <a:spcPct val="90000"/>
              </a:lnSpc>
              <a:spcBef>
                <a:spcPts val="0"/>
              </a:spcBef>
              <a:buNone/>
              <a:defRPr lang="en-US" sz="3600" b="1" kern="1200" normalizeH="0" baseline="0" dirty="0">
                <a:solidFill>
                  <a:srgbClr val="F7F7F7"/>
                </a:solidFill>
                <a:latin typeface="+mj-lt"/>
                <a:ea typeface="Gilroy" panose="00000500000000000000" pitchFamily="50" charset="0"/>
                <a:cs typeface="Gilroy" panose="00000500000000000000" pitchFamily="50" charset="0"/>
              </a:defRPr>
            </a:lvl1pPr>
          </a:lstStyle>
          <a:p>
            <a:r>
              <a:rPr lang="en-US" dirty="0"/>
              <a:t>Click to edit slide title style</a:t>
            </a:r>
          </a:p>
        </p:txBody>
      </p:sp>
      <p:sp>
        <p:nvSpPr>
          <p:cNvPr id="8" name="Text Placeholder 2"/>
          <p:cNvSpPr>
            <a:spLocks noGrp="1"/>
          </p:cNvSpPr>
          <p:nvPr>
            <p:ph type="body" sz="quarter" idx="10" hasCustomPrompt="1"/>
          </p:nvPr>
        </p:nvSpPr>
        <p:spPr>
          <a:xfrm>
            <a:off x="434339" y="3434010"/>
            <a:ext cx="6152728" cy="789637"/>
          </a:xfrm>
        </p:spPr>
        <p:txBody>
          <a:bodyPr/>
          <a:lstStyle>
            <a:lvl1pPr marL="0" indent="0">
              <a:lnSpc>
                <a:spcPct val="90000"/>
              </a:lnSpc>
              <a:spcBef>
                <a:spcPts val="600"/>
              </a:spcBef>
              <a:buFont typeface="Arial" panose="020B0604020202020204" pitchFamily="34" charset="0"/>
              <a:buNone/>
              <a:defRPr sz="2000" b="0">
                <a:solidFill>
                  <a:srgbClr val="F7F7F7"/>
                </a:solidFill>
                <a:latin typeface="+mj-lt"/>
                <a:ea typeface="Gilroy" panose="00000500000000000000" pitchFamily="50" charset="0"/>
                <a:cs typeface="Gilroy"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dirty="0"/>
              <a:t>Click to edit subtitle master text styles</a:t>
            </a:r>
          </a:p>
        </p:txBody>
      </p:sp>
      <p:sp>
        <p:nvSpPr>
          <p:cNvPr id="11" name="Rectangle 10">
            <a:extLst>
              <a:ext uri="{FF2B5EF4-FFF2-40B4-BE49-F238E27FC236}">
                <a16:creationId xmlns:a16="http://schemas.microsoft.com/office/drawing/2014/main" id="{DBCF2C44-0776-EF4B-92BB-A4F351C221FD}"/>
              </a:ext>
            </a:extLst>
          </p:cNvPr>
          <p:cNvSpPr/>
          <p:nvPr userDrawn="1"/>
        </p:nvSpPr>
        <p:spPr>
          <a:xfrm>
            <a:off x="488950" y="6296025"/>
            <a:ext cx="657225" cy="2698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aphic 28">
            <a:extLst>
              <a:ext uri="{FF2B5EF4-FFF2-40B4-BE49-F238E27FC236}">
                <a16:creationId xmlns:a16="http://schemas.microsoft.com/office/drawing/2014/main" id="{BFF4928E-B844-044F-B5A0-BADF8D3B31B5}"/>
              </a:ext>
            </a:extLst>
          </p:cNvPr>
          <p:cNvGrpSpPr>
            <a:grpSpLocks noChangeAspect="1"/>
          </p:cNvGrpSpPr>
          <p:nvPr userDrawn="1"/>
        </p:nvGrpSpPr>
        <p:grpSpPr bwMode="gray">
          <a:xfrm>
            <a:off x="384048" y="6197601"/>
            <a:ext cx="874662" cy="464232"/>
            <a:chOff x="3834550" y="2440725"/>
            <a:chExt cx="5419725" cy="2876550"/>
          </a:xfrm>
        </p:grpSpPr>
        <p:sp>
          <p:nvSpPr>
            <p:cNvPr id="25" name="Freeform: Shape 98">
              <a:extLst>
                <a:ext uri="{FF2B5EF4-FFF2-40B4-BE49-F238E27FC236}">
                  <a16:creationId xmlns:a16="http://schemas.microsoft.com/office/drawing/2014/main" id="{E77057C9-C634-2D4D-A239-091B9FF3B60A}"/>
                </a:ext>
              </a:extLst>
            </p:cNvPr>
            <p:cNvSpPr/>
            <p:nvPr/>
          </p:nvSpPr>
          <p:spPr bwMode="gray">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a:p>
          </p:txBody>
        </p:sp>
        <p:sp>
          <p:nvSpPr>
            <p:cNvPr id="26" name="Freeform: Shape 99">
              <a:extLst>
                <a:ext uri="{FF2B5EF4-FFF2-40B4-BE49-F238E27FC236}">
                  <a16:creationId xmlns:a16="http://schemas.microsoft.com/office/drawing/2014/main" id="{C5D84A08-A177-344B-8D1A-7121B79A97EE}"/>
                </a:ext>
              </a:extLst>
            </p:cNvPr>
            <p:cNvSpPr/>
            <p:nvPr/>
          </p:nvSpPr>
          <p:spPr bwMode="gray">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a:p>
          </p:txBody>
        </p:sp>
        <p:sp>
          <p:nvSpPr>
            <p:cNvPr id="27" name="Freeform: Shape 100">
              <a:extLst>
                <a:ext uri="{FF2B5EF4-FFF2-40B4-BE49-F238E27FC236}">
                  <a16:creationId xmlns:a16="http://schemas.microsoft.com/office/drawing/2014/main" id="{B6C676D8-3D53-FA4B-9CA1-D857C3E18EE2}"/>
                </a:ext>
              </a:extLst>
            </p:cNvPr>
            <p:cNvSpPr/>
            <p:nvPr/>
          </p:nvSpPr>
          <p:spPr bwMode="gray">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a:p>
          </p:txBody>
        </p:sp>
        <p:sp>
          <p:nvSpPr>
            <p:cNvPr id="28" name="Freeform: Shape 101">
              <a:extLst>
                <a:ext uri="{FF2B5EF4-FFF2-40B4-BE49-F238E27FC236}">
                  <a16:creationId xmlns:a16="http://schemas.microsoft.com/office/drawing/2014/main" id="{0FF49081-52FA-A940-84E3-C4D438291886}"/>
                </a:ext>
              </a:extLst>
            </p:cNvPr>
            <p:cNvSpPr/>
            <p:nvPr/>
          </p:nvSpPr>
          <p:spPr bwMode="gray">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a:p>
          </p:txBody>
        </p:sp>
        <p:sp>
          <p:nvSpPr>
            <p:cNvPr id="29" name="Freeform: Shape 102">
              <a:extLst>
                <a:ext uri="{FF2B5EF4-FFF2-40B4-BE49-F238E27FC236}">
                  <a16:creationId xmlns:a16="http://schemas.microsoft.com/office/drawing/2014/main" id="{BE85380F-860D-E445-B22F-198CB29659CC}"/>
                </a:ext>
              </a:extLst>
            </p:cNvPr>
            <p:cNvSpPr/>
            <p:nvPr/>
          </p:nvSpPr>
          <p:spPr bwMode="gray">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a:p>
          </p:txBody>
        </p:sp>
      </p:grpSp>
    </p:spTree>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Slide_2">
    <p:bg bwMode="gray">
      <p:bgPr>
        <a:solidFill>
          <a:schemeClr val="accent3"/>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FE7B3A53-EF0E-2E48-8113-9C033460F03A}"/>
              </a:ext>
            </a:extLst>
          </p:cNvPr>
          <p:cNvSpPr/>
          <p:nvPr userDrawn="1"/>
        </p:nvSpPr>
        <p:spPr>
          <a:xfrm>
            <a:off x="501650" y="6293026"/>
            <a:ext cx="657225" cy="2698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hasCustomPrompt="1"/>
          </p:nvPr>
        </p:nvSpPr>
        <p:spPr bwMode="gray">
          <a:xfrm>
            <a:off x="424854" y="2005012"/>
            <a:ext cx="8179914" cy="1336386"/>
          </a:xfrm>
        </p:spPr>
        <p:txBody>
          <a:bodyPr/>
          <a:lstStyle>
            <a:lvl1pPr algn="l" defTabSz="457017" rtl="0" eaLnBrk="1" latinLnBrk="0" hangingPunct="1">
              <a:lnSpc>
                <a:spcPct val="90000"/>
              </a:lnSpc>
              <a:spcBef>
                <a:spcPts val="0"/>
              </a:spcBef>
              <a:buNone/>
              <a:defRPr lang="en-US" sz="3600" b="1" kern="1200" normalizeH="0" baseline="0" dirty="0">
                <a:solidFill>
                  <a:srgbClr val="F7F7F7"/>
                </a:solidFill>
                <a:latin typeface="+mj-lt"/>
                <a:ea typeface="Gilroy" panose="00000500000000000000" pitchFamily="50" charset="0"/>
                <a:cs typeface="Gilroy" panose="00000500000000000000" pitchFamily="50" charset="0"/>
              </a:defRPr>
            </a:lvl1pPr>
          </a:lstStyle>
          <a:p>
            <a:r>
              <a:rPr lang="en-US" dirty="0"/>
              <a:t>Click to edit slide title style</a:t>
            </a:r>
          </a:p>
        </p:txBody>
      </p:sp>
      <p:sp>
        <p:nvSpPr>
          <p:cNvPr id="8" name="Text Placeholder 2"/>
          <p:cNvSpPr>
            <a:spLocks noGrp="1"/>
          </p:cNvSpPr>
          <p:nvPr>
            <p:ph type="body" sz="quarter" idx="10" hasCustomPrompt="1"/>
          </p:nvPr>
        </p:nvSpPr>
        <p:spPr>
          <a:xfrm>
            <a:off x="439160" y="3434010"/>
            <a:ext cx="6152728" cy="789637"/>
          </a:xfrm>
        </p:spPr>
        <p:txBody>
          <a:bodyPr/>
          <a:lstStyle>
            <a:lvl1pPr marL="0" indent="0">
              <a:lnSpc>
                <a:spcPct val="90000"/>
              </a:lnSpc>
              <a:spcBef>
                <a:spcPts val="600"/>
              </a:spcBef>
              <a:buFont typeface="Arial" panose="020B0604020202020204" pitchFamily="34" charset="0"/>
              <a:buNone/>
              <a:defRPr sz="2000" b="0">
                <a:solidFill>
                  <a:srgbClr val="F7F7F7"/>
                </a:solidFill>
                <a:latin typeface="+mj-lt"/>
                <a:ea typeface="Gilroy" panose="00000500000000000000" pitchFamily="50" charset="0"/>
                <a:cs typeface="Gilroy"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dirty="0"/>
              <a:t>Click to edit subtitle master text styles</a:t>
            </a:r>
          </a:p>
        </p:txBody>
      </p:sp>
      <p:grpSp>
        <p:nvGrpSpPr>
          <p:cNvPr id="11" name="Graphic 28">
            <a:extLst>
              <a:ext uri="{FF2B5EF4-FFF2-40B4-BE49-F238E27FC236}">
                <a16:creationId xmlns:a16="http://schemas.microsoft.com/office/drawing/2014/main" id="{BC21E794-E835-4C2D-866F-681BCFC5A029}"/>
              </a:ext>
            </a:extLst>
          </p:cNvPr>
          <p:cNvGrpSpPr>
            <a:grpSpLocks noChangeAspect="1"/>
          </p:cNvGrpSpPr>
          <p:nvPr userDrawn="1"/>
        </p:nvGrpSpPr>
        <p:grpSpPr bwMode="gray">
          <a:xfrm>
            <a:off x="384048" y="6197601"/>
            <a:ext cx="874662" cy="464232"/>
            <a:chOff x="3834550" y="2440725"/>
            <a:chExt cx="5419725" cy="2876550"/>
          </a:xfrm>
        </p:grpSpPr>
        <p:sp>
          <p:nvSpPr>
            <p:cNvPr id="12" name="Freeform: Shape 98">
              <a:extLst>
                <a:ext uri="{FF2B5EF4-FFF2-40B4-BE49-F238E27FC236}">
                  <a16:creationId xmlns:a16="http://schemas.microsoft.com/office/drawing/2014/main" id="{4E183489-A8F8-4B47-8DA5-30C35CBB22F0}"/>
                </a:ext>
              </a:extLst>
            </p:cNvPr>
            <p:cNvSpPr/>
            <p:nvPr/>
          </p:nvSpPr>
          <p:spPr bwMode="gray">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a:p>
          </p:txBody>
        </p:sp>
        <p:sp>
          <p:nvSpPr>
            <p:cNvPr id="13" name="Freeform: Shape 99">
              <a:extLst>
                <a:ext uri="{FF2B5EF4-FFF2-40B4-BE49-F238E27FC236}">
                  <a16:creationId xmlns:a16="http://schemas.microsoft.com/office/drawing/2014/main" id="{665AF482-4D61-4428-BF91-BE1C44AEEF96}"/>
                </a:ext>
              </a:extLst>
            </p:cNvPr>
            <p:cNvSpPr/>
            <p:nvPr/>
          </p:nvSpPr>
          <p:spPr bwMode="gray">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a:p>
          </p:txBody>
        </p:sp>
        <p:sp>
          <p:nvSpPr>
            <p:cNvPr id="14" name="Freeform: Shape 100">
              <a:extLst>
                <a:ext uri="{FF2B5EF4-FFF2-40B4-BE49-F238E27FC236}">
                  <a16:creationId xmlns:a16="http://schemas.microsoft.com/office/drawing/2014/main" id="{7F61A371-3C42-4517-B7EB-08C02435C1D5}"/>
                </a:ext>
              </a:extLst>
            </p:cNvPr>
            <p:cNvSpPr/>
            <p:nvPr/>
          </p:nvSpPr>
          <p:spPr bwMode="gray">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a:p>
          </p:txBody>
        </p:sp>
        <p:sp>
          <p:nvSpPr>
            <p:cNvPr id="15" name="Freeform: Shape 101">
              <a:extLst>
                <a:ext uri="{FF2B5EF4-FFF2-40B4-BE49-F238E27FC236}">
                  <a16:creationId xmlns:a16="http://schemas.microsoft.com/office/drawing/2014/main" id="{CA83E9DE-FC2F-425F-870A-4FA849378C03}"/>
                </a:ext>
              </a:extLst>
            </p:cNvPr>
            <p:cNvSpPr/>
            <p:nvPr/>
          </p:nvSpPr>
          <p:spPr bwMode="gray">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a:p>
          </p:txBody>
        </p:sp>
        <p:sp>
          <p:nvSpPr>
            <p:cNvPr id="16" name="Freeform: Shape 102">
              <a:extLst>
                <a:ext uri="{FF2B5EF4-FFF2-40B4-BE49-F238E27FC236}">
                  <a16:creationId xmlns:a16="http://schemas.microsoft.com/office/drawing/2014/main" id="{0B7FE3B3-F6AE-4FB1-832A-55C47209E2E8}"/>
                </a:ext>
              </a:extLst>
            </p:cNvPr>
            <p:cNvSpPr/>
            <p:nvPr/>
          </p:nvSpPr>
          <p:spPr bwMode="gray">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73757204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_Slide_3">
    <p:bg bwMode="gray">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424846" y="2005012"/>
            <a:ext cx="8179914" cy="1336386"/>
          </a:xfrm>
        </p:spPr>
        <p:txBody>
          <a:bodyPr/>
          <a:lstStyle>
            <a:lvl1pPr algn="l" defTabSz="457017" rtl="0" eaLnBrk="1" latinLnBrk="0" hangingPunct="1">
              <a:lnSpc>
                <a:spcPct val="90000"/>
              </a:lnSpc>
              <a:spcBef>
                <a:spcPts val="0"/>
              </a:spcBef>
              <a:buNone/>
              <a:defRPr lang="en-US" sz="3600" b="1" kern="1200" normalizeH="0" baseline="0" dirty="0">
                <a:solidFill>
                  <a:srgbClr val="F7F7F7"/>
                </a:solidFill>
                <a:latin typeface="+mj-lt"/>
                <a:ea typeface="Gilroy" panose="00000500000000000000" pitchFamily="50" charset="0"/>
                <a:cs typeface="Gilroy" panose="00000500000000000000" pitchFamily="50" charset="0"/>
              </a:defRPr>
            </a:lvl1pPr>
          </a:lstStyle>
          <a:p>
            <a:r>
              <a:rPr lang="en-US" dirty="0"/>
              <a:t>Click to edit slide title style</a:t>
            </a:r>
          </a:p>
        </p:txBody>
      </p:sp>
      <p:sp>
        <p:nvSpPr>
          <p:cNvPr id="8" name="Text Placeholder 2"/>
          <p:cNvSpPr>
            <a:spLocks noGrp="1"/>
          </p:cNvSpPr>
          <p:nvPr>
            <p:ph type="body" sz="quarter" idx="10" hasCustomPrompt="1"/>
          </p:nvPr>
        </p:nvSpPr>
        <p:spPr>
          <a:xfrm>
            <a:off x="439152" y="3434010"/>
            <a:ext cx="6152728" cy="789637"/>
          </a:xfrm>
        </p:spPr>
        <p:txBody>
          <a:bodyPr/>
          <a:lstStyle>
            <a:lvl1pPr marL="0" indent="0">
              <a:lnSpc>
                <a:spcPct val="90000"/>
              </a:lnSpc>
              <a:spcBef>
                <a:spcPts val="600"/>
              </a:spcBef>
              <a:buFont typeface="Arial" panose="020B0604020202020204" pitchFamily="34" charset="0"/>
              <a:buNone/>
              <a:defRPr sz="2000" b="0">
                <a:solidFill>
                  <a:srgbClr val="F7F7F7"/>
                </a:solidFill>
                <a:latin typeface="+mj-lt"/>
                <a:ea typeface="Gilroy" panose="00000500000000000000" pitchFamily="50" charset="0"/>
                <a:cs typeface="Gilroy"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dirty="0"/>
              <a:t>Click to edit subtitle master text styles</a:t>
            </a:r>
          </a:p>
        </p:txBody>
      </p:sp>
      <p:sp>
        <p:nvSpPr>
          <p:cNvPr id="11" name="Rectangle 10">
            <a:extLst>
              <a:ext uri="{FF2B5EF4-FFF2-40B4-BE49-F238E27FC236}">
                <a16:creationId xmlns:a16="http://schemas.microsoft.com/office/drawing/2014/main" id="{9495E09A-0B96-2049-8BC8-ED5A94A5EA22}"/>
              </a:ext>
            </a:extLst>
          </p:cNvPr>
          <p:cNvSpPr/>
          <p:nvPr userDrawn="1"/>
        </p:nvSpPr>
        <p:spPr bwMode="gray">
          <a:xfrm>
            <a:off x="488950" y="6296025"/>
            <a:ext cx="657225" cy="269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aphic 28">
            <a:extLst>
              <a:ext uri="{FF2B5EF4-FFF2-40B4-BE49-F238E27FC236}">
                <a16:creationId xmlns:a16="http://schemas.microsoft.com/office/drawing/2014/main" id="{DC7AFBDB-9035-4DB5-9969-E2EA58F91401}"/>
              </a:ext>
            </a:extLst>
          </p:cNvPr>
          <p:cNvGrpSpPr>
            <a:grpSpLocks noChangeAspect="1"/>
          </p:cNvGrpSpPr>
          <p:nvPr userDrawn="1"/>
        </p:nvGrpSpPr>
        <p:grpSpPr bwMode="gray">
          <a:xfrm>
            <a:off x="384048" y="6197601"/>
            <a:ext cx="874662" cy="464232"/>
            <a:chOff x="3834550" y="2440725"/>
            <a:chExt cx="5419725" cy="2876550"/>
          </a:xfrm>
        </p:grpSpPr>
        <p:sp>
          <p:nvSpPr>
            <p:cNvPr id="13" name="Freeform: Shape 98">
              <a:extLst>
                <a:ext uri="{FF2B5EF4-FFF2-40B4-BE49-F238E27FC236}">
                  <a16:creationId xmlns:a16="http://schemas.microsoft.com/office/drawing/2014/main" id="{D732A15D-6EBC-4F7C-81BA-5BF5FF9F0DD2}"/>
                </a:ext>
              </a:extLst>
            </p:cNvPr>
            <p:cNvSpPr/>
            <p:nvPr/>
          </p:nvSpPr>
          <p:spPr bwMode="gray">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a:p>
          </p:txBody>
        </p:sp>
        <p:sp>
          <p:nvSpPr>
            <p:cNvPr id="14" name="Freeform: Shape 99">
              <a:extLst>
                <a:ext uri="{FF2B5EF4-FFF2-40B4-BE49-F238E27FC236}">
                  <a16:creationId xmlns:a16="http://schemas.microsoft.com/office/drawing/2014/main" id="{79D536FC-4EEC-46DA-8245-1B8A7CB0A7BD}"/>
                </a:ext>
              </a:extLst>
            </p:cNvPr>
            <p:cNvSpPr/>
            <p:nvPr/>
          </p:nvSpPr>
          <p:spPr bwMode="gray">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a:p>
          </p:txBody>
        </p:sp>
        <p:sp>
          <p:nvSpPr>
            <p:cNvPr id="15" name="Freeform: Shape 100">
              <a:extLst>
                <a:ext uri="{FF2B5EF4-FFF2-40B4-BE49-F238E27FC236}">
                  <a16:creationId xmlns:a16="http://schemas.microsoft.com/office/drawing/2014/main" id="{8271E35E-25E5-4BBC-86C6-5FADCD9F6FEA}"/>
                </a:ext>
              </a:extLst>
            </p:cNvPr>
            <p:cNvSpPr/>
            <p:nvPr/>
          </p:nvSpPr>
          <p:spPr bwMode="gray">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a:p>
          </p:txBody>
        </p:sp>
        <p:sp>
          <p:nvSpPr>
            <p:cNvPr id="16" name="Freeform: Shape 101">
              <a:extLst>
                <a:ext uri="{FF2B5EF4-FFF2-40B4-BE49-F238E27FC236}">
                  <a16:creationId xmlns:a16="http://schemas.microsoft.com/office/drawing/2014/main" id="{52BF3C1C-6D1A-4CEB-B3EA-EFAAE0BA116D}"/>
                </a:ext>
              </a:extLst>
            </p:cNvPr>
            <p:cNvSpPr/>
            <p:nvPr/>
          </p:nvSpPr>
          <p:spPr bwMode="gray">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a:p>
          </p:txBody>
        </p:sp>
        <p:sp>
          <p:nvSpPr>
            <p:cNvPr id="17" name="Freeform: Shape 102">
              <a:extLst>
                <a:ext uri="{FF2B5EF4-FFF2-40B4-BE49-F238E27FC236}">
                  <a16:creationId xmlns:a16="http://schemas.microsoft.com/office/drawing/2014/main" id="{21B7056B-E761-4747-A2C7-945DBFA5C856}"/>
                </a:ext>
              </a:extLst>
            </p:cNvPr>
            <p:cNvSpPr/>
            <p:nvPr/>
          </p:nvSpPr>
          <p:spPr bwMode="gray">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6440985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_Slide_dark_pattern">
    <p:bg bwMode="gray">
      <p:bgPr>
        <a:solidFill>
          <a:schemeClr val="tx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bwMode="gray">
          <a:xfrm>
            <a:off x="424846" y="2005012"/>
            <a:ext cx="8179914" cy="1336386"/>
          </a:xfrm>
        </p:spPr>
        <p:txBody>
          <a:bodyPr/>
          <a:lstStyle>
            <a:lvl1pPr algn="l" defTabSz="457017" rtl="0" eaLnBrk="1" latinLnBrk="0" hangingPunct="1">
              <a:lnSpc>
                <a:spcPct val="90000"/>
              </a:lnSpc>
              <a:spcBef>
                <a:spcPts val="0"/>
              </a:spcBef>
              <a:buNone/>
              <a:defRPr lang="en-US" sz="3600" b="1" kern="1200" normalizeH="0" baseline="0" dirty="0">
                <a:solidFill>
                  <a:srgbClr val="F7F7F7"/>
                </a:solidFill>
                <a:latin typeface="+mj-lt"/>
                <a:ea typeface="Gilroy" panose="00000500000000000000" pitchFamily="50" charset="0"/>
                <a:cs typeface="Gilroy" panose="00000500000000000000" pitchFamily="50" charset="0"/>
              </a:defRPr>
            </a:lvl1pPr>
          </a:lstStyle>
          <a:p>
            <a:r>
              <a:rPr lang="en-US" dirty="0"/>
              <a:t>Click to edit slide title style</a:t>
            </a:r>
          </a:p>
        </p:txBody>
      </p:sp>
      <p:sp>
        <p:nvSpPr>
          <p:cNvPr id="8" name="Text Placeholder 2"/>
          <p:cNvSpPr>
            <a:spLocks noGrp="1"/>
          </p:cNvSpPr>
          <p:nvPr>
            <p:ph type="body" sz="quarter" idx="10" hasCustomPrompt="1"/>
          </p:nvPr>
        </p:nvSpPr>
        <p:spPr>
          <a:xfrm>
            <a:off x="439152" y="3434010"/>
            <a:ext cx="6152728" cy="789637"/>
          </a:xfrm>
        </p:spPr>
        <p:txBody>
          <a:bodyPr/>
          <a:lstStyle>
            <a:lvl1pPr marL="0" indent="0">
              <a:lnSpc>
                <a:spcPct val="90000"/>
              </a:lnSpc>
              <a:spcBef>
                <a:spcPts val="600"/>
              </a:spcBef>
              <a:buFont typeface="Arial" panose="020B0604020202020204" pitchFamily="34" charset="0"/>
              <a:buNone/>
              <a:defRPr sz="2000" b="0">
                <a:solidFill>
                  <a:srgbClr val="F7F7F7"/>
                </a:solidFill>
                <a:latin typeface="+mj-lt"/>
                <a:ea typeface="Gilroy" panose="00000500000000000000" pitchFamily="50" charset="0"/>
                <a:cs typeface="Gilroy"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dirty="0"/>
              <a:t>Click to edit subtitle master text styles</a:t>
            </a:r>
          </a:p>
        </p:txBody>
      </p:sp>
      <p:sp>
        <p:nvSpPr>
          <p:cNvPr id="28" name="Footer Placeholder 4">
            <a:extLst>
              <a:ext uri="{FF2B5EF4-FFF2-40B4-BE49-F238E27FC236}">
                <a16:creationId xmlns:a16="http://schemas.microsoft.com/office/drawing/2014/main" id="{6E11AD21-7AF9-3A48-B0CC-9938FAF08110}"/>
              </a:ext>
            </a:extLst>
          </p:cNvPr>
          <p:cNvSpPr txBox="1">
            <a:spLocks/>
          </p:cNvSpPr>
          <p:nvPr userDrawn="1"/>
        </p:nvSpPr>
        <p:spPr bwMode="gray">
          <a:xfrm>
            <a:off x="5861884" y="6365328"/>
            <a:ext cx="497712"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FBDCBF2-BE2D-4B82-87DE-56AD2FCE3670}" type="slidenum">
              <a:rPr lang="en-US" sz="600" smtClean="0">
                <a:solidFill>
                  <a:schemeClr val="tx1">
                    <a:lumMod val="40000"/>
                    <a:lumOff val="60000"/>
                  </a:schemeClr>
                </a:solidFill>
                <a:latin typeface="+mn-lt"/>
                <a:ea typeface="Avenir Book" charset="0"/>
                <a:cs typeface="Arial" panose="020B0604020202020204" pitchFamily="34" charset="0"/>
              </a:rPr>
              <a:pPr algn="ctr"/>
              <a:t>‹#›</a:t>
            </a:fld>
            <a:endParaRPr lang="en-US" sz="600" dirty="0">
              <a:solidFill>
                <a:schemeClr val="tx1">
                  <a:lumMod val="40000"/>
                  <a:lumOff val="60000"/>
                </a:schemeClr>
              </a:solidFill>
              <a:latin typeface="+mn-lt"/>
              <a:ea typeface="Avenir Book" charset="0"/>
              <a:cs typeface="Arial" panose="020B0604020202020204" pitchFamily="34" charset="0"/>
            </a:endParaRPr>
          </a:p>
        </p:txBody>
      </p:sp>
      <p:grpSp>
        <p:nvGrpSpPr>
          <p:cNvPr id="12" name="Graphic 28">
            <a:extLst>
              <a:ext uri="{FF2B5EF4-FFF2-40B4-BE49-F238E27FC236}">
                <a16:creationId xmlns:a16="http://schemas.microsoft.com/office/drawing/2014/main" id="{52954413-E004-4534-AAEC-E872CBB01CB0}"/>
              </a:ext>
            </a:extLst>
          </p:cNvPr>
          <p:cNvGrpSpPr>
            <a:grpSpLocks noChangeAspect="1"/>
          </p:cNvGrpSpPr>
          <p:nvPr userDrawn="1"/>
        </p:nvGrpSpPr>
        <p:grpSpPr>
          <a:xfrm>
            <a:off x="384048" y="6197601"/>
            <a:ext cx="874662" cy="464232"/>
            <a:chOff x="3834550" y="2440725"/>
            <a:chExt cx="5419725" cy="2876550"/>
          </a:xfrm>
          <a:solidFill>
            <a:schemeClr val="bg1"/>
          </a:solidFill>
        </p:grpSpPr>
        <p:sp>
          <p:nvSpPr>
            <p:cNvPr id="13" name="Freeform: Shape 98">
              <a:extLst>
                <a:ext uri="{FF2B5EF4-FFF2-40B4-BE49-F238E27FC236}">
                  <a16:creationId xmlns:a16="http://schemas.microsoft.com/office/drawing/2014/main" id="{1FD511A8-A946-4535-BB03-02848766B7DB}"/>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a:p>
          </p:txBody>
        </p:sp>
        <p:sp>
          <p:nvSpPr>
            <p:cNvPr id="14" name="Freeform: Shape 99">
              <a:extLst>
                <a:ext uri="{FF2B5EF4-FFF2-40B4-BE49-F238E27FC236}">
                  <a16:creationId xmlns:a16="http://schemas.microsoft.com/office/drawing/2014/main" id="{E14D7041-8B6A-4AD0-984A-5EE79F237B49}"/>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a:p>
          </p:txBody>
        </p:sp>
        <p:sp>
          <p:nvSpPr>
            <p:cNvPr id="15" name="Freeform: Shape 100">
              <a:extLst>
                <a:ext uri="{FF2B5EF4-FFF2-40B4-BE49-F238E27FC236}">
                  <a16:creationId xmlns:a16="http://schemas.microsoft.com/office/drawing/2014/main" id="{A4F3BE19-894B-499E-919E-A88F350B126D}"/>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a:p>
          </p:txBody>
        </p:sp>
        <p:sp>
          <p:nvSpPr>
            <p:cNvPr id="16" name="Freeform: Shape 101">
              <a:extLst>
                <a:ext uri="{FF2B5EF4-FFF2-40B4-BE49-F238E27FC236}">
                  <a16:creationId xmlns:a16="http://schemas.microsoft.com/office/drawing/2014/main" id="{46EB6E6D-89E7-4083-963C-F5C603B2858A}"/>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a:p>
          </p:txBody>
        </p:sp>
        <p:sp>
          <p:nvSpPr>
            <p:cNvPr id="17" name="Freeform: Shape 102">
              <a:extLst>
                <a:ext uri="{FF2B5EF4-FFF2-40B4-BE49-F238E27FC236}">
                  <a16:creationId xmlns:a16="http://schemas.microsoft.com/office/drawing/2014/main" id="{CCC9185A-1E11-4E0B-BAA1-137EAD3A2A3A}"/>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a:p>
          </p:txBody>
        </p:sp>
      </p:grpSp>
      <p:sp>
        <p:nvSpPr>
          <p:cNvPr id="22" name="Freeform 21">
            <a:extLst>
              <a:ext uri="{FF2B5EF4-FFF2-40B4-BE49-F238E27FC236}">
                <a16:creationId xmlns:a16="http://schemas.microsoft.com/office/drawing/2014/main" id="{039F2778-8584-2846-8F0D-EBFE97F4A4D7}"/>
              </a:ext>
            </a:extLst>
          </p:cNvPr>
          <p:cNvSpPr/>
          <p:nvPr userDrawn="1"/>
        </p:nvSpPr>
        <p:spPr>
          <a:xfrm>
            <a:off x="11479779" y="1299205"/>
            <a:ext cx="706294" cy="2370594"/>
          </a:xfrm>
          <a:custGeom>
            <a:avLst/>
            <a:gdLst>
              <a:gd name="connsiteX0" fmla="*/ 706294 w 706294"/>
              <a:gd name="connsiteY0" fmla="*/ 0 h 2370594"/>
              <a:gd name="connsiteX1" fmla="*/ 706294 w 706294"/>
              <a:gd name="connsiteY1" fmla="*/ 2370594 h 2370594"/>
              <a:gd name="connsiteX2" fmla="*/ 599355 w 706294"/>
              <a:gd name="connsiteY2" fmla="*/ 2312550 h 2370594"/>
              <a:gd name="connsiteX3" fmla="*/ 0 w 706294"/>
              <a:gd name="connsiteY3" fmla="*/ 1185297 h 2370594"/>
              <a:gd name="connsiteX4" fmla="*/ 599355 w 706294"/>
              <a:gd name="connsiteY4" fmla="*/ 58045 h 2370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94" h="2370594">
                <a:moveTo>
                  <a:pt x="706294" y="0"/>
                </a:moveTo>
                <a:lnTo>
                  <a:pt x="706294" y="2370594"/>
                </a:lnTo>
                <a:lnTo>
                  <a:pt x="599355" y="2312550"/>
                </a:lnTo>
                <a:cubicBezTo>
                  <a:pt x="237747" y="2068252"/>
                  <a:pt x="0" y="1654539"/>
                  <a:pt x="0" y="1185297"/>
                </a:cubicBezTo>
                <a:cubicBezTo>
                  <a:pt x="0" y="716055"/>
                  <a:pt x="237747" y="302342"/>
                  <a:pt x="599355" y="58045"/>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FD25522B-6763-FF44-B5D2-5BA206A020C8}"/>
              </a:ext>
            </a:extLst>
          </p:cNvPr>
          <p:cNvSpPr/>
          <p:nvPr userDrawn="1"/>
        </p:nvSpPr>
        <p:spPr>
          <a:xfrm>
            <a:off x="11475069" y="5363342"/>
            <a:ext cx="711004" cy="1494659"/>
          </a:xfrm>
          <a:custGeom>
            <a:avLst/>
            <a:gdLst>
              <a:gd name="connsiteX0" fmla="*/ 711004 w 711004"/>
              <a:gd name="connsiteY0" fmla="*/ 0 h 1494659"/>
              <a:gd name="connsiteX1" fmla="*/ 711004 w 711004"/>
              <a:gd name="connsiteY1" fmla="*/ 1494659 h 1494659"/>
              <a:gd name="connsiteX2" fmla="*/ 36061 w 711004"/>
              <a:gd name="connsiteY2" fmla="*/ 1494659 h 1494659"/>
              <a:gd name="connsiteX3" fmla="*/ 27619 w 711004"/>
              <a:gd name="connsiteY3" fmla="*/ 1461824 h 1494659"/>
              <a:gd name="connsiteX4" fmla="*/ 0 w 711004"/>
              <a:gd name="connsiteY4" fmla="*/ 1187853 h 1494659"/>
              <a:gd name="connsiteX5" fmla="*/ 599355 w 711004"/>
              <a:gd name="connsiteY5" fmla="*/ 60601 h 149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004" h="1494659">
                <a:moveTo>
                  <a:pt x="711004" y="0"/>
                </a:moveTo>
                <a:lnTo>
                  <a:pt x="711004" y="1494659"/>
                </a:lnTo>
                <a:lnTo>
                  <a:pt x="36061" y="1494659"/>
                </a:lnTo>
                <a:lnTo>
                  <a:pt x="27619" y="1461824"/>
                </a:lnTo>
                <a:cubicBezTo>
                  <a:pt x="9510" y="1373329"/>
                  <a:pt x="0" y="1281702"/>
                  <a:pt x="0" y="1187853"/>
                </a:cubicBezTo>
                <a:cubicBezTo>
                  <a:pt x="0" y="718611"/>
                  <a:pt x="237747" y="304898"/>
                  <a:pt x="599355" y="60601"/>
                </a:cubicBez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162CB78-7412-5D45-840B-29AEA0E99664}"/>
              </a:ext>
            </a:extLst>
          </p:cNvPr>
          <p:cNvSpPr/>
          <p:nvPr userDrawn="1"/>
        </p:nvSpPr>
        <p:spPr>
          <a:xfrm>
            <a:off x="10806691" y="1"/>
            <a:ext cx="419100" cy="492124"/>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86D3E4D-57F8-7B44-AB19-854DE74FCB15}"/>
              </a:ext>
            </a:extLst>
          </p:cNvPr>
          <p:cNvSpPr/>
          <p:nvPr userDrawn="1"/>
        </p:nvSpPr>
        <p:spPr>
          <a:xfrm>
            <a:off x="10806691" y="492125"/>
            <a:ext cx="419100" cy="2247899"/>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849AAD2-BAC0-8746-AE09-03F4B5867805}"/>
              </a:ext>
            </a:extLst>
          </p:cNvPr>
          <p:cNvSpPr/>
          <p:nvPr userDrawn="1"/>
        </p:nvSpPr>
        <p:spPr>
          <a:xfrm>
            <a:off x="10806691" y="2740024"/>
            <a:ext cx="419100" cy="1892807"/>
          </a:xfrm>
          <a:prstGeom prst="rect">
            <a:avLst/>
          </a:prstGeom>
          <a:solidFill>
            <a:srgbClr val="455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A647448-08CF-D24A-BDF5-86B233D152D1}"/>
              </a:ext>
            </a:extLst>
          </p:cNvPr>
          <p:cNvSpPr/>
          <p:nvPr userDrawn="1"/>
        </p:nvSpPr>
        <p:spPr>
          <a:xfrm>
            <a:off x="10806691" y="4632344"/>
            <a:ext cx="419100" cy="2225656"/>
          </a:xfrm>
          <a:prstGeom prst="rect">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6B8424D4-CF7E-D74F-89CA-5144D8CD2A1D}"/>
              </a:ext>
            </a:extLst>
          </p:cNvPr>
          <p:cNvSpPr/>
          <p:nvPr userDrawn="1"/>
        </p:nvSpPr>
        <p:spPr>
          <a:xfrm>
            <a:off x="9155546" y="4549282"/>
            <a:ext cx="1397157" cy="1397157"/>
          </a:xfrm>
          <a:prstGeom prst="ellipse">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sp>
        <p:nvSpPr>
          <p:cNvPr id="30" name="Oval 29">
            <a:extLst>
              <a:ext uri="{FF2B5EF4-FFF2-40B4-BE49-F238E27FC236}">
                <a16:creationId xmlns:a16="http://schemas.microsoft.com/office/drawing/2014/main" id="{3997D515-5970-B742-B607-1AB93DAB6EC7}"/>
              </a:ext>
            </a:extLst>
          </p:cNvPr>
          <p:cNvSpPr/>
          <p:nvPr userDrawn="1"/>
        </p:nvSpPr>
        <p:spPr>
          <a:xfrm>
            <a:off x="9155546" y="424562"/>
            <a:ext cx="1397157" cy="1397157"/>
          </a:xfrm>
          <a:prstGeom prst="ellipse">
            <a:avLst/>
          </a:pr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sp>
        <p:nvSpPr>
          <p:cNvPr id="3" name="Pie 2">
            <a:extLst>
              <a:ext uri="{FF2B5EF4-FFF2-40B4-BE49-F238E27FC236}">
                <a16:creationId xmlns:a16="http://schemas.microsoft.com/office/drawing/2014/main" id="{8990CC3E-5CD1-D646-BB33-D8D653844577}"/>
              </a:ext>
            </a:extLst>
          </p:cNvPr>
          <p:cNvSpPr/>
          <p:nvPr userDrawn="1"/>
        </p:nvSpPr>
        <p:spPr>
          <a:xfrm>
            <a:off x="9166592" y="3032802"/>
            <a:ext cx="1375064" cy="688511"/>
          </a:xfrm>
          <a:custGeom>
            <a:avLst/>
            <a:gdLst>
              <a:gd name="connsiteX0" fmla="*/ 1375063 w 1375063"/>
              <a:gd name="connsiteY0" fmla="*/ 687532 h 1375063"/>
              <a:gd name="connsiteX1" fmla="*/ 1031014 w 1375063"/>
              <a:gd name="connsiteY1" fmla="*/ 1283115 h 1375063"/>
              <a:gd name="connsiteX2" fmla="*/ 343199 w 1375063"/>
              <a:gd name="connsiteY2" fmla="*/ 1282625 h 1375063"/>
              <a:gd name="connsiteX3" fmla="*/ -1 w 1375063"/>
              <a:gd name="connsiteY3" fmla="*/ 686552 h 1375063"/>
              <a:gd name="connsiteX4" fmla="*/ 687532 w 1375063"/>
              <a:gd name="connsiteY4" fmla="*/ 687532 h 1375063"/>
              <a:gd name="connsiteX5" fmla="*/ 1375063 w 1375063"/>
              <a:gd name="connsiteY5" fmla="*/ 687532 h 1375063"/>
              <a:gd name="connsiteX0" fmla="*/ 1375064 w 1375064"/>
              <a:gd name="connsiteY0" fmla="*/ 980 h 688511"/>
              <a:gd name="connsiteX1" fmla="*/ 1031015 w 1375064"/>
              <a:gd name="connsiteY1" fmla="*/ 596563 h 688511"/>
              <a:gd name="connsiteX2" fmla="*/ 343200 w 1375064"/>
              <a:gd name="connsiteY2" fmla="*/ 596073 h 688511"/>
              <a:gd name="connsiteX3" fmla="*/ 0 w 1375064"/>
              <a:gd name="connsiteY3" fmla="*/ 0 h 688511"/>
              <a:gd name="connsiteX4" fmla="*/ 1375064 w 1375064"/>
              <a:gd name="connsiteY4" fmla="*/ 980 h 688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064" h="688511">
                <a:moveTo>
                  <a:pt x="1375064" y="980"/>
                </a:moveTo>
                <a:cubicBezTo>
                  <a:pt x="1375064" y="246728"/>
                  <a:pt x="1243898" y="473790"/>
                  <a:pt x="1031015" y="596563"/>
                </a:cubicBezTo>
                <a:cubicBezTo>
                  <a:pt x="818132" y="719336"/>
                  <a:pt x="555908" y="719149"/>
                  <a:pt x="343200" y="596073"/>
                </a:cubicBezTo>
                <a:cubicBezTo>
                  <a:pt x="130493" y="472997"/>
                  <a:pt x="-350" y="245748"/>
                  <a:pt x="0" y="0"/>
                </a:cubicBezTo>
                <a:lnTo>
                  <a:pt x="1375064" y="980"/>
                </a:lnTo>
                <a:close/>
              </a:path>
            </a:pathLst>
          </a:custGeom>
          <a:solidFill>
            <a:srgbClr val="3B56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spTree>
    <p:extLst>
      <p:ext uri="{BB962C8B-B14F-4D97-AF65-F5344CB8AC3E}">
        <p14:creationId xmlns:p14="http://schemas.microsoft.com/office/powerpoint/2010/main" val="22234668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_Slide_light_pattern">
    <p:bg bwMode="gray">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8DA81A-8A6E-7844-BA0A-56A4CC063B0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gray">
          <a:xfrm>
            <a:off x="8914274" y="1786"/>
            <a:ext cx="3274551" cy="6856214"/>
          </a:xfrm>
          <a:prstGeom prst="rect">
            <a:avLst/>
          </a:prstGeom>
        </p:spPr>
      </p:pic>
      <p:sp>
        <p:nvSpPr>
          <p:cNvPr id="7" name="Title 1"/>
          <p:cNvSpPr>
            <a:spLocks noGrp="1"/>
          </p:cNvSpPr>
          <p:nvPr>
            <p:ph type="ctrTitle" hasCustomPrompt="1"/>
          </p:nvPr>
        </p:nvSpPr>
        <p:spPr bwMode="gray">
          <a:xfrm>
            <a:off x="424846" y="2005012"/>
            <a:ext cx="8179914" cy="1336386"/>
          </a:xfrm>
        </p:spPr>
        <p:txBody>
          <a:bodyPr/>
          <a:lstStyle>
            <a:lvl1pPr algn="l" defTabSz="457017" rtl="0" eaLnBrk="1" latinLnBrk="0" hangingPunct="1">
              <a:lnSpc>
                <a:spcPct val="90000"/>
              </a:lnSpc>
              <a:spcBef>
                <a:spcPts val="0"/>
              </a:spcBef>
              <a:buNone/>
              <a:defRPr lang="en-US" sz="3600" b="1" kern="1200" normalizeH="0" baseline="0" dirty="0">
                <a:solidFill>
                  <a:srgbClr val="F7F7F7"/>
                </a:solidFill>
                <a:latin typeface="+mj-lt"/>
                <a:ea typeface="Gilroy" panose="00000500000000000000" pitchFamily="50" charset="0"/>
                <a:cs typeface="Gilroy" panose="00000500000000000000" pitchFamily="50" charset="0"/>
              </a:defRPr>
            </a:lvl1pPr>
          </a:lstStyle>
          <a:p>
            <a:r>
              <a:rPr lang="en-US" dirty="0"/>
              <a:t>Click to edit slide title style</a:t>
            </a:r>
          </a:p>
        </p:txBody>
      </p:sp>
      <p:sp>
        <p:nvSpPr>
          <p:cNvPr id="8" name="Text Placeholder 2"/>
          <p:cNvSpPr>
            <a:spLocks noGrp="1"/>
          </p:cNvSpPr>
          <p:nvPr>
            <p:ph type="body" sz="quarter" idx="10" hasCustomPrompt="1"/>
          </p:nvPr>
        </p:nvSpPr>
        <p:spPr>
          <a:xfrm>
            <a:off x="439152" y="3434010"/>
            <a:ext cx="6152728" cy="789637"/>
          </a:xfrm>
        </p:spPr>
        <p:txBody>
          <a:bodyPr/>
          <a:lstStyle>
            <a:lvl1pPr marL="0" indent="0">
              <a:lnSpc>
                <a:spcPct val="90000"/>
              </a:lnSpc>
              <a:spcBef>
                <a:spcPts val="600"/>
              </a:spcBef>
              <a:buFont typeface="Arial" panose="020B0604020202020204" pitchFamily="34" charset="0"/>
              <a:buNone/>
              <a:defRPr sz="2000" b="0">
                <a:solidFill>
                  <a:srgbClr val="F7F7F7"/>
                </a:solidFill>
                <a:latin typeface="+mj-lt"/>
                <a:ea typeface="Gilroy" panose="00000500000000000000" pitchFamily="50" charset="0"/>
                <a:cs typeface="Gilroy" panose="00000500000000000000" pitchFamily="50" charset="0"/>
              </a:defRPr>
            </a:lvl1pPr>
            <a:lvl2pPr marL="231682" indent="0">
              <a:buNone/>
              <a:defRPr/>
            </a:lvl2pPr>
            <a:lvl3pPr marL="569685" indent="0">
              <a:buNone/>
              <a:defRPr/>
            </a:lvl3pPr>
            <a:lvl4pPr marL="853733" indent="0">
              <a:buNone/>
              <a:defRPr/>
            </a:lvl4pPr>
            <a:lvl5pPr marL="1145717" indent="0">
              <a:buNone/>
              <a:defRPr/>
            </a:lvl5pPr>
          </a:lstStyle>
          <a:p>
            <a:pPr lvl="0"/>
            <a:r>
              <a:rPr lang="en-US" dirty="0"/>
              <a:t>Click to edit subtitle master text styles</a:t>
            </a:r>
          </a:p>
        </p:txBody>
      </p:sp>
      <p:sp>
        <p:nvSpPr>
          <p:cNvPr id="39" name="Rectangle 38">
            <a:extLst>
              <a:ext uri="{FF2B5EF4-FFF2-40B4-BE49-F238E27FC236}">
                <a16:creationId xmlns:a16="http://schemas.microsoft.com/office/drawing/2014/main" id="{26302F20-8448-EE4E-BFA9-EA3C5E48791A}"/>
              </a:ext>
            </a:extLst>
          </p:cNvPr>
          <p:cNvSpPr/>
          <p:nvPr userDrawn="1"/>
        </p:nvSpPr>
        <p:spPr>
          <a:xfrm>
            <a:off x="334614" y="5947283"/>
            <a:ext cx="1036949" cy="801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3FECC9C8-BA5C-1748-B5F5-5ADDE5D78D7E}"/>
              </a:ext>
            </a:extLst>
          </p:cNvPr>
          <p:cNvSpPr/>
          <p:nvPr userDrawn="1"/>
        </p:nvSpPr>
        <p:spPr>
          <a:xfrm>
            <a:off x="488950" y="6296025"/>
            <a:ext cx="657225" cy="2698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aphic 28">
            <a:extLst>
              <a:ext uri="{FF2B5EF4-FFF2-40B4-BE49-F238E27FC236}">
                <a16:creationId xmlns:a16="http://schemas.microsoft.com/office/drawing/2014/main" id="{EC5A5249-023D-49A4-B6D4-A32E08DBC494}"/>
              </a:ext>
            </a:extLst>
          </p:cNvPr>
          <p:cNvGrpSpPr>
            <a:grpSpLocks noChangeAspect="1"/>
          </p:cNvGrpSpPr>
          <p:nvPr userDrawn="1"/>
        </p:nvGrpSpPr>
        <p:grpSpPr bwMode="gray">
          <a:xfrm>
            <a:off x="384048" y="6197601"/>
            <a:ext cx="874662" cy="464232"/>
            <a:chOff x="3834550" y="2440725"/>
            <a:chExt cx="5419725" cy="2876550"/>
          </a:xfrm>
        </p:grpSpPr>
        <p:sp>
          <p:nvSpPr>
            <p:cNvPr id="14" name="Freeform: Shape 98">
              <a:extLst>
                <a:ext uri="{FF2B5EF4-FFF2-40B4-BE49-F238E27FC236}">
                  <a16:creationId xmlns:a16="http://schemas.microsoft.com/office/drawing/2014/main" id="{45827B4E-A508-4BDF-929A-5B69D5239663}"/>
                </a:ext>
              </a:extLst>
            </p:cNvPr>
            <p:cNvSpPr/>
            <p:nvPr/>
          </p:nvSpPr>
          <p:spPr bwMode="gray">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a:p>
          </p:txBody>
        </p:sp>
        <p:sp>
          <p:nvSpPr>
            <p:cNvPr id="15" name="Freeform: Shape 99">
              <a:extLst>
                <a:ext uri="{FF2B5EF4-FFF2-40B4-BE49-F238E27FC236}">
                  <a16:creationId xmlns:a16="http://schemas.microsoft.com/office/drawing/2014/main" id="{FD3D3510-0FEE-4591-9517-3BAB9F7BDA92}"/>
                </a:ext>
              </a:extLst>
            </p:cNvPr>
            <p:cNvSpPr/>
            <p:nvPr/>
          </p:nvSpPr>
          <p:spPr bwMode="gray">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a:p>
          </p:txBody>
        </p:sp>
        <p:sp>
          <p:nvSpPr>
            <p:cNvPr id="16" name="Freeform: Shape 100">
              <a:extLst>
                <a:ext uri="{FF2B5EF4-FFF2-40B4-BE49-F238E27FC236}">
                  <a16:creationId xmlns:a16="http://schemas.microsoft.com/office/drawing/2014/main" id="{F628895A-476B-4867-B40F-CE9B389F6B62}"/>
                </a:ext>
              </a:extLst>
            </p:cNvPr>
            <p:cNvSpPr/>
            <p:nvPr/>
          </p:nvSpPr>
          <p:spPr bwMode="gray">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a:p>
          </p:txBody>
        </p:sp>
        <p:sp>
          <p:nvSpPr>
            <p:cNvPr id="17" name="Freeform: Shape 101">
              <a:extLst>
                <a:ext uri="{FF2B5EF4-FFF2-40B4-BE49-F238E27FC236}">
                  <a16:creationId xmlns:a16="http://schemas.microsoft.com/office/drawing/2014/main" id="{4EC2399A-49E9-495B-ABDB-E44C8DF3D19E}"/>
                </a:ext>
              </a:extLst>
            </p:cNvPr>
            <p:cNvSpPr/>
            <p:nvPr/>
          </p:nvSpPr>
          <p:spPr bwMode="gray">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a:p>
          </p:txBody>
        </p:sp>
        <p:sp>
          <p:nvSpPr>
            <p:cNvPr id="18" name="Freeform: Shape 102">
              <a:extLst>
                <a:ext uri="{FF2B5EF4-FFF2-40B4-BE49-F238E27FC236}">
                  <a16:creationId xmlns:a16="http://schemas.microsoft.com/office/drawing/2014/main" id="{593A0DFD-1BDD-4151-B173-A851C2079E81}"/>
                </a:ext>
              </a:extLst>
            </p:cNvPr>
            <p:cNvSpPr/>
            <p:nvPr/>
          </p:nvSpPr>
          <p:spPr bwMode="gray">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87054364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Click to edit master title style</a:t>
            </a:r>
          </a:p>
        </p:txBody>
      </p:sp>
    </p:spTree>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vert="horz" lIns="91440" tIns="0" rIns="91440" bIns="0" rtlCol="0" anchor="b" anchorCtr="0">
            <a:noAutofit/>
          </a:bodyPr>
          <a:lstStyle>
            <a:lvl1pPr>
              <a:defRPr lang="en-US" dirty="0"/>
            </a:lvl1pPr>
          </a:lstStyle>
          <a:p>
            <a:pPr lvl="0"/>
            <a:r>
              <a:rPr lang="en-US" dirty="0"/>
              <a:t>Click to edit master title style</a:t>
            </a:r>
          </a:p>
        </p:txBody>
      </p:sp>
      <p:sp>
        <p:nvSpPr>
          <p:cNvPr id="3" name="Content Placeholder 2"/>
          <p:cNvSpPr>
            <a:spLocks noGrp="1"/>
          </p:cNvSpPr>
          <p:nvPr>
            <p:ph idx="1" hasCustomPrompt="1"/>
          </p:nvPr>
        </p:nvSpPr>
        <p:spPr bwMode="gray">
          <a:xfrm>
            <a:off x="427856" y="1636776"/>
            <a:ext cx="11210544" cy="4535424"/>
          </a:xfrm>
        </p:spPr>
        <p:txBody>
          <a:bodyPr vert="horz" lIns="91440" tIns="45720" rIns="91440" bIns="45720" rtlCol="0">
            <a:noAutofit/>
          </a:bodyPr>
          <a:lstStyle>
            <a:lvl1pPr>
              <a:defRPr lang="en-US" smtClean="0"/>
            </a:lvl1pPr>
            <a:lvl2pPr>
              <a:defRPr lang="en-US" sz="1600" smtClean="0"/>
            </a:lvl2pPr>
            <a:lvl3pPr>
              <a:defRPr lang="en-US" smtClean="0"/>
            </a:lvl3pPr>
            <a:lvl4pPr>
              <a:defRPr lang="en-US" smtClean="0"/>
            </a:lvl4pPr>
            <a:lvl5pPr>
              <a:defRPr lang="en-US" dirty="0"/>
            </a:lvl5pPr>
          </a:lstStyle>
          <a:p>
            <a:pPr lvl="0"/>
            <a:r>
              <a:rPr lang="en-US" dirty="0"/>
              <a:t>Click to edit master text styles</a:t>
            </a:r>
          </a:p>
          <a:p>
            <a:pPr lvl="1"/>
            <a:r>
              <a:rPr lang="en-US" dirty="0"/>
              <a:t>Second level</a:t>
            </a:r>
          </a:p>
        </p:txBody>
      </p:sp>
    </p:spTree>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27857" y="1636594"/>
            <a:ext cx="11210544" cy="4535424"/>
          </a:xfrm>
        </p:spPr>
        <p:txBody>
          <a:bodyPr vert="horz" lIns="91440" tIns="45720" rIns="91440" bIns="45720" rtlCol="0">
            <a:noAutofit/>
          </a:bodyPr>
          <a:lstStyle>
            <a:lvl1pPr>
              <a:defRPr lang="en-US" smtClean="0"/>
            </a:lvl1pPr>
            <a:lvl2pPr>
              <a:defRPr lang="en-US" sz="1600" smtClean="0"/>
            </a:lvl2pPr>
            <a:lvl3pPr>
              <a:defRPr lang="en-US" smtClean="0"/>
            </a:lvl3pPr>
            <a:lvl4pPr>
              <a:defRPr lang="en-US" smtClean="0"/>
            </a:lvl4pPr>
            <a:lvl5pPr>
              <a:defRPr lang="en-US" dirty="0"/>
            </a:lvl5pPr>
          </a:lstStyle>
          <a:p>
            <a:pPr lvl="0"/>
            <a:r>
              <a:rPr lang="en-US" dirty="0"/>
              <a:t>Click to edit master text styles</a:t>
            </a:r>
          </a:p>
          <a:p>
            <a:pPr lvl="1"/>
            <a:r>
              <a:rPr lang="en-US" dirty="0"/>
              <a:t>Second level</a:t>
            </a:r>
          </a:p>
        </p:txBody>
      </p:sp>
      <p:sp>
        <p:nvSpPr>
          <p:cNvPr id="7" name="Text Placeholder 8"/>
          <p:cNvSpPr>
            <a:spLocks noGrp="1"/>
          </p:cNvSpPr>
          <p:nvPr>
            <p:ph type="body" sz="quarter" idx="13" hasCustomPrompt="1"/>
          </p:nvPr>
        </p:nvSpPr>
        <p:spPr>
          <a:xfrm>
            <a:off x="441231" y="1033331"/>
            <a:ext cx="11207241" cy="446087"/>
          </a:xfrm>
        </p:spPr>
        <p:txBody>
          <a:bodyPr>
            <a:noAutofit/>
          </a:bodyPr>
          <a:lstStyle>
            <a:lvl1pPr marL="0" indent="0">
              <a:buNone/>
              <a:defRPr sz="2000" b="0">
                <a:solidFill>
                  <a:schemeClr val="tx1"/>
                </a:solidFill>
              </a:defRPr>
            </a:lvl1pPr>
            <a:lvl2pPr>
              <a:buNone/>
              <a:defRPr/>
            </a:lvl2pPr>
            <a:lvl3pPr>
              <a:buNone/>
              <a:defRPr/>
            </a:lvl3pPr>
            <a:lvl4pPr>
              <a:buNone/>
              <a:defRPr/>
            </a:lvl4pPr>
            <a:lvl5pPr>
              <a:buNone/>
              <a:defRPr/>
            </a:lvl5pPr>
          </a:lstStyle>
          <a:p>
            <a:pPr lvl="0"/>
            <a:r>
              <a:rPr lang="en-US" dirty="0"/>
              <a:t>Click to edit master text styles</a:t>
            </a:r>
          </a:p>
        </p:txBody>
      </p:sp>
      <p:sp>
        <p:nvSpPr>
          <p:cNvPr id="4" name="Title 3"/>
          <p:cNvSpPr>
            <a:spLocks noGrp="1"/>
          </p:cNvSpPr>
          <p:nvPr>
            <p:ph type="title" hasCustomPrompt="1"/>
          </p:nvPr>
        </p:nvSpPr>
        <p:spPr/>
        <p:txBody>
          <a:bodyPr/>
          <a:lstStyle>
            <a:lvl1pPr>
              <a:defRPr/>
            </a:lvl1pPr>
          </a:lstStyle>
          <a:p>
            <a:r>
              <a:rPr lang="en-US" dirty="0"/>
              <a:t>Click to edit master title style</a:t>
            </a:r>
          </a:p>
        </p:txBody>
      </p:sp>
    </p:spTree>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Subtitle/Header">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Click to edit master title style</a:t>
            </a:r>
          </a:p>
        </p:txBody>
      </p:sp>
      <p:sp>
        <p:nvSpPr>
          <p:cNvPr id="6" name="Content Placeholder 5"/>
          <p:cNvSpPr>
            <a:spLocks noGrp="1"/>
          </p:cNvSpPr>
          <p:nvPr>
            <p:ph sz="quarter" idx="10" hasCustomPrompt="1"/>
          </p:nvPr>
        </p:nvSpPr>
        <p:spPr>
          <a:xfrm>
            <a:off x="427858" y="1636776"/>
            <a:ext cx="11210544" cy="4535424"/>
          </a:xfrm>
        </p:spPr>
        <p:txBody>
          <a:bodyPr/>
          <a:lstStyle>
            <a:lvl1pPr marL="0" indent="0">
              <a:buNone/>
              <a:defRPr b="1">
                <a:latin typeface="+mj-lt"/>
              </a:defRPr>
            </a:lvl1pPr>
            <a:lvl2pPr marL="228600" indent="-228600">
              <a:spcBef>
                <a:spcPts val="1200"/>
              </a:spcBef>
              <a:buFont typeface="Arial" panose="020B0604020202020204" pitchFamily="34" charset="0"/>
              <a:buChar char="•"/>
              <a:defRPr sz="2000">
                <a:latin typeface="+mn-lt"/>
              </a:defRPr>
            </a:lvl2pPr>
            <a:lvl3pPr marL="400050" indent="-171450">
              <a:buClr>
                <a:schemeClr val="tx1"/>
              </a:buClr>
              <a:buFont typeface="Avenir Book" panose="02000503020000020003" pitchFamily="2" charset="0"/>
              <a:buChar char="–"/>
              <a:defRPr sz="1600">
                <a:latin typeface="+mn-lt"/>
              </a:defRPr>
            </a:lvl3pPr>
            <a:lvl4pPr>
              <a:defRPr>
                <a:latin typeface="+mn-lt"/>
              </a:defRPr>
            </a:lvl4pPr>
            <a:lvl5pPr marL="1145716" indent="0">
              <a:buNone/>
              <a:defRPr/>
            </a:lvl5pPr>
          </a:lstStyle>
          <a:p>
            <a:pPr lvl="0"/>
            <a:r>
              <a:rPr lang="en-US" dirty="0"/>
              <a:t>Click to edit master text styles</a:t>
            </a:r>
          </a:p>
          <a:p>
            <a:pPr lvl="1"/>
            <a:r>
              <a:rPr lang="en-US" dirty="0"/>
              <a:t>First level</a:t>
            </a:r>
          </a:p>
          <a:p>
            <a:pPr lvl="2"/>
            <a:r>
              <a:rPr lang="en-US" dirty="0"/>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1" y="1033272"/>
            <a:ext cx="11209561" cy="448056"/>
          </a:xfrm>
        </p:spPr>
        <p:txBody>
          <a:bodyPr/>
          <a:lstStyle>
            <a:lvl1pPr marL="0" indent="0">
              <a:buNone/>
              <a:defRPr lang="en-US" sz="2000" b="0" kern="120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dirty="0"/>
              <a:t>Edit master text styles</a:t>
            </a:r>
          </a:p>
        </p:txBody>
      </p:sp>
    </p:spTree>
    <p:extLst>
      <p:ext uri="{BB962C8B-B14F-4D97-AF65-F5344CB8AC3E}">
        <p14:creationId xmlns:p14="http://schemas.microsoft.com/office/powerpoint/2010/main" val="203407997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438911" y="1033272"/>
            <a:ext cx="11207242" cy="448056"/>
          </a:xfrm>
        </p:spPr>
        <p:txBody>
          <a:bodyPr>
            <a:noAutofit/>
          </a:bodyPr>
          <a:lstStyle>
            <a:lvl1pPr marL="0" indent="0">
              <a:buNone/>
              <a:defRPr sz="2000" b="0">
                <a:solidFill>
                  <a:schemeClr val="tx1"/>
                </a:solidFill>
              </a:defRPr>
            </a:lvl1pPr>
            <a:lvl2pPr>
              <a:buNone/>
              <a:defRPr/>
            </a:lvl2pPr>
            <a:lvl3pPr>
              <a:buNone/>
              <a:defRPr/>
            </a:lvl3pPr>
            <a:lvl4pPr>
              <a:buNone/>
              <a:defRPr/>
            </a:lvl4pPr>
            <a:lvl5pPr>
              <a:buNone/>
              <a:defRPr/>
            </a:lvl5pPr>
          </a:lstStyle>
          <a:p>
            <a:pPr lvl="0"/>
            <a:r>
              <a:rPr lang="en-US" dirty="0"/>
              <a:t>Click to edit master text styles</a:t>
            </a:r>
          </a:p>
        </p:txBody>
      </p:sp>
      <p:sp>
        <p:nvSpPr>
          <p:cNvPr id="4" name="Title 3"/>
          <p:cNvSpPr>
            <a:spLocks noGrp="1"/>
          </p:cNvSpPr>
          <p:nvPr>
            <p:ph type="title" hasCustomPrompt="1"/>
          </p:nvPr>
        </p:nvSpPr>
        <p:spPr/>
        <p:txBody>
          <a:bodyPr/>
          <a:lstStyle>
            <a:lvl1pPr>
              <a:defRPr>
                <a:solidFill>
                  <a:schemeClr val="tx1"/>
                </a:solidFill>
              </a:defRPr>
            </a:lvl1pPr>
          </a:lstStyle>
          <a:p>
            <a:r>
              <a:rPr lang="en-US" dirty="0"/>
              <a:t>Click to edit master title style</a:t>
            </a:r>
          </a:p>
        </p:txBody>
      </p:sp>
    </p:spTree>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Click to edit master title style</a:t>
            </a:r>
          </a:p>
        </p:txBody>
      </p:sp>
    </p:spTree>
    <p:extLst/>
  </p:cSld>
  <p:clrMapOvr>
    <a:masterClrMapping/>
  </p:clrMapOvr>
  <p:transition>
    <p:fade/>
  </p:transition>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afe Harbor">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Safe harbor notice for forward-looking statements</a:t>
            </a:r>
          </a:p>
        </p:txBody>
      </p:sp>
      <p:sp>
        <p:nvSpPr>
          <p:cNvPr id="5" name="TextBox 4"/>
          <p:cNvSpPr txBox="1"/>
          <p:nvPr userDrawn="1"/>
        </p:nvSpPr>
        <p:spPr bwMode="gray">
          <a:xfrm>
            <a:off x="463106" y="1252087"/>
            <a:ext cx="11226454" cy="5311454"/>
          </a:xfrm>
          <a:prstGeom prst="rect">
            <a:avLst/>
          </a:prstGeom>
          <a:noFill/>
        </p:spPr>
        <p:txBody>
          <a:bodyPr wrap="square" rtlCol="0">
            <a:spAutoFit/>
          </a:bodyPr>
          <a:lstStyle/>
          <a:p>
            <a:pPr marL="0" indent="0">
              <a:lnSpc>
                <a:spcPct val="95000"/>
              </a:lnSpc>
              <a:buNone/>
            </a:pPr>
            <a:r>
              <a:rPr lang="en-US" sz="1050" dirty="0">
                <a:solidFill>
                  <a:schemeClr val="tx1"/>
                </a:solidFill>
              </a:rPr>
              <a:t>This presentation contains “forward‐looking” statements that are based on our management’s beliefs and assumptions and on information currently available to management. We intend for such forward‐looking statements to be covered by the safe harbor provisions for forward‐looking statements contained in the U.S. Private Securities Litigation Reform Act of 1995. Forward‐looking statements include information concerning our possible or assumed strategy, future operations, financing plans, operating model, financial position, future revenues, projected costs, competitive position, industry environment, potential growth opportunities, potential market opportunities, plans and objectives of management and the effects of competition.</a:t>
            </a:r>
          </a:p>
          <a:p>
            <a:pPr marL="0" indent="0">
              <a:lnSpc>
                <a:spcPct val="95000"/>
              </a:lnSpc>
              <a:buNone/>
            </a:pPr>
            <a:endParaRPr lang="en-US" sz="1050" dirty="0">
              <a:solidFill>
                <a:schemeClr val="tx1"/>
              </a:solidFill>
            </a:endParaRPr>
          </a:p>
          <a:p>
            <a:pPr marL="0" indent="0">
              <a:lnSpc>
                <a:spcPct val="95000"/>
              </a:lnSpc>
              <a:buNone/>
            </a:pPr>
            <a:r>
              <a:rPr lang="en-US" sz="1050" dirty="0">
                <a:solidFill>
                  <a:schemeClr val="tx1"/>
                </a:solidFill>
              </a:rPr>
              <a:t>Forward‐looking statements include all statements that are not historical facts and can be identified by terms such as “anticipates,” “believes,” “could,” “seeks,” “estimates,” “expects,” “intends,” “may,” “plans,” “potential,” “predicts,” “prospects”, “projects,” “should,” “will,” “would” or similar expressions and the negatives of those terms, although not all forward‐looking statements contain these identifying words. Forward‐looking statements involve known and unknown risks, uncertainties and other factors that may cause our actual results, performance or achievements to be materially different from any future results, performance or achievements expressed or implied by the forward‐looking statements. We cannot guarantee that we actually will achieve the plans, intentions, or expectations disclosed in our forward‐looking statements and you should not place undue reliance on our forward‐looking statements. </a:t>
            </a:r>
          </a:p>
          <a:p>
            <a:pPr marL="0" indent="0">
              <a:lnSpc>
                <a:spcPct val="95000"/>
              </a:lnSpc>
              <a:buNone/>
            </a:pPr>
            <a:endParaRPr lang="en-US" sz="1050" dirty="0">
              <a:solidFill>
                <a:schemeClr val="tx1"/>
              </a:solidFill>
            </a:endParaRPr>
          </a:p>
          <a:p>
            <a:pPr marL="0" indent="0">
              <a:lnSpc>
                <a:spcPct val="95000"/>
              </a:lnSpc>
              <a:buNone/>
            </a:pPr>
            <a:r>
              <a:rPr lang="en-US" sz="1050" dirty="0">
                <a:solidFill>
                  <a:schemeClr val="tx1"/>
                </a:solidFill>
              </a:rPr>
              <a:t>Forward-looking statements represent our management’s beliefs and assumptions only as of the date of this presentation. We undertake no obligation, and do not intend to update these forward‐looking statements, to review or confirm analysts’ expectations, or to provide interim reports or updates on the progress of the current financial quarter. Further information on these and other factors that could affect our financial results are included in our filings we make with the Securities and Exchange Commission, including those discussed in our most recent Annual Report on form 10-K.</a:t>
            </a:r>
          </a:p>
          <a:p>
            <a:pPr marL="0" indent="0">
              <a:lnSpc>
                <a:spcPct val="95000"/>
              </a:lnSpc>
              <a:buNone/>
            </a:pPr>
            <a:endParaRPr lang="en-US" sz="1050" dirty="0">
              <a:solidFill>
                <a:schemeClr val="tx1"/>
              </a:solidFill>
            </a:endParaRPr>
          </a:p>
          <a:p>
            <a:pPr marL="0" indent="0">
              <a:lnSpc>
                <a:spcPct val="95000"/>
              </a:lnSpc>
              <a:buNone/>
            </a:pPr>
            <a:r>
              <a:rPr lang="en-US" sz="1050" dirty="0">
                <a:solidFill>
                  <a:schemeClr val="tx1"/>
                </a:solidFill>
              </a:rPr>
              <a:t>This presentation includes certain non‐GAAP financial measures as defined by SEC rules. We have provided a reconciliation of those measures to the most directly comparable GAAP measures in the Appendix. Terms such as “Annual Contract Value” and “G2K Customer” shall have the meanings set forth in our filings with the SEC. </a:t>
            </a:r>
            <a:br>
              <a:rPr lang="en-US" sz="1050" dirty="0">
                <a:solidFill>
                  <a:schemeClr val="tx1"/>
                </a:solidFill>
              </a:rPr>
            </a:br>
            <a:r>
              <a:rPr lang="en-US" sz="1050" dirty="0">
                <a:solidFill>
                  <a:schemeClr val="tx1"/>
                </a:solidFill>
              </a:rPr>
              <a:t>This presentation includes estimates of the size of the target addressable market for our products and services.  We obtain industry and market data from our own internal estimates, from industry and general publications, and from research, surveys and studies conducted by third parties.  The data on which we rely, and our assumptions, involve approximations, judgments about how to define and group product segments and markets, estimates, and risks and uncertainties, including those discussed in our most recent annual report on Form 10-K and other risks which we do not foresee that may materially, and negatively impact or fundamentally change the markets in which we compete.  Therefore, our estimates of the size of the target addressable markets for our products and services could be overstated.  Further, in a number of product segments and markets our product offerings have only recently been introduced, and we do not have an operating history establishing that our products will successfully compete in these product and market segments or successfully address the breadth and size of the market opportunity stated of implied by the industry and market data in this presentation. The information in this presentation on new products, features, or functionalities is intended to outline ServiceNow’s general product direction and should not be included in making a purchasing decision. The information on new products, features, functionalities is for informational purposes only and may not be incorporated into any contract. The information on new products is not a commitment, promise, or legal obligation to deliver any material, code or functionality. The development, release, and timing of any features or functionality described for our products remains at </a:t>
            </a:r>
            <a:r>
              <a:rPr lang="en-US" sz="1050" dirty="0" err="1">
                <a:solidFill>
                  <a:schemeClr val="tx1"/>
                </a:solidFill>
              </a:rPr>
              <a:t>ServiceNow’s</a:t>
            </a:r>
            <a:r>
              <a:rPr lang="en-US" sz="1050" dirty="0">
                <a:solidFill>
                  <a:schemeClr val="tx1"/>
                </a:solidFill>
              </a:rPr>
              <a:t> sole discretion.</a:t>
            </a:r>
          </a:p>
          <a:p>
            <a:pPr>
              <a:lnSpc>
                <a:spcPct val="95000"/>
              </a:lnSpc>
            </a:pPr>
            <a:endParaRPr lang="en-US" sz="1050" dirty="0">
              <a:solidFill>
                <a:schemeClr val="tx1"/>
              </a:solidFill>
            </a:endParaRPr>
          </a:p>
          <a:p>
            <a:pPr>
              <a:lnSpc>
                <a:spcPct val="95000"/>
              </a:lnSpc>
            </a:pPr>
            <a:endParaRPr lang="en-US" sz="1050" dirty="0">
              <a:solidFill>
                <a:schemeClr val="tx1"/>
              </a:solidFill>
            </a:endParaRPr>
          </a:p>
        </p:txBody>
      </p:sp>
    </p:spTree>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Click to edit master title style</a:t>
            </a:r>
          </a:p>
        </p:txBody>
      </p:sp>
      <p:sp>
        <p:nvSpPr>
          <p:cNvPr id="6" name="Content Placeholder 5"/>
          <p:cNvSpPr>
            <a:spLocks noGrp="1"/>
          </p:cNvSpPr>
          <p:nvPr>
            <p:ph sz="quarter" idx="10" hasCustomPrompt="1"/>
          </p:nvPr>
        </p:nvSpPr>
        <p:spPr>
          <a:xfrm>
            <a:off x="427858" y="1636776"/>
            <a:ext cx="5422392" cy="4389120"/>
          </a:xfrm>
        </p:spPr>
        <p:txBody>
          <a:bodyPr/>
          <a:lstStyle>
            <a:lvl1pPr>
              <a:defRPr/>
            </a:lvl1pPr>
            <a:lvl2pPr>
              <a:defRPr sz="1600"/>
            </a:lvl2pPr>
          </a:lstStyle>
          <a:p>
            <a:pPr lvl="0"/>
            <a:r>
              <a:rPr lang="en-US" dirty="0"/>
              <a:t>Click to edit master text styles</a:t>
            </a:r>
          </a:p>
          <a:p>
            <a:pPr lvl="1"/>
            <a:r>
              <a:rPr lang="en-US" dirty="0"/>
              <a:t>Second level</a:t>
            </a:r>
          </a:p>
        </p:txBody>
      </p:sp>
      <p:sp>
        <p:nvSpPr>
          <p:cNvPr id="7" name="Content Placeholder 5"/>
          <p:cNvSpPr>
            <a:spLocks noGrp="1"/>
          </p:cNvSpPr>
          <p:nvPr>
            <p:ph sz="quarter" idx="11" hasCustomPrompt="1"/>
          </p:nvPr>
        </p:nvSpPr>
        <p:spPr>
          <a:xfrm>
            <a:off x="6227299" y="1636776"/>
            <a:ext cx="5421174" cy="4396986"/>
          </a:xfrm>
        </p:spPr>
        <p:txBody>
          <a:bodyPr/>
          <a:lstStyle>
            <a:lvl1pPr>
              <a:defRPr/>
            </a:lvl1pPr>
            <a:lvl2pPr>
              <a:defRPr sz="1600"/>
            </a:lvl2pPr>
          </a:lstStyle>
          <a:p>
            <a:pPr lvl="0"/>
            <a:r>
              <a:rPr lang="en-US" dirty="0"/>
              <a:t>Click to edit master text styles</a:t>
            </a:r>
          </a:p>
          <a:p>
            <a:pPr lvl="1"/>
            <a:r>
              <a:rPr lang="en-US" dirty="0"/>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2000" b="0" kern="120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dirty="0"/>
              <a:t>Edit master text styles</a:t>
            </a:r>
          </a:p>
        </p:txBody>
      </p:sp>
    </p:spTree>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w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Click to edit master title style</a:t>
            </a:r>
          </a:p>
        </p:txBody>
      </p:sp>
      <p:sp>
        <p:nvSpPr>
          <p:cNvPr id="6" name="Content Placeholder 5"/>
          <p:cNvSpPr>
            <a:spLocks noGrp="1"/>
          </p:cNvSpPr>
          <p:nvPr>
            <p:ph sz="quarter" idx="10" hasCustomPrompt="1"/>
          </p:nvPr>
        </p:nvSpPr>
        <p:spPr>
          <a:xfrm>
            <a:off x="427857" y="1636776"/>
            <a:ext cx="5422392" cy="4396987"/>
          </a:xfrm>
        </p:spPr>
        <p:txBody>
          <a:bodyPr/>
          <a:lstStyle>
            <a:lvl1pPr marL="0" indent="0">
              <a:buNone/>
              <a:defRPr b="1">
                <a:latin typeface="+mj-lt"/>
              </a:defRPr>
            </a:lvl1pPr>
            <a:lvl2pPr marL="228600" indent="-228600">
              <a:spcBef>
                <a:spcPts val="1200"/>
              </a:spcBef>
              <a:buFont typeface="Arial" panose="020B0604020202020204" pitchFamily="34" charset="0"/>
              <a:buChar char="•"/>
              <a:defRPr sz="2000">
                <a:latin typeface="+mn-lt"/>
              </a:defRPr>
            </a:lvl2pPr>
            <a:lvl3pPr marL="400050" indent="-171450">
              <a:buClr>
                <a:schemeClr val="tx1"/>
              </a:buClr>
              <a:buFont typeface="Avenir Book" panose="02000503020000020003" pitchFamily="2" charset="0"/>
              <a:buChar char="–"/>
              <a:defRPr sz="1600">
                <a:latin typeface="+mn-lt"/>
              </a:defRPr>
            </a:lvl3pPr>
            <a:lvl4pPr>
              <a:defRPr>
                <a:latin typeface="+mn-lt"/>
              </a:defRPr>
            </a:lvl4pPr>
            <a:lvl5pPr marL="1145716" indent="0">
              <a:buNone/>
              <a:defRPr/>
            </a:lvl5pPr>
          </a:lstStyle>
          <a:p>
            <a:pPr lvl="0"/>
            <a:r>
              <a:rPr lang="en-US" dirty="0"/>
              <a:t>Click to edit master text styles</a:t>
            </a:r>
          </a:p>
          <a:p>
            <a:pPr lvl="1"/>
            <a:r>
              <a:rPr lang="en-US" dirty="0"/>
              <a:t>First level</a:t>
            </a:r>
          </a:p>
          <a:p>
            <a:pPr lvl="2"/>
            <a:r>
              <a:rPr lang="en-US" dirty="0"/>
              <a:t>Second level</a:t>
            </a:r>
          </a:p>
        </p:txBody>
      </p:sp>
      <p:sp>
        <p:nvSpPr>
          <p:cNvPr id="7" name="Content Placeholder 5"/>
          <p:cNvSpPr>
            <a:spLocks noGrp="1"/>
          </p:cNvSpPr>
          <p:nvPr>
            <p:ph sz="quarter" idx="11" hasCustomPrompt="1"/>
          </p:nvPr>
        </p:nvSpPr>
        <p:spPr>
          <a:xfrm>
            <a:off x="6227299" y="1636776"/>
            <a:ext cx="5421174" cy="4396986"/>
          </a:xfrm>
        </p:spPr>
        <p:txBody>
          <a:bodyPr/>
          <a:lstStyle>
            <a:lvl1pPr marL="0" indent="0">
              <a:buNone/>
              <a:defRPr b="1">
                <a:latin typeface="+mj-lt"/>
              </a:defRPr>
            </a:lvl1pPr>
            <a:lvl2pPr marL="228600" indent="-228600">
              <a:spcBef>
                <a:spcPts val="1200"/>
              </a:spcBef>
              <a:buFont typeface="Arial" panose="020B0604020202020204" pitchFamily="34" charset="0"/>
              <a:buChar char="•"/>
              <a:defRPr sz="2000"/>
            </a:lvl2pPr>
            <a:lvl3pPr marL="400050" indent="-171450">
              <a:buClr>
                <a:schemeClr val="tx1"/>
              </a:buClr>
              <a:buFont typeface="Avenir Book" panose="02000503020000020003" pitchFamily="2" charset="0"/>
              <a:buChar char="–"/>
              <a:defRPr sz="1600"/>
            </a:lvl3pPr>
          </a:lstStyle>
          <a:p>
            <a:pPr lvl="0"/>
            <a:r>
              <a:rPr lang="en-US" dirty="0"/>
              <a:t>Click to edit master text styles</a:t>
            </a:r>
          </a:p>
          <a:p>
            <a:pPr lvl="1"/>
            <a:r>
              <a:rPr lang="en-US" dirty="0"/>
              <a:t>First level</a:t>
            </a:r>
          </a:p>
          <a:p>
            <a:pPr lvl="2"/>
            <a:r>
              <a:rPr lang="en-US" dirty="0"/>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2000" b="0" kern="120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dirty="0"/>
              <a:t>Edit master text styles</a:t>
            </a:r>
          </a:p>
        </p:txBody>
      </p:sp>
    </p:spTree>
    <p:extLst>
      <p:ext uri="{BB962C8B-B14F-4D97-AF65-F5344CB8AC3E}">
        <p14:creationId xmlns:p14="http://schemas.microsoft.com/office/powerpoint/2010/main" val="158394999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Lef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Click to edit master title style</a:t>
            </a:r>
          </a:p>
        </p:txBody>
      </p:sp>
      <p:sp>
        <p:nvSpPr>
          <p:cNvPr id="7" name="Content Placeholder 5"/>
          <p:cNvSpPr>
            <a:spLocks noGrp="1"/>
          </p:cNvSpPr>
          <p:nvPr>
            <p:ph sz="quarter" idx="11" hasCustomPrompt="1"/>
          </p:nvPr>
        </p:nvSpPr>
        <p:spPr>
          <a:xfrm>
            <a:off x="6227299" y="1636776"/>
            <a:ext cx="5421174" cy="4396986"/>
          </a:xfrm>
        </p:spPr>
        <p:txBody>
          <a:bodyPr/>
          <a:lstStyle>
            <a:lvl1pPr>
              <a:defRPr/>
            </a:lvl1pPr>
            <a:lvl2pPr>
              <a:defRPr sz="1600"/>
            </a:lvl2pPr>
          </a:lstStyle>
          <a:p>
            <a:pPr lvl="0"/>
            <a:r>
              <a:rPr lang="en-US" dirty="0"/>
              <a:t>Click to edit master text styles</a:t>
            </a:r>
          </a:p>
          <a:p>
            <a:pPr lvl="1"/>
            <a:r>
              <a:rPr lang="en-US" dirty="0"/>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2000" b="0" kern="120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dirty="0"/>
              <a:t>Edit master text styles</a:t>
            </a:r>
          </a:p>
        </p:txBody>
      </p:sp>
    </p:spTree>
    <p:extLst>
      <p:ext uri="{BB962C8B-B14F-4D97-AF65-F5344CB8AC3E}">
        <p14:creationId xmlns:p14="http://schemas.microsoft.com/office/powerpoint/2010/main" val="378354599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Click to edit master title style</a:t>
            </a:r>
          </a:p>
        </p:txBody>
      </p:sp>
      <p:sp>
        <p:nvSpPr>
          <p:cNvPr id="6" name="Content Placeholder 5"/>
          <p:cNvSpPr>
            <a:spLocks noGrp="1"/>
          </p:cNvSpPr>
          <p:nvPr>
            <p:ph sz="quarter" idx="10" hasCustomPrompt="1"/>
          </p:nvPr>
        </p:nvSpPr>
        <p:spPr>
          <a:xfrm>
            <a:off x="439612" y="1636776"/>
            <a:ext cx="3502152" cy="4396987"/>
          </a:xfrm>
        </p:spPr>
        <p:txBody>
          <a:bodyPr/>
          <a:lstStyle>
            <a:lvl1pPr>
              <a:defRPr/>
            </a:lvl1pPr>
            <a:lvl2pPr>
              <a:defRPr sz="1600"/>
            </a:lvl2pPr>
          </a:lstStyle>
          <a:p>
            <a:pPr lvl="0"/>
            <a:r>
              <a:rPr lang="en-US" dirty="0"/>
              <a:t>Click to edit master text styles</a:t>
            </a:r>
          </a:p>
          <a:p>
            <a:pPr lvl="1"/>
            <a:r>
              <a:rPr lang="en-US" dirty="0"/>
              <a:t>Second level</a:t>
            </a:r>
          </a:p>
        </p:txBody>
      </p:sp>
      <p:sp>
        <p:nvSpPr>
          <p:cNvPr id="7" name="Content Placeholder 5"/>
          <p:cNvSpPr>
            <a:spLocks noGrp="1"/>
          </p:cNvSpPr>
          <p:nvPr>
            <p:ph sz="quarter" idx="11" hasCustomPrompt="1"/>
          </p:nvPr>
        </p:nvSpPr>
        <p:spPr>
          <a:xfrm>
            <a:off x="4253493" y="1636776"/>
            <a:ext cx="3551274" cy="4396986"/>
          </a:xfrm>
        </p:spPr>
        <p:txBody>
          <a:bodyPr/>
          <a:lstStyle>
            <a:lvl1pPr>
              <a:defRPr/>
            </a:lvl1pPr>
            <a:lvl2pPr>
              <a:defRPr sz="1600"/>
            </a:lvl2pPr>
          </a:lstStyle>
          <a:p>
            <a:pPr lvl="0"/>
            <a:r>
              <a:rPr lang="en-US" dirty="0"/>
              <a:t>Click to edit master text styles</a:t>
            </a:r>
          </a:p>
          <a:p>
            <a:pPr lvl="1"/>
            <a:r>
              <a:rPr lang="en-US" dirty="0"/>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2000" b="0" kern="120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dirty="0"/>
              <a:t>Edit master text styles</a:t>
            </a:r>
          </a:p>
        </p:txBody>
      </p:sp>
      <p:sp>
        <p:nvSpPr>
          <p:cNvPr id="9" name="Content Placeholder 8">
            <a:extLst>
              <a:ext uri="{FF2B5EF4-FFF2-40B4-BE49-F238E27FC236}">
                <a16:creationId xmlns:a16="http://schemas.microsoft.com/office/drawing/2014/main" id="{4BC0AA83-3E7C-45A7-A78B-876FEFF1FDA8}"/>
              </a:ext>
            </a:extLst>
          </p:cNvPr>
          <p:cNvSpPr>
            <a:spLocks noGrp="1"/>
          </p:cNvSpPr>
          <p:nvPr>
            <p:ph sz="quarter" idx="13" hasCustomPrompt="1"/>
          </p:nvPr>
        </p:nvSpPr>
        <p:spPr>
          <a:xfrm>
            <a:off x="8082313" y="1636776"/>
            <a:ext cx="3566160" cy="4396987"/>
          </a:xfrm>
        </p:spPr>
        <p:txBody>
          <a:bodyPr/>
          <a:lstStyle>
            <a:lvl1pPr>
              <a:defRPr/>
            </a:lvl1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07304028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ntent with Header">
    <p:spTree>
      <p:nvGrpSpPr>
        <p:cNvPr id="1" name=""/>
        <p:cNvGrpSpPr/>
        <p:nvPr/>
      </p:nvGrpSpPr>
      <p:grpSpPr>
        <a:xfrm>
          <a:off x="0" y="0"/>
          <a:ext cx="0" cy="0"/>
          <a:chOff x="0" y="0"/>
          <a:chExt cx="0" cy="0"/>
        </a:xfrm>
      </p:grpSpPr>
      <p:sp>
        <p:nvSpPr>
          <p:cNvPr id="11" name="Content Placeholder 5">
            <a:extLst>
              <a:ext uri="{FF2B5EF4-FFF2-40B4-BE49-F238E27FC236}">
                <a16:creationId xmlns:a16="http://schemas.microsoft.com/office/drawing/2014/main" id="{2B9B6F4E-73B9-3645-850E-B8AF5E70C964}"/>
              </a:ext>
            </a:extLst>
          </p:cNvPr>
          <p:cNvSpPr>
            <a:spLocks noGrp="1"/>
          </p:cNvSpPr>
          <p:nvPr>
            <p:ph sz="quarter" idx="10" hasCustomPrompt="1"/>
          </p:nvPr>
        </p:nvSpPr>
        <p:spPr>
          <a:xfrm>
            <a:off x="449848" y="1636776"/>
            <a:ext cx="3498805" cy="4396987"/>
          </a:xfrm>
        </p:spPr>
        <p:txBody>
          <a:bodyPr/>
          <a:lstStyle>
            <a:lvl1pPr marL="0" indent="0">
              <a:buNone/>
              <a:defRPr b="1">
                <a:latin typeface="+mj-lt"/>
              </a:defRPr>
            </a:lvl1pPr>
            <a:lvl2pPr marL="228600" indent="-228600">
              <a:spcBef>
                <a:spcPts val="1200"/>
              </a:spcBef>
              <a:buFont typeface="Arial" panose="020B0604020202020204" pitchFamily="34" charset="0"/>
              <a:buChar char="•"/>
              <a:defRPr sz="2000">
                <a:latin typeface="+mn-lt"/>
              </a:defRPr>
            </a:lvl2pPr>
            <a:lvl3pPr marL="400050" indent="-171450">
              <a:buClr>
                <a:schemeClr val="tx1"/>
              </a:buClr>
              <a:buFont typeface="Avenir Book" panose="02000503020000020003" pitchFamily="2" charset="0"/>
              <a:buChar char="–"/>
              <a:defRPr sz="1600">
                <a:latin typeface="+mn-lt"/>
              </a:defRPr>
            </a:lvl3pPr>
            <a:lvl4pPr>
              <a:defRPr>
                <a:latin typeface="+mn-lt"/>
              </a:defRPr>
            </a:lvl4pPr>
            <a:lvl5pPr marL="1145716" indent="0">
              <a:buNone/>
              <a:defRPr/>
            </a:lvl5pPr>
          </a:lstStyle>
          <a:p>
            <a:pPr lvl="0"/>
            <a:r>
              <a:rPr lang="en-US" dirty="0"/>
              <a:t>Click to edit master text styles</a:t>
            </a:r>
          </a:p>
          <a:p>
            <a:pPr lvl="1"/>
            <a:r>
              <a:rPr lang="en-US" dirty="0"/>
              <a:t>First level</a:t>
            </a:r>
          </a:p>
          <a:p>
            <a:pPr lvl="2"/>
            <a:r>
              <a:rPr lang="en-US" dirty="0"/>
              <a:t>Second level</a:t>
            </a:r>
          </a:p>
        </p:txBody>
      </p:sp>
      <p:sp>
        <p:nvSpPr>
          <p:cNvPr id="13" name="Content Placeholder 5">
            <a:extLst>
              <a:ext uri="{FF2B5EF4-FFF2-40B4-BE49-F238E27FC236}">
                <a16:creationId xmlns:a16="http://schemas.microsoft.com/office/drawing/2014/main" id="{F9258026-21D9-9948-BD91-74F7C537A5B0}"/>
              </a:ext>
            </a:extLst>
          </p:cNvPr>
          <p:cNvSpPr>
            <a:spLocks noGrp="1"/>
          </p:cNvSpPr>
          <p:nvPr>
            <p:ph sz="quarter" idx="11" hasCustomPrompt="1"/>
          </p:nvPr>
        </p:nvSpPr>
        <p:spPr>
          <a:xfrm>
            <a:off x="8090330" y="1636776"/>
            <a:ext cx="3561829" cy="4396986"/>
          </a:xfrm>
        </p:spPr>
        <p:txBody>
          <a:bodyPr/>
          <a:lstStyle>
            <a:lvl1pPr marL="0" indent="0">
              <a:buNone/>
              <a:defRPr b="1">
                <a:latin typeface="+mj-lt"/>
              </a:defRPr>
            </a:lvl1pPr>
            <a:lvl2pPr marL="228600" indent="-228600">
              <a:spcBef>
                <a:spcPts val="1200"/>
              </a:spcBef>
              <a:buFont typeface="Arial" panose="020B0604020202020204" pitchFamily="34" charset="0"/>
              <a:buChar char="•"/>
              <a:defRPr sz="2000"/>
            </a:lvl2pPr>
            <a:lvl3pPr marL="400050" indent="-171450">
              <a:buClr>
                <a:schemeClr val="tx1"/>
              </a:buClr>
              <a:buFont typeface="Avenir Book" panose="02000503020000020003" pitchFamily="2" charset="0"/>
              <a:buChar char="–"/>
              <a:defRPr sz="1600"/>
            </a:lvl3pPr>
          </a:lstStyle>
          <a:p>
            <a:pPr lvl="0"/>
            <a:r>
              <a:rPr lang="en-US" dirty="0"/>
              <a:t>Click to edit master text styles</a:t>
            </a:r>
          </a:p>
          <a:p>
            <a:pPr lvl="1"/>
            <a:r>
              <a:rPr lang="en-US" dirty="0"/>
              <a:t>First level</a:t>
            </a:r>
          </a:p>
          <a:p>
            <a:pPr lvl="2"/>
            <a:r>
              <a:rPr lang="en-US" dirty="0"/>
              <a:t>Second level</a:t>
            </a:r>
          </a:p>
        </p:txBody>
      </p:sp>
      <p:sp>
        <p:nvSpPr>
          <p:cNvPr id="19" name="Content Placeholder 5">
            <a:extLst>
              <a:ext uri="{FF2B5EF4-FFF2-40B4-BE49-F238E27FC236}">
                <a16:creationId xmlns:a16="http://schemas.microsoft.com/office/drawing/2014/main" id="{CC728572-097D-EC4B-BB44-34609460AE37}"/>
              </a:ext>
            </a:extLst>
          </p:cNvPr>
          <p:cNvSpPr>
            <a:spLocks noGrp="1"/>
          </p:cNvSpPr>
          <p:nvPr>
            <p:ph sz="quarter" idx="13" hasCustomPrompt="1"/>
          </p:nvPr>
        </p:nvSpPr>
        <p:spPr>
          <a:xfrm>
            <a:off x="4249553" y="1636776"/>
            <a:ext cx="3548604" cy="4396986"/>
          </a:xfrm>
        </p:spPr>
        <p:txBody>
          <a:bodyPr/>
          <a:lstStyle>
            <a:lvl1pPr marL="0" indent="0">
              <a:buNone/>
              <a:defRPr b="1">
                <a:latin typeface="+mj-lt"/>
              </a:defRPr>
            </a:lvl1pPr>
            <a:lvl2pPr marL="228600" indent="-228600">
              <a:spcBef>
                <a:spcPts val="1200"/>
              </a:spcBef>
              <a:buFont typeface="Arial" panose="020B0604020202020204" pitchFamily="34" charset="0"/>
              <a:buChar char="•"/>
              <a:defRPr sz="2000"/>
            </a:lvl2pPr>
            <a:lvl3pPr marL="400050" indent="-171450">
              <a:buClr>
                <a:schemeClr val="tx1"/>
              </a:buClr>
              <a:buFont typeface="Avenir Book" panose="02000503020000020003" pitchFamily="2" charset="0"/>
              <a:buChar char="–"/>
              <a:defRPr sz="1600"/>
            </a:lvl3pPr>
          </a:lstStyle>
          <a:p>
            <a:pPr lvl="0"/>
            <a:r>
              <a:rPr lang="en-US" dirty="0"/>
              <a:t>Click to edit master text styles</a:t>
            </a:r>
          </a:p>
          <a:p>
            <a:pPr lvl="1"/>
            <a:r>
              <a:rPr lang="en-US" dirty="0"/>
              <a:t>First level</a:t>
            </a:r>
          </a:p>
          <a:p>
            <a:pPr lvl="2"/>
            <a:r>
              <a:rPr lang="en-US" dirty="0"/>
              <a:t>Second level</a:t>
            </a:r>
          </a:p>
        </p:txBody>
      </p:sp>
      <p:sp>
        <p:nvSpPr>
          <p:cNvPr id="2" name="Title 1"/>
          <p:cNvSpPr>
            <a:spLocks noGrp="1"/>
          </p:cNvSpPr>
          <p:nvPr>
            <p:ph type="title" hasCustomPrompt="1"/>
          </p:nvPr>
        </p:nvSpPr>
        <p:spPr bwMode="gray"/>
        <p:txBody>
          <a:bodyPr/>
          <a:lstStyle>
            <a:lvl1pPr>
              <a:defRPr/>
            </a:lvl1pPr>
          </a:lstStyle>
          <a:p>
            <a:r>
              <a:rPr lang="en-US" dirty="0"/>
              <a:t>Click to edit master title style</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83112" cy="448056"/>
          </a:xfrm>
        </p:spPr>
        <p:txBody>
          <a:bodyPr/>
          <a:lstStyle>
            <a:lvl1pPr marL="0" indent="0">
              <a:buNone/>
              <a:defRPr lang="en-US" sz="2000" b="0" kern="120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dirty="0"/>
              <a:t>Edit master text styles</a:t>
            </a:r>
          </a:p>
        </p:txBody>
      </p:sp>
    </p:spTree>
    <p:extLst>
      <p:ext uri="{BB962C8B-B14F-4D97-AF65-F5344CB8AC3E}">
        <p14:creationId xmlns:p14="http://schemas.microsoft.com/office/powerpoint/2010/main" val="308224521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41231" y="341807"/>
            <a:ext cx="5376473" cy="668692"/>
          </a:xfrm>
        </p:spPr>
        <p:txBody>
          <a:bodyPr/>
          <a:lstStyle>
            <a:lvl1pPr>
              <a:defRPr/>
            </a:lvl1pPr>
          </a:lstStyle>
          <a:p>
            <a:r>
              <a:rPr lang="en-US" dirty="0"/>
              <a:t>Click to edit master title style</a:t>
            </a:r>
          </a:p>
        </p:txBody>
      </p:sp>
      <p:sp>
        <p:nvSpPr>
          <p:cNvPr id="6" name="Content Placeholder 5"/>
          <p:cNvSpPr>
            <a:spLocks noGrp="1"/>
          </p:cNvSpPr>
          <p:nvPr>
            <p:ph sz="quarter" idx="10" hasCustomPrompt="1"/>
          </p:nvPr>
        </p:nvSpPr>
        <p:spPr>
          <a:xfrm>
            <a:off x="437780" y="1636776"/>
            <a:ext cx="5312787" cy="4396987"/>
          </a:xfrm>
        </p:spPr>
        <p:txBody>
          <a:bodyPr/>
          <a:lstStyle>
            <a:lvl1pPr>
              <a:defRPr/>
            </a:lvl1pPr>
            <a:lvl2pPr>
              <a:defRPr sz="1600"/>
            </a:lvl2pPr>
          </a:lstStyle>
          <a:p>
            <a:pPr lvl="0"/>
            <a:r>
              <a:rPr lang="en-US" dirty="0"/>
              <a:t>Click to edit master text styles</a:t>
            </a:r>
          </a:p>
          <a:p>
            <a:pPr lvl="1"/>
            <a:r>
              <a:rPr lang="en-US" dirty="0"/>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5378792" cy="448056"/>
          </a:xfrm>
        </p:spPr>
        <p:txBody>
          <a:bodyPr/>
          <a:lstStyle>
            <a:lvl1pPr marL="0" indent="0">
              <a:buNone/>
              <a:defRPr lang="en-US" sz="2000" b="0" kern="120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dirty="0"/>
              <a:t>Edit master text styles</a:t>
            </a:r>
          </a:p>
        </p:txBody>
      </p:sp>
      <p:sp>
        <p:nvSpPr>
          <p:cNvPr id="9" name="Picture Placeholder 8">
            <a:extLst>
              <a:ext uri="{FF2B5EF4-FFF2-40B4-BE49-F238E27FC236}">
                <a16:creationId xmlns:a16="http://schemas.microsoft.com/office/drawing/2014/main" id="{068AC82B-C3C3-469A-884C-F151849E7E5B}"/>
              </a:ext>
            </a:extLst>
          </p:cNvPr>
          <p:cNvSpPr>
            <a:spLocks noGrp="1"/>
          </p:cNvSpPr>
          <p:nvPr>
            <p:ph type="pic" sz="quarter" idx="13" hasCustomPrompt="1"/>
          </p:nvPr>
        </p:nvSpPr>
        <p:spPr>
          <a:xfrm>
            <a:off x="6094413" y="0"/>
            <a:ext cx="6094412" cy="6856413"/>
          </a:xfrm>
          <a:solidFill>
            <a:srgbClr val="F7F7F7"/>
          </a:solidFill>
        </p:spPr>
        <p:txBody>
          <a:bodyPr anchor="ctr" anchorCtr="1"/>
          <a:lstStyle>
            <a:lvl1pPr algn="ctr">
              <a:defRPr sz="1400">
                <a:solidFill>
                  <a:schemeClr val="tx1"/>
                </a:solidFill>
              </a:defRPr>
            </a:lvl1pPr>
          </a:lstStyle>
          <a:p>
            <a:r>
              <a:rPr lang="en-US" dirty="0"/>
              <a:t>Picture here</a:t>
            </a:r>
          </a:p>
        </p:txBody>
      </p:sp>
      <p:grpSp>
        <p:nvGrpSpPr>
          <p:cNvPr id="12" name="Graphic 28">
            <a:extLst>
              <a:ext uri="{FF2B5EF4-FFF2-40B4-BE49-F238E27FC236}">
                <a16:creationId xmlns:a16="http://schemas.microsoft.com/office/drawing/2014/main" id="{24342D00-A1EF-4380-A43F-447D2FC086B6}"/>
              </a:ext>
            </a:extLst>
          </p:cNvPr>
          <p:cNvGrpSpPr/>
          <p:nvPr userDrawn="1"/>
        </p:nvGrpSpPr>
        <p:grpSpPr>
          <a:xfrm>
            <a:off x="386934" y="6197600"/>
            <a:ext cx="874824" cy="464318"/>
            <a:chOff x="3834550" y="2440725"/>
            <a:chExt cx="5419725" cy="2876550"/>
          </a:xfrm>
        </p:grpSpPr>
        <p:sp>
          <p:nvSpPr>
            <p:cNvPr id="13" name="Freeform: Shape 98">
              <a:extLst>
                <a:ext uri="{FF2B5EF4-FFF2-40B4-BE49-F238E27FC236}">
                  <a16:creationId xmlns:a16="http://schemas.microsoft.com/office/drawing/2014/main" id="{17D6D3F2-012F-4639-89D3-B3783E8A10BB}"/>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a:p>
          </p:txBody>
        </p:sp>
        <p:sp>
          <p:nvSpPr>
            <p:cNvPr id="14" name="Freeform: Shape 99">
              <a:extLst>
                <a:ext uri="{FF2B5EF4-FFF2-40B4-BE49-F238E27FC236}">
                  <a16:creationId xmlns:a16="http://schemas.microsoft.com/office/drawing/2014/main" id="{E04837C5-FF37-466B-AA9D-DA84422B829B}"/>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a:p>
          </p:txBody>
        </p:sp>
        <p:sp>
          <p:nvSpPr>
            <p:cNvPr id="15" name="Freeform: Shape 100">
              <a:extLst>
                <a:ext uri="{FF2B5EF4-FFF2-40B4-BE49-F238E27FC236}">
                  <a16:creationId xmlns:a16="http://schemas.microsoft.com/office/drawing/2014/main" id="{971C4B25-E904-4708-A7FB-2ED55F3686D4}"/>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a:p>
          </p:txBody>
        </p:sp>
        <p:sp>
          <p:nvSpPr>
            <p:cNvPr id="16" name="Freeform: Shape 101">
              <a:extLst>
                <a:ext uri="{FF2B5EF4-FFF2-40B4-BE49-F238E27FC236}">
                  <a16:creationId xmlns:a16="http://schemas.microsoft.com/office/drawing/2014/main" id="{14541D6F-2F7F-4941-8DBF-4260AD62A1DC}"/>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a:p>
          </p:txBody>
        </p:sp>
        <p:sp>
          <p:nvSpPr>
            <p:cNvPr id="23" name="Freeform: Shape 102">
              <a:extLst>
                <a:ext uri="{FF2B5EF4-FFF2-40B4-BE49-F238E27FC236}">
                  <a16:creationId xmlns:a16="http://schemas.microsoft.com/office/drawing/2014/main" id="{C89D07AE-3056-47F4-8A1D-F9330B6B6BEE}"/>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4964970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on lef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41229" y="341807"/>
            <a:ext cx="11219688" cy="668692"/>
          </a:xfrm>
        </p:spPr>
        <p:txBody>
          <a:bodyPr/>
          <a:lstStyle>
            <a:lvl1pPr>
              <a:defRPr/>
            </a:lvl1pPr>
          </a:lstStyle>
          <a:p>
            <a:r>
              <a:rPr lang="en-US" dirty="0"/>
              <a:t>Click to edit master title style</a:t>
            </a:r>
          </a:p>
        </p:txBody>
      </p:sp>
      <p:sp>
        <p:nvSpPr>
          <p:cNvPr id="6" name="Content Placeholder 5"/>
          <p:cNvSpPr>
            <a:spLocks noGrp="1"/>
          </p:cNvSpPr>
          <p:nvPr>
            <p:ph sz="quarter" idx="10" hasCustomPrompt="1"/>
          </p:nvPr>
        </p:nvSpPr>
        <p:spPr>
          <a:xfrm>
            <a:off x="6308140" y="1636776"/>
            <a:ext cx="5349240" cy="4244324"/>
          </a:xfrm>
        </p:spPr>
        <p:txBody>
          <a:bodyPr/>
          <a:lstStyle>
            <a:lvl1pPr>
              <a:defRPr/>
            </a:lvl1pPr>
            <a:lvl2pPr>
              <a:defRPr sz="1600"/>
            </a:lvl2pPr>
          </a:lstStyle>
          <a:p>
            <a:pPr lvl="0"/>
            <a:r>
              <a:rPr lang="en-US" dirty="0"/>
              <a:t>Click to edit master text styles</a:t>
            </a:r>
          </a:p>
          <a:p>
            <a:pPr lvl="1"/>
            <a:r>
              <a:rPr lang="en-US" dirty="0"/>
              <a:t>Second level</a:t>
            </a:r>
          </a:p>
        </p:txBody>
      </p:sp>
      <p:sp>
        <p:nvSpPr>
          <p:cNvPr id="8" name="Text Placeholder 7">
            <a:extLst>
              <a:ext uri="{FF2B5EF4-FFF2-40B4-BE49-F238E27FC236}">
                <a16:creationId xmlns:a16="http://schemas.microsoft.com/office/drawing/2014/main" id="{0378BF09-839B-46FB-BC79-5B2AA0BC5EAB}"/>
              </a:ext>
            </a:extLst>
          </p:cNvPr>
          <p:cNvSpPr>
            <a:spLocks noGrp="1"/>
          </p:cNvSpPr>
          <p:nvPr>
            <p:ph type="body" sz="quarter" idx="12" hasCustomPrompt="1"/>
          </p:nvPr>
        </p:nvSpPr>
        <p:spPr>
          <a:xfrm>
            <a:off x="438912" y="1033272"/>
            <a:ext cx="11172588" cy="448056"/>
          </a:xfrm>
        </p:spPr>
        <p:txBody>
          <a:bodyPr/>
          <a:lstStyle>
            <a:lvl1pPr marL="0" indent="0">
              <a:buNone/>
              <a:defRPr lang="en-US" sz="2000" b="0" kern="120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rgbClr val="F7F7F7"/>
              </a:buClr>
              <a:buFont typeface="Arial"/>
              <a:buNone/>
            </a:pPr>
            <a:r>
              <a:rPr lang="en-US" dirty="0"/>
              <a:t>Edit master text styles</a:t>
            </a:r>
          </a:p>
        </p:txBody>
      </p:sp>
      <p:sp>
        <p:nvSpPr>
          <p:cNvPr id="7" name="Picture Placeholder 6">
            <a:extLst>
              <a:ext uri="{FF2B5EF4-FFF2-40B4-BE49-F238E27FC236}">
                <a16:creationId xmlns:a16="http://schemas.microsoft.com/office/drawing/2014/main" id="{AD4523B1-40E9-4B78-8229-4133B225CD99}"/>
              </a:ext>
            </a:extLst>
          </p:cNvPr>
          <p:cNvSpPr>
            <a:spLocks noGrp="1"/>
          </p:cNvSpPr>
          <p:nvPr>
            <p:ph type="pic" sz="quarter" idx="13"/>
          </p:nvPr>
        </p:nvSpPr>
        <p:spPr>
          <a:xfrm>
            <a:off x="517622" y="1638301"/>
            <a:ext cx="5394960" cy="4533900"/>
          </a:xfrm>
          <a:solidFill>
            <a:schemeClr val="bg2"/>
          </a:solidFill>
        </p:spPr>
        <p:txBody>
          <a:bodyPr anchor="ctr" anchorCtr="0"/>
          <a:lstStyle>
            <a:lvl1pPr algn="ctr">
              <a:defRPr/>
            </a:lvl1pPr>
          </a:lstStyle>
          <a:p>
            <a:endParaRPr lang="en-US"/>
          </a:p>
        </p:txBody>
      </p:sp>
    </p:spTree>
    <p:extLst>
      <p:ext uri="{BB962C8B-B14F-4D97-AF65-F5344CB8AC3E}">
        <p14:creationId xmlns:p14="http://schemas.microsoft.com/office/powerpoint/2010/main" val="32425247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ual photo">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38912" y="338328"/>
            <a:ext cx="11219688" cy="668692"/>
          </a:xfrm>
        </p:spPr>
        <p:txBody>
          <a:bodyPr/>
          <a:lstStyle>
            <a:lvl1pPr>
              <a:defRPr/>
            </a:lvl1pPr>
          </a:lstStyle>
          <a:p>
            <a:r>
              <a:rPr lang="en-US" dirty="0"/>
              <a:t>Click to edit master title style</a:t>
            </a:r>
          </a:p>
        </p:txBody>
      </p:sp>
      <p:sp>
        <p:nvSpPr>
          <p:cNvPr id="5" name="Picture Placeholder 4"/>
          <p:cNvSpPr>
            <a:spLocks noGrp="1"/>
          </p:cNvSpPr>
          <p:nvPr>
            <p:ph type="pic" sz="quarter" idx="10"/>
          </p:nvPr>
        </p:nvSpPr>
        <p:spPr bwMode="gray">
          <a:xfrm>
            <a:off x="517348" y="1638300"/>
            <a:ext cx="5422392"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endParaRPr lang="en-US" dirty="0"/>
          </a:p>
        </p:txBody>
      </p:sp>
      <p:sp>
        <p:nvSpPr>
          <p:cNvPr id="7" name="Picture Placeholder 4"/>
          <p:cNvSpPr>
            <a:spLocks noGrp="1"/>
          </p:cNvSpPr>
          <p:nvPr>
            <p:ph type="pic" sz="quarter" idx="11"/>
          </p:nvPr>
        </p:nvSpPr>
        <p:spPr bwMode="gray">
          <a:xfrm>
            <a:off x="6247802" y="1638300"/>
            <a:ext cx="5422392"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endParaRPr lang="en-US" dirty="0"/>
          </a:p>
        </p:txBody>
      </p:sp>
      <p:sp>
        <p:nvSpPr>
          <p:cNvPr id="4" name="Text Placeholder 3"/>
          <p:cNvSpPr>
            <a:spLocks noGrp="1"/>
          </p:cNvSpPr>
          <p:nvPr>
            <p:ph type="body" sz="quarter" idx="12" hasCustomPrompt="1"/>
          </p:nvPr>
        </p:nvSpPr>
        <p:spPr>
          <a:xfrm>
            <a:off x="531934" y="5504356"/>
            <a:ext cx="5421522" cy="667844"/>
          </a:xfrm>
        </p:spPr>
        <p:txBody>
          <a:bodyPr/>
          <a:lstStyle>
            <a:lvl1pPr marL="0" indent="0">
              <a:buNone/>
              <a:defRPr sz="1800">
                <a:solidFill>
                  <a:schemeClr val="tx1"/>
                </a:solidFill>
              </a:defRPr>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dirty="0"/>
              <a:t>Click to edit master text styles</a:t>
            </a:r>
          </a:p>
        </p:txBody>
      </p:sp>
      <p:sp>
        <p:nvSpPr>
          <p:cNvPr id="8" name="Text Placeholder 3"/>
          <p:cNvSpPr>
            <a:spLocks noGrp="1"/>
          </p:cNvSpPr>
          <p:nvPr>
            <p:ph type="body" sz="quarter" idx="13" hasCustomPrompt="1"/>
          </p:nvPr>
        </p:nvSpPr>
        <p:spPr>
          <a:xfrm>
            <a:off x="6269122" y="5504356"/>
            <a:ext cx="5395745" cy="667844"/>
          </a:xfrm>
        </p:spPr>
        <p:txBody>
          <a:bodyPr/>
          <a:lstStyle>
            <a:lvl1pPr marL="0" indent="0">
              <a:buNone/>
              <a:defRPr sz="1800">
                <a:solidFill>
                  <a:schemeClr val="tx1"/>
                </a:solidFill>
              </a:defRPr>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dirty="0"/>
              <a:t>Click to edit master text styles</a:t>
            </a:r>
          </a:p>
        </p:txBody>
      </p:sp>
    </p:spTree>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riple photo">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38912" y="338328"/>
            <a:ext cx="11219688" cy="668692"/>
          </a:xfrm>
        </p:spPr>
        <p:txBody>
          <a:bodyPr/>
          <a:lstStyle>
            <a:lvl1pPr>
              <a:defRPr/>
            </a:lvl1pPr>
          </a:lstStyle>
          <a:p>
            <a:r>
              <a:rPr lang="en-US" dirty="0"/>
              <a:t>Click to edit master title style</a:t>
            </a:r>
          </a:p>
        </p:txBody>
      </p:sp>
      <p:sp>
        <p:nvSpPr>
          <p:cNvPr id="5" name="Picture Placeholder 4"/>
          <p:cNvSpPr>
            <a:spLocks noGrp="1"/>
          </p:cNvSpPr>
          <p:nvPr>
            <p:ph type="pic" sz="quarter" idx="10"/>
          </p:nvPr>
        </p:nvSpPr>
        <p:spPr bwMode="gray">
          <a:xfrm>
            <a:off x="518640" y="1638300"/>
            <a:ext cx="3520440"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a:t>Drag picture to placeholder or click icon to add</a:t>
            </a:r>
            <a:endParaRPr lang="en-US" dirty="0"/>
          </a:p>
        </p:txBody>
      </p:sp>
      <p:sp>
        <p:nvSpPr>
          <p:cNvPr id="7" name="Picture Placeholder 4"/>
          <p:cNvSpPr>
            <a:spLocks noGrp="1"/>
          </p:cNvSpPr>
          <p:nvPr>
            <p:ph type="pic" sz="quarter" idx="11"/>
          </p:nvPr>
        </p:nvSpPr>
        <p:spPr bwMode="gray">
          <a:xfrm>
            <a:off x="4336538" y="1638300"/>
            <a:ext cx="3515750"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dirty="0"/>
              <a:t>Drag picture to placeholder or click icon to add</a:t>
            </a:r>
          </a:p>
        </p:txBody>
      </p:sp>
      <p:sp>
        <p:nvSpPr>
          <p:cNvPr id="8" name="Picture Placeholder 4"/>
          <p:cNvSpPr>
            <a:spLocks noGrp="1"/>
          </p:cNvSpPr>
          <p:nvPr>
            <p:ph type="pic" sz="quarter" idx="12"/>
          </p:nvPr>
        </p:nvSpPr>
        <p:spPr bwMode="gray">
          <a:xfrm>
            <a:off x="8154967" y="1638300"/>
            <a:ext cx="3515750" cy="3758200"/>
          </a:xfrm>
          <a:prstGeom prst="roundRect">
            <a:avLst>
              <a:gd name="adj" fmla="val 0"/>
            </a:avLst>
          </a:prstGeom>
          <a:solidFill>
            <a:schemeClr val="bg2"/>
          </a:solidFill>
        </p:spPr>
        <p:txBody>
          <a:bodyPr vert="horz" lIns="91440" tIns="45720" rIns="91440" bIns="45720" rtlCol="0" anchor="ctr">
            <a:noAutofit/>
          </a:bodyPr>
          <a:lstStyle>
            <a:lvl1pPr>
              <a:defRPr lang="en-US" sz="1600" dirty="0">
                <a:solidFill>
                  <a:schemeClr val="tx1"/>
                </a:solidFill>
              </a:defRPr>
            </a:lvl1pPr>
          </a:lstStyle>
          <a:p>
            <a:pPr marL="0" lvl="0" indent="0" algn="ctr">
              <a:buFontTx/>
              <a:buNone/>
            </a:pPr>
            <a:r>
              <a:rPr lang="en-US" dirty="0"/>
              <a:t>Drag picture to placeholder or click icon to add</a:t>
            </a:r>
          </a:p>
        </p:txBody>
      </p:sp>
      <p:sp>
        <p:nvSpPr>
          <p:cNvPr id="10" name="Text Placeholder 3"/>
          <p:cNvSpPr>
            <a:spLocks noGrp="1"/>
          </p:cNvSpPr>
          <p:nvPr>
            <p:ph type="body" sz="quarter" idx="13" hasCustomPrompt="1"/>
          </p:nvPr>
        </p:nvSpPr>
        <p:spPr>
          <a:xfrm>
            <a:off x="528165" y="5504356"/>
            <a:ext cx="3515750" cy="667844"/>
          </a:xfrm>
        </p:spPr>
        <p:txBody>
          <a:bodyPr/>
          <a:lstStyle>
            <a:lvl1pPr marL="0" indent="0">
              <a:buNone/>
              <a:defRPr sz="1800"/>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dirty="0"/>
              <a:t>Click to edit master text styles</a:t>
            </a:r>
          </a:p>
        </p:txBody>
      </p:sp>
      <p:sp>
        <p:nvSpPr>
          <p:cNvPr id="11" name="Text Placeholder 3"/>
          <p:cNvSpPr>
            <a:spLocks noGrp="1"/>
          </p:cNvSpPr>
          <p:nvPr>
            <p:ph type="body" sz="quarter" idx="14" hasCustomPrompt="1"/>
          </p:nvPr>
        </p:nvSpPr>
        <p:spPr>
          <a:xfrm>
            <a:off x="4331846" y="5504356"/>
            <a:ext cx="3515750" cy="667844"/>
          </a:xfrm>
        </p:spPr>
        <p:txBody>
          <a:bodyPr/>
          <a:lstStyle>
            <a:lvl1pPr marL="0" indent="0">
              <a:buNone/>
              <a:defRPr sz="1800"/>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dirty="0"/>
              <a:t>Click to edit master text styles</a:t>
            </a:r>
          </a:p>
        </p:txBody>
      </p:sp>
      <p:sp>
        <p:nvSpPr>
          <p:cNvPr id="12" name="Text Placeholder 3"/>
          <p:cNvSpPr>
            <a:spLocks noGrp="1"/>
          </p:cNvSpPr>
          <p:nvPr>
            <p:ph type="body" sz="quarter" idx="15" hasCustomPrompt="1"/>
          </p:nvPr>
        </p:nvSpPr>
        <p:spPr>
          <a:xfrm>
            <a:off x="8122288" y="5504356"/>
            <a:ext cx="3515750" cy="667844"/>
          </a:xfrm>
        </p:spPr>
        <p:txBody>
          <a:bodyPr/>
          <a:lstStyle>
            <a:lvl1pPr marL="0" indent="0">
              <a:buNone/>
              <a:defRPr sz="1800"/>
            </a:lvl1pPr>
            <a:lvl2pPr marL="231682" indent="0">
              <a:buNone/>
              <a:defRPr sz="1600"/>
            </a:lvl2pPr>
            <a:lvl3pPr marL="569685" indent="0">
              <a:buNone/>
              <a:defRPr sz="1600"/>
            </a:lvl3pPr>
            <a:lvl4pPr marL="853733" indent="0">
              <a:buNone/>
              <a:defRPr sz="1600"/>
            </a:lvl4pPr>
            <a:lvl5pPr marL="1145716" indent="0">
              <a:buNone/>
              <a:defRPr sz="1600"/>
            </a:lvl5pPr>
          </a:lstStyle>
          <a:p>
            <a:pPr lvl="0"/>
            <a:r>
              <a:rPr lang="en-US" dirty="0"/>
              <a:t>Click to edit master text styles</a:t>
            </a:r>
          </a:p>
        </p:txBody>
      </p:sp>
    </p:spTree>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18374" y="1704848"/>
            <a:ext cx="11120572" cy="4270746"/>
          </a:xfrm>
        </p:spPr>
        <p:txBody>
          <a:bodyPr anchor="ctr" anchorCtr="0"/>
          <a:lstStyle>
            <a:lvl1pPr marL="0" indent="0" algn="ctr">
              <a:buNone/>
              <a:defRPr sz="2399" baseline="0">
                <a:solidFill>
                  <a:schemeClr val="tx1"/>
                </a:solidFill>
                <a:latin typeface="+mn-lt"/>
                <a:ea typeface="Gilroy" panose="00000500000000000000" pitchFamily="50" charset="0"/>
                <a:cs typeface="Gilroy" panose="00000500000000000000" pitchFamily="50" charset="0"/>
              </a:defRPr>
            </a:lvl1pPr>
          </a:lstStyle>
          <a:p>
            <a:r>
              <a:rPr lang="en-US" dirty="0"/>
              <a:t>Place chart here</a:t>
            </a:r>
          </a:p>
        </p:txBody>
      </p:sp>
      <p:sp>
        <p:nvSpPr>
          <p:cNvPr id="7" name="Text Placeholder 6"/>
          <p:cNvSpPr>
            <a:spLocks noGrp="1"/>
          </p:cNvSpPr>
          <p:nvPr>
            <p:ph type="body" sz="quarter" idx="17" hasCustomPrompt="1"/>
          </p:nvPr>
        </p:nvSpPr>
        <p:spPr bwMode="gray">
          <a:xfrm>
            <a:off x="457540" y="5932542"/>
            <a:ext cx="11106558" cy="260484"/>
          </a:xfrm>
        </p:spPr>
        <p:txBody>
          <a:bodyPr bIns="0" anchor="b" anchorCtr="0"/>
          <a:lstStyle>
            <a:lvl1pPr marL="0" indent="0">
              <a:buNone/>
              <a:defRPr lang="en-US" sz="800" kern="1200" baseline="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chemeClr val="tx2"/>
              </a:buClr>
              <a:buFont typeface="Arial"/>
              <a:buNone/>
            </a:pPr>
            <a:r>
              <a:rPr lang="en-US" dirty="0"/>
              <a:t>Source: Goes Here</a:t>
            </a:r>
          </a:p>
        </p:txBody>
      </p:sp>
      <p:sp>
        <p:nvSpPr>
          <p:cNvPr id="8" name="Text Placeholder 8"/>
          <p:cNvSpPr>
            <a:spLocks noGrp="1"/>
          </p:cNvSpPr>
          <p:nvPr>
            <p:ph type="body" sz="quarter" idx="13" hasCustomPrompt="1"/>
          </p:nvPr>
        </p:nvSpPr>
        <p:spPr bwMode="gray">
          <a:xfrm>
            <a:off x="518375" y="1198320"/>
            <a:ext cx="11120572" cy="446087"/>
          </a:xfrm>
        </p:spPr>
        <p:txBody>
          <a:bodyPr lIns="0" anchor="b">
            <a:noAutofit/>
          </a:bodyPr>
          <a:lstStyle>
            <a:lvl1pPr algn="ctr">
              <a:lnSpc>
                <a:spcPct val="85000"/>
              </a:lnSpc>
              <a:spcBef>
                <a:spcPts val="600"/>
              </a:spcBef>
              <a:buNone/>
              <a:defRPr sz="1800" b="1">
                <a:solidFill>
                  <a:schemeClr val="tx1"/>
                </a:solidFill>
                <a:latin typeface="+mj-lt"/>
                <a:ea typeface="Gilroy" panose="00000500000000000000" pitchFamily="50" charset="0"/>
                <a:cs typeface="Gilroy" panose="00000500000000000000" pitchFamily="50" charset="0"/>
              </a:defRPr>
            </a:lvl1pPr>
            <a:lvl2pPr>
              <a:buNone/>
              <a:defRPr/>
            </a:lvl2pPr>
            <a:lvl3pPr>
              <a:buNone/>
              <a:defRPr/>
            </a:lvl3pPr>
            <a:lvl4pPr>
              <a:buNone/>
              <a:defRPr/>
            </a:lvl4pPr>
            <a:lvl5pPr>
              <a:buNone/>
              <a:defRPr/>
            </a:lvl5pPr>
          </a:lstStyle>
          <a:p>
            <a:pPr lvl="0"/>
            <a:r>
              <a:rPr lang="en-US" dirty="0"/>
              <a:t>Click to edit master text styles</a:t>
            </a:r>
          </a:p>
        </p:txBody>
      </p:sp>
      <p:sp>
        <p:nvSpPr>
          <p:cNvPr id="3" name="Title 2"/>
          <p:cNvSpPr>
            <a:spLocks noGrp="1"/>
          </p:cNvSpPr>
          <p:nvPr>
            <p:ph type="title" hasCustomPrompt="1"/>
          </p:nvPr>
        </p:nvSpPr>
        <p:spPr>
          <a:xfrm>
            <a:off x="438912" y="338328"/>
            <a:ext cx="11222132" cy="668692"/>
          </a:xfrm>
        </p:spPr>
        <p:txBody>
          <a:bodyPr/>
          <a:lstStyle>
            <a:lvl1pPr>
              <a:defRPr/>
            </a:lvl1pPr>
          </a:lstStyle>
          <a:p>
            <a:r>
              <a:rPr lang="en-US" dirty="0"/>
              <a:t>Click to edit master title style</a:t>
            </a:r>
          </a:p>
        </p:txBody>
      </p:sp>
    </p:spTree>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19943" y="1150070"/>
            <a:ext cx="5436821" cy="4698524"/>
          </a:xfrm>
        </p:spPr>
        <p:txBody>
          <a:bodyPr anchor="ctr" anchorCtr="0"/>
          <a:lstStyle>
            <a:lvl1pPr marL="0" indent="0" algn="ctr">
              <a:buNone/>
              <a:defRPr sz="2399" baseline="0">
                <a:solidFill>
                  <a:schemeClr val="tx1"/>
                </a:solidFill>
                <a:latin typeface="+mn-lt"/>
                <a:ea typeface="Gilroy" panose="00000500000000000000" pitchFamily="50" charset="0"/>
                <a:cs typeface="Gilroy" panose="00000500000000000000" pitchFamily="50" charset="0"/>
              </a:defRPr>
            </a:lvl1pPr>
          </a:lstStyle>
          <a:p>
            <a:r>
              <a:rPr lang="en-US" dirty="0"/>
              <a:t>Place chart here</a:t>
            </a:r>
          </a:p>
        </p:txBody>
      </p:sp>
      <p:sp>
        <p:nvSpPr>
          <p:cNvPr id="12" name="Chart Placeholder 3"/>
          <p:cNvSpPr>
            <a:spLocks noGrp="1"/>
          </p:cNvSpPr>
          <p:nvPr>
            <p:ph type="chart" sz="quarter" idx="18" hasCustomPrompt="1"/>
          </p:nvPr>
        </p:nvSpPr>
        <p:spPr bwMode="gray">
          <a:xfrm>
            <a:off x="6217773" y="1150070"/>
            <a:ext cx="5440680" cy="4698524"/>
          </a:xfrm>
        </p:spPr>
        <p:txBody>
          <a:bodyPr anchor="ctr" anchorCtr="0"/>
          <a:lstStyle>
            <a:lvl1pPr marL="0" indent="0" algn="ctr">
              <a:buNone/>
              <a:defRPr sz="2399" baseline="0">
                <a:solidFill>
                  <a:schemeClr val="tx1"/>
                </a:solidFill>
                <a:latin typeface="+mn-lt"/>
                <a:ea typeface="Gilroy" panose="00000500000000000000" pitchFamily="50" charset="0"/>
                <a:cs typeface="Gilroy" panose="00000500000000000000" pitchFamily="50" charset="0"/>
              </a:defRPr>
            </a:lvl1pPr>
          </a:lstStyle>
          <a:p>
            <a:r>
              <a:rPr lang="en-US" dirty="0"/>
              <a:t>Place chart here</a:t>
            </a:r>
          </a:p>
        </p:txBody>
      </p:sp>
      <p:sp>
        <p:nvSpPr>
          <p:cNvPr id="7" name="Text Placeholder 6"/>
          <p:cNvSpPr>
            <a:spLocks noGrp="1"/>
          </p:cNvSpPr>
          <p:nvPr>
            <p:ph type="body" sz="quarter" idx="17" hasCustomPrompt="1"/>
          </p:nvPr>
        </p:nvSpPr>
        <p:spPr bwMode="gray">
          <a:xfrm>
            <a:off x="457200" y="5932544"/>
            <a:ext cx="11106558" cy="260484"/>
          </a:xfrm>
        </p:spPr>
        <p:txBody>
          <a:bodyPr bIns="0" anchor="b" anchorCtr="0"/>
          <a:lstStyle>
            <a:lvl1pPr marL="0" indent="0">
              <a:buNone/>
              <a:defRPr lang="en-US" sz="800" kern="1200" baseline="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chemeClr val="tx2"/>
              </a:buClr>
              <a:buFont typeface="Arial"/>
              <a:buNone/>
            </a:pPr>
            <a:r>
              <a:rPr lang="en-US" dirty="0"/>
              <a:t>Source: Goes Here</a:t>
            </a:r>
          </a:p>
        </p:txBody>
      </p:sp>
      <p:sp>
        <p:nvSpPr>
          <p:cNvPr id="3" name="Title 2"/>
          <p:cNvSpPr>
            <a:spLocks noGrp="1"/>
          </p:cNvSpPr>
          <p:nvPr>
            <p:ph type="title" hasCustomPrompt="1"/>
          </p:nvPr>
        </p:nvSpPr>
        <p:spPr>
          <a:xfrm>
            <a:off x="438912" y="338328"/>
            <a:ext cx="11222132" cy="668692"/>
          </a:xfrm>
        </p:spPr>
        <p:txBody>
          <a:bodyPr/>
          <a:lstStyle>
            <a:lvl1pPr>
              <a:defRPr/>
            </a:lvl1pPr>
          </a:lstStyle>
          <a:p>
            <a:r>
              <a:rPr lang="en-US" dirty="0"/>
              <a:t>Click to edit master title style</a:t>
            </a:r>
          </a:p>
        </p:txBody>
      </p:sp>
    </p:spTree>
    <p:extLst/>
  </p:cSld>
  <p:clrMapOvr>
    <a:masterClrMapping/>
  </p:clrMapOvr>
  <p:transition>
    <p:fade/>
  </p:transition>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ulti Chart">
    <p:spTree>
      <p:nvGrpSpPr>
        <p:cNvPr id="1" name=""/>
        <p:cNvGrpSpPr/>
        <p:nvPr/>
      </p:nvGrpSpPr>
      <p:grpSpPr>
        <a:xfrm>
          <a:off x="0" y="0"/>
          <a:ext cx="0" cy="0"/>
          <a:chOff x="0" y="0"/>
          <a:chExt cx="0" cy="0"/>
        </a:xfrm>
      </p:grpSpPr>
      <p:sp>
        <p:nvSpPr>
          <p:cNvPr id="4" name="Chart Placeholder 3"/>
          <p:cNvSpPr>
            <a:spLocks noGrp="1"/>
          </p:cNvSpPr>
          <p:nvPr>
            <p:ph type="chart" sz="quarter" idx="10" hasCustomPrompt="1"/>
          </p:nvPr>
        </p:nvSpPr>
        <p:spPr bwMode="gray">
          <a:xfrm>
            <a:off x="519430" y="1252778"/>
            <a:ext cx="5558104" cy="2216700"/>
          </a:xfrm>
        </p:spPr>
        <p:txBody>
          <a:bodyPr anchor="ctr" anchorCtr="0"/>
          <a:lstStyle>
            <a:lvl1pPr marL="0" indent="0" algn="ctr">
              <a:buNone/>
              <a:defRPr sz="2399" baseline="0">
                <a:solidFill>
                  <a:schemeClr val="tx1"/>
                </a:solidFill>
              </a:defRPr>
            </a:lvl1pPr>
          </a:lstStyle>
          <a:p>
            <a:r>
              <a:rPr lang="en-US" dirty="0"/>
              <a:t>Place chart here</a:t>
            </a:r>
          </a:p>
        </p:txBody>
      </p:sp>
      <p:sp>
        <p:nvSpPr>
          <p:cNvPr id="12" name="Chart Placeholder 3"/>
          <p:cNvSpPr>
            <a:spLocks noGrp="1"/>
          </p:cNvSpPr>
          <p:nvPr>
            <p:ph type="chart" sz="quarter" idx="18" hasCustomPrompt="1"/>
          </p:nvPr>
        </p:nvSpPr>
        <p:spPr bwMode="gray">
          <a:xfrm>
            <a:off x="6096487" y="1252778"/>
            <a:ext cx="5558104" cy="2216700"/>
          </a:xfrm>
        </p:spPr>
        <p:txBody>
          <a:bodyPr anchor="ctr" anchorCtr="0"/>
          <a:lstStyle>
            <a:lvl1pPr marL="0" indent="0" algn="ctr">
              <a:buNone/>
              <a:defRPr sz="2399" baseline="0">
                <a:solidFill>
                  <a:schemeClr val="tx1"/>
                </a:solidFill>
              </a:defRPr>
            </a:lvl1pPr>
          </a:lstStyle>
          <a:p>
            <a:r>
              <a:rPr lang="en-US" dirty="0"/>
              <a:t>Place chart here</a:t>
            </a:r>
          </a:p>
        </p:txBody>
      </p:sp>
      <p:sp>
        <p:nvSpPr>
          <p:cNvPr id="7" name="Text Placeholder 6"/>
          <p:cNvSpPr>
            <a:spLocks noGrp="1"/>
          </p:cNvSpPr>
          <p:nvPr>
            <p:ph type="body" sz="quarter" idx="17" hasCustomPrompt="1"/>
          </p:nvPr>
        </p:nvSpPr>
        <p:spPr bwMode="gray">
          <a:xfrm>
            <a:off x="457200" y="5931936"/>
            <a:ext cx="11106558" cy="260484"/>
          </a:xfrm>
        </p:spPr>
        <p:txBody>
          <a:bodyPr bIns="0" anchor="b" anchorCtr="0"/>
          <a:lstStyle>
            <a:lvl1pPr marL="0" indent="0">
              <a:buNone/>
              <a:defRPr lang="en-US" sz="800" kern="1200" baseline="0" dirty="0">
                <a:solidFill>
                  <a:schemeClr val="tx1"/>
                </a:solidFill>
                <a:latin typeface="+mn-lt"/>
                <a:ea typeface="Gilroy" panose="00000500000000000000" pitchFamily="50" charset="0"/>
                <a:cs typeface="Gilroy" panose="00000500000000000000" pitchFamily="50" charset="0"/>
              </a:defRPr>
            </a:lvl1pPr>
          </a:lstStyle>
          <a:p>
            <a:pPr marL="0" lvl="0" indent="0" algn="l" defTabSz="457017" rtl="0" eaLnBrk="1" latinLnBrk="0" hangingPunct="1">
              <a:lnSpc>
                <a:spcPct val="90000"/>
              </a:lnSpc>
              <a:spcBef>
                <a:spcPts val="1200"/>
              </a:spcBef>
              <a:buClr>
                <a:schemeClr val="tx2"/>
              </a:buClr>
              <a:buFont typeface="Arial"/>
              <a:buNone/>
            </a:pPr>
            <a:r>
              <a:rPr lang="en-US" dirty="0"/>
              <a:t>Source: Goes Here</a:t>
            </a:r>
          </a:p>
        </p:txBody>
      </p:sp>
      <p:sp>
        <p:nvSpPr>
          <p:cNvPr id="15" name="Chart Placeholder 3"/>
          <p:cNvSpPr>
            <a:spLocks noGrp="1"/>
          </p:cNvSpPr>
          <p:nvPr>
            <p:ph type="chart" sz="quarter" idx="19" hasCustomPrompt="1"/>
          </p:nvPr>
        </p:nvSpPr>
        <p:spPr bwMode="gray">
          <a:xfrm>
            <a:off x="519430" y="3469478"/>
            <a:ext cx="5558104" cy="2216700"/>
          </a:xfrm>
        </p:spPr>
        <p:txBody>
          <a:bodyPr anchor="ctr" anchorCtr="0"/>
          <a:lstStyle>
            <a:lvl1pPr marL="0" indent="0" algn="ctr">
              <a:buNone/>
              <a:defRPr sz="2399" baseline="0">
                <a:solidFill>
                  <a:schemeClr val="tx1"/>
                </a:solidFill>
              </a:defRPr>
            </a:lvl1pPr>
          </a:lstStyle>
          <a:p>
            <a:r>
              <a:rPr lang="en-US" dirty="0"/>
              <a:t>Place chart here</a:t>
            </a:r>
          </a:p>
        </p:txBody>
      </p:sp>
      <p:sp>
        <p:nvSpPr>
          <p:cNvPr id="16" name="Chart Placeholder 3"/>
          <p:cNvSpPr>
            <a:spLocks noGrp="1"/>
          </p:cNvSpPr>
          <p:nvPr>
            <p:ph type="chart" sz="quarter" idx="20" hasCustomPrompt="1"/>
          </p:nvPr>
        </p:nvSpPr>
        <p:spPr bwMode="gray">
          <a:xfrm>
            <a:off x="6096487" y="3469478"/>
            <a:ext cx="5558104" cy="2216700"/>
          </a:xfrm>
        </p:spPr>
        <p:txBody>
          <a:bodyPr anchor="ctr" anchorCtr="0"/>
          <a:lstStyle>
            <a:lvl1pPr marL="0" indent="0" algn="ctr">
              <a:buNone/>
              <a:defRPr sz="2399" baseline="0">
                <a:solidFill>
                  <a:schemeClr val="tx1"/>
                </a:solidFill>
              </a:defRPr>
            </a:lvl1pPr>
          </a:lstStyle>
          <a:p>
            <a:r>
              <a:rPr lang="en-US" dirty="0"/>
              <a:t>Place chart here</a:t>
            </a:r>
          </a:p>
        </p:txBody>
      </p:sp>
      <p:sp>
        <p:nvSpPr>
          <p:cNvPr id="3" name="Title 2"/>
          <p:cNvSpPr>
            <a:spLocks noGrp="1"/>
          </p:cNvSpPr>
          <p:nvPr>
            <p:ph type="title" hasCustomPrompt="1"/>
          </p:nvPr>
        </p:nvSpPr>
        <p:spPr>
          <a:xfrm>
            <a:off x="438912" y="338328"/>
            <a:ext cx="11222132" cy="668692"/>
          </a:xfrm>
        </p:spPr>
        <p:txBody>
          <a:bodyPr/>
          <a:lstStyle>
            <a:lvl1pPr>
              <a:defRPr/>
            </a:lvl1pPr>
          </a:lstStyle>
          <a:p>
            <a:r>
              <a:rPr lang="en-US" dirty="0"/>
              <a:t>Click to edit master title style</a:t>
            </a:r>
          </a:p>
        </p:txBody>
      </p:sp>
    </p:spTree>
    <p:extLst/>
  </p:cSld>
  <p:clrMapOvr>
    <a:masterClrMapping/>
  </p:clrMapOvr>
  <p:transition>
    <p:fade/>
  </p:transition>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Text Placeholder 6"/>
          <p:cNvSpPr>
            <a:spLocks noGrp="1"/>
          </p:cNvSpPr>
          <p:nvPr>
            <p:ph type="body" sz="quarter" idx="17" hasCustomPrompt="1"/>
          </p:nvPr>
        </p:nvSpPr>
        <p:spPr bwMode="gray">
          <a:xfrm>
            <a:off x="457200" y="5934143"/>
            <a:ext cx="11109960" cy="260484"/>
          </a:xfrm>
        </p:spPr>
        <p:txBody>
          <a:bodyPr bIns="0" anchor="b" anchorCtr="0"/>
          <a:lstStyle>
            <a:lvl1pPr marL="0" indent="0">
              <a:buNone/>
              <a:defRPr sz="800" baseline="0">
                <a:solidFill>
                  <a:schemeClr val="tx1"/>
                </a:solidFill>
              </a:defRPr>
            </a:lvl1pPr>
          </a:lstStyle>
          <a:p>
            <a:pPr lvl="0"/>
            <a:r>
              <a:rPr lang="en-US" dirty="0"/>
              <a:t>Source: Goes Here</a:t>
            </a:r>
          </a:p>
        </p:txBody>
      </p:sp>
      <p:sp>
        <p:nvSpPr>
          <p:cNvPr id="4" name="Table Placeholder 3"/>
          <p:cNvSpPr>
            <a:spLocks noGrp="1"/>
          </p:cNvSpPr>
          <p:nvPr>
            <p:ph type="tbl" sz="quarter" idx="18"/>
          </p:nvPr>
        </p:nvSpPr>
        <p:spPr bwMode="gray">
          <a:xfrm>
            <a:off x="519460" y="1230697"/>
            <a:ext cx="11109960" cy="4481512"/>
          </a:xfrm>
        </p:spPr>
        <p:txBody>
          <a:bodyPr anchor="ctr"/>
          <a:lstStyle>
            <a:lvl1pPr marL="0" indent="0" algn="ctr">
              <a:buNone/>
              <a:defRPr>
                <a:solidFill>
                  <a:schemeClr val="tx1"/>
                </a:solidFill>
              </a:defRPr>
            </a:lvl1pPr>
          </a:lstStyle>
          <a:p>
            <a:r>
              <a:rPr lang="en-US"/>
              <a:t>Click icon to add table</a:t>
            </a:r>
            <a:endParaRPr lang="en-US" dirty="0"/>
          </a:p>
        </p:txBody>
      </p:sp>
      <p:sp>
        <p:nvSpPr>
          <p:cNvPr id="3" name="Title 2"/>
          <p:cNvSpPr>
            <a:spLocks noGrp="1"/>
          </p:cNvSpPr>
          <p:nvPr>
            <p:ph type="title" hasCustomPrompt="1"/>
          </p:nvPr>
        </p:nvSpPr>
        <p:spPr>
          <a:xfrm>
            <a:off x="438912" y="338328"/>
            <a:ext cx="11222132" cy="668692"/>
          </a:xfrm>
        </p:spPr>
        <p:txBody>
          <a:bodyPr/>
          <a:lstStyle>
            <a:lvl1pPr>
              <a:defRPr/>
            </a:lvl1pPr>
          </a:lstStyle>
          <a:p>
            <a:r>
              <a:rPr lang="en-US" dirty="0"/>
              <a:t>Click to edit master title style</a:t>
            </a:r>
          </a:p>
        </p:txBody>
      </p:sp>
    </p:spTree>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Quote ">
    <p:spTree>
      <p:nvGrpSpPr>
        <p:cNvPr id="1" name=""/>
        <p:cNvGrpSpPr/>
        <p:nvPr/>
      </p:nvGrpSpPr>
      <p:grpSpPr>
        <a:xfrm>
          <a:off x="0" y="0"/>
          <a:ext cx="0" cy="0"/>
          <a:chOff x="0" y="0"/>
          <a:chExt cx="0" cy="0"/>
        </a:xfrm>
      </p:grpSpPr>
      <p:pic>
        <p:nvPicPr>
          <p:cNvPr id="78" name="Picture 77">
            <a:extLst>
              <a:ext uri="{FF2B5EF4-FFF2-40B4-BE49-F238E27FC236}">
                <a16:creationId xmlns:a16="http://schemas.microsoft.com/office/drawing/2014/main" id="{BBA20D34-D7F9-C042-958D-4371CB9504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204359" cy="6864951"/>
          </a:xfrm>
          <a:prstGeom prst="rect">
            <a:avLst/>
          </a:prstGeom>
        </p:spPr>
      </p:pic>
      <p:sp>
        <p:nvSpPr>
          <p:cNvPr id="79" name="Rectangle 78">
            <a:extLst>
              <a:ext uri="{FF2B5EF4-FFF2-40B4-BE49-F238E27FC236}">
                <a16:creationId xmlns:a16="http://schemas.microsoft.com/office/drawing/2014/main" id="{A67DEF45-294D-4F32-B7B0-CA17C52BFCAB}"/>
              </a:ext>
            </a:extLst>
          </p:cNvPr>
          <p:cNvSpPr/>
          <p:nvPr userDrawn="1"/>
        </p:nvSpPr>
        <p:spPr>
          <a:xfrm>
            <a:off x="330632" y="344489"/>
            <a:ext cx="11527993" cy="6170467"/>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8" name="Content Placeholder 26"/>
          <p:cNvSpPr>
            <a:spLocks noGrp="1"/>
          </p:cNvSpPr>
          <p:nvPr>
            <p:ph sz="quarter" idx="16" hasCustomPrompt="1"/>
          </p:nvPr>
        </p:nvSpPr>
        <p:spPr bwMode="gray">
          <a:xfrm>
            <a:off x="911408" y="4365205"/>
            <a:ext cx="9253163" cy="645886"/>
          </a:xfrm>
        </p:spPr>
        <p:txBody>
          <a:bodyPr vert="horz" lIns="91440" tIns="45720" rIns="91440" bIns="45720" rtlCol="0" anchor="t" anchorCtr="0">
            <a:noAutofit/>
          </a:bodyPr>
          <a:lstStyle>
            <a:lvl1pPr>
              <a:buFontTx/>
              <a:buNone/>
              <a:defRPr lang="en-US" sz="1999" baseline="0" dirty="0">
                <a:solidFill>
                  <a:schemeClr val="tx1"/>
                </a:solidFill>
                <a:latin typeface="+mn-lt"/>
                <a:ea typeface="Gilroy" panose="00000500000000000000" pitchFamily="50" charset="0"/>
                <a:cs typeface="Gilroy" panose="00000500000000000000" pitchFamily="50" charset="0"/>
              </a:defRPr>
            </a:lvl1pPr>
          </a:lstStyle>
          <a:p>
            <a:pPr marL="0" lvl="0" indent="0">
              <a:buNone/>
            </a:pPr>
            <a:r>
              <a:rPr lang="en-US" dirty="0"/>
              <a:t>Source information here</a:t>
            </a:r>
          </a:p>
        </p:txBody>
      </p:sp>
      <p:sp>
        <p:nvSpPr>
          <p:cNvPr id="5" name="Content Placeholder 4"/>
          <p:cNvSpPr>
            <a:spLocks noGrp="1"/>
          </p:cNvSpPr>
          <p:nvPr>
            <p:ph sz="quarter" idx="17" hasCustomPrompt="1"/>
          </p:nvPr>
        </p:nvSpPr>
        <p:spPr>
          <a:xfrm>
            <a:off x="911407" y="2383688"/>
            <a:ext cx="10525031" cy="1711386"/>
          </a:xfrm>
        </p:spPr>
        <p:txBody>
          <a:bodyPr anchor="b" anchorCtr="0"/>
          <a:lstStyle>
            <a:lvl1pPr marL="0" indent="0">
              <a:buClr>
                <a:schemeClr val="bg1"/>
              </a:buClr>
              <a:buFont typeface=".AppleSystemUIFont" charset="-120"/>
              <a:buNone/>
              <a:defRPr sz="4800" b="1">
                <a:solidFill>
                  <a:schemeClr val="tx1"/>
                </a:solidFill>
                <a:latin typeface="+mj-lt"/>
              </a:defRPr>
            </a:lvl1pPr>
            <a:lvl2pPr marL="231682" indent="0">
              <a:buFontTx/>
              <a:buNone/>
              <a:defRPr sz="3998"/>
            </a:lvl2pPr>
            <a:lvl3pPr marL="569685" indent="0">
              <a:buFontTx/>
              <a:buNone/>
              <a:defRPr sz="3998"/>
            </a:lvl3pPr>
            <a:lvl4pPr marL="853733" indent="0">
              <a:buFontTx/>
              <a:buNone/>
              <a:defRPr sz="3998"/>
            </a:lvl4pPr>
            <a:lvl5pPr marL="1145717" indent="0">
              <a:buFontTx/>
              <a:buNone/>
              <a:defRPr sz="3998"/>
            </a:lvl5pPr>
          </a:lstStyle>
          <a:p>
            <a:pPr lvl="0"/>
            <a:r>
              <a:rPr lang="en-US" dirty="0"/>
              <a:t>Click to edit master text styles</a:t>
            </a:r>
          </a:p>
        </p:txBody>
      </p:sp>
    </p:spTree>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Opening">
    <p:bg bwMode="gray">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531185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estion Slid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70628" y="3599343"/>
            <a:ext cx="10441443" cy="1374775"/>
          </a:xfrm>
        </p:spPr>
        <p:txBody>
          <a:bodyPr/>
          <a:lstStyle>
            <a:lvl1pPr marL="0" indent="0">
              <a:buFont typeface="Calibri" panose="020F0502020204030204" pitchFamily="34" charset="0"/>
              <a:buChar char=" "/>
              <a:defRPr sz="2000" b="0">
                <a:solidFill>
                  <a:schemeClr val="bg2"/>
                </a:solidFill>
                <a:latin typeface="+mn-lt"/>
                <a:ea typeface="Gilroy" panose="00000500000000000000" pitchFamily="50" charset="0"/>
                <a:cs typeface="Gilroy" panose="00000500000000000000" pitchFamily="50" charset="0"/>
              </a:defRPr>
            </a:lvl1pPr>
            <a:lvl2pPr marL="0" indent="0">
              <a:spcBef>
                <a:spcPts val="300"/>
              </a:spcBef>
              <a:buFont typeface="Calibri" panose="020F0502020204030204" pitchFamily="34" charset="0"/>
              <a:buChar char=" "/>
              <a:defRPr sz="1800">
                <a:solidFill>
                  <a:schemeClr val="bg2"/>
                </a:solidFill>
                <a:latin typeface="+mn-lt"/>
                <a:ea typeface="Gilroy" panose="00000500000000000000" pitchFamily="50" charset="0"/>
                <a:cs typeface="Gilroy" panose="00000500000000000000" pitchFamily="50" charset="0"/>
              </a:defRPr>
            </a:lvl2pPr>
          </a:lstStyle>
          <a:p>
            <a:pPr lvl="0"/>
            <a:r>
              <a:rPr lang="en-US" dirty="0"/>
              <a:t>Click to edit master text styles</a:t>
            </a:r>
          </a:p>
          <a:p>
            <a:pPr lvl="1"/>
            <a:r>
              <a:rPr lang="en-US" dirty="0"/>
              <a:t>Second level</a:t>
            </a:r>
          </a:p>
        </p:txBody>
      </p:sp>
      <p:sp>
        <p:nvSpPr>
          <p:cNvPr id="3" name="Title 2"/>
          <p:cNvSpPr>
            <a:spLocks noGrp="1"/>
          </p:cNvSpPr>
          <p:nvPr>
            <p:ph type="title" hasCustomPrompt="1"/>
          </p:nvPr>
        </p:nvSpPr>
        <p:spPr>
          <a:xfrm>
            <a:off x="415227" y="2731259"/>
            <a:ext cx="11185080" cy="668692"/>
          </a:xfrm>
        </p:spPr>
        <p:txBody>
          <a:bodyPr/>
          <a:lstStyle>
            <a:lvl1pPr>
              <a:lnSpc>
                <a:spcPct val="90000"/>
              </a:lnSpc>
              <a:defRPr sz="4400" b="1">
                <a:solidFill>
                  <a:schemeClr val="bg2"/>
                </a:solidFill>
              </a:defRPr>
            </a:lvl1pPr>
          </a:lstStyle>
          <a:p>
            <a:r>
              <a:rPr lang="en-US" dirty="0"/>
              <a:t>Click to edit master title style</a:t>
            </a:r>
          </a:p>
        </p:txBody>
      </p:sp>
      <p:grpSp>
        <p:nvGrpSpPr>
          <p:cNvPr id="10" name="Graphic 28">
            <a:extLst>
              <a:ext uri="{FF2B5EF4-FFF2-40B4-BE49-F238E27FC236}">
                <a16:creationId xmlns:a16="http://schemas.microsoft.com/office/drawing/2014/main" id="{24F91FC9-182B-429B-8B15-C395D093A08C}"/>
              </a:ext>
            </a:extLst>
          </p:cNvPr>
          <p:cNvGrpSpPr>
            <a:grpSpLocks noChangeAspect="1"/>
          </p:cNvGrpSpPr>
          <p:nvPr userDrawn="1"/>
        </p:nvGrpSpPr>
        <p:grpSpPr>
          <a:xfrm>
            <a:off x="384048" y="6197601"/>
            <a:ext cx="874662" cy="464232"/>
            <a:chOff x="3834550" y="2440725"/>
            <a:chExt cx="5419725" cy="2876550"/>
          </a:xfrm>
          <a:solidFill>
            <a:schemeClr val="bg1"/>
          </a:solidFill>
        </p:grpSpPr>
        <p:sp>
          <p:nvSpPr>
            <p:cNvPr id="11" name="Freeform: Shape 98">
              <a:extLst>
                <a:ext uri="{FF2B5EF4-FFF2-40B4-BE49-F238E27FC236}">
                  <a16:creationId xmlns:a16="http://schemas.microsoft.com/office/drawing/2014/main" id="{10597F11-6CCA-417E-BB92-86BA53D6100F}"/>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a:p>
          </p:txBody>
        </p:sp>
        <p:sp>
          <p:nvSpPr>
            <p:cNvPr id="12" name="Freeform: Shape 99">
              <a:extLst>
                <a:ext uri="{FF2B5EF4-FFF2-40B4-BE49-F238E27FC236}">
                  <a16:creationId xmlns:a16="http://schemas.microsoft.com/office/drawing/2014/main" id="{10B34A23-BF43-46D4-B3FC-969E59E555F6}"/>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a:p>
          </p:txBody>
        </p:sp>
        <p:sp>
          <p:nvSpPr>
            <p:cNvPr id="13" name="Freeform: Shape 100">
              <a:extLst>
                <a:ext uri="{FF2B5EF4-FFF2-40B4-BE49-F238E27FC236}">
                  <a16:creationId xmlns:a16="http://schemas.microsoft.com/office/drawing/2014/main" id="{12653E1D-49D5-4F43-AF17-5CE484E3C759}"/>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a:p>
          </p:txBody>
        </p:sp>
        <p:sp>
          <p:nvSpPr>
            <p:cNvPr id="14" name="Freeform: Shape 101">
              <a:extLst>
                <a:ext uri="{FF2B5EF4-FFF2-40B4-BE49-F238E27FC236}">
                  <a16:creationId xmlns:a16="http://schemas.microsoft.com/office/drawing/2014/main" id="{F9FF021D-9C92-493C-9F9E-2FB72BCECE71}"/>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a:p>
          </p:txBody>
        </p:sp>
        <p:sp>
          <p:nvSpPr>
            <p:cNvPr id="15" name="Freeform: Shape 102">
              <a:extLst>
                <a:ext uri="{FF2B5EF4-FFF2-40B4-BE49-F238E27FC236}">
                  <a16:creationId xmlns:a16="http://schemas.microsoft.com/office/drawing/2014/main" id="{433DD94B-B6DC-42E0-BA8A-F374D69EF08C}"/>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219229707"/>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DEMO">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70628" y="3599343"/>
            <a:ext cx="10441443" cy="1374775"/>
          </a:xfrm>
        </p:spPr>
        <p:txBody>
          <a:bodyPr/>
          <a:lstStyle>
            <a:lvl1pPr marL="0" indent="0">
              <a:buFont typeface="Calibri" panose="020F0502020204030204" pitchFamily="34" charset="0"/>
              <a:buChar char=" "/>
              <a:defRPr sz="2000" b="0">
                <a:solidFill>
                  <a:schemeClr val="bg2"/>
                </a:solidFill>
                <a:latin typeface="+mn-lt"/>
                <a:ea typeface="Gilroy" panose="00000500000000000000" pitchFamily="50" charset="0"/>
                <a:cs typeface="Gilroy" panose="00000500000000000000" pitchFamily="50" charset="0"/>
              </a:defRPr>
            </a:lvl1pPr>
            <a:lvl2pPr marL="0" indent="0">
              <a:spcBef>
                <a:spcPts val="300"/>
              </a:spcBef>
              <a:buFont typeface="Calibri" panose="020F0502020204030204" pitchFamily="34" charset="0"/>
              <a:buChar char=" "/>
              <a:defRPr sz="1800">
                <a:solidFill>
                  <a:schemeClr val="bg2"/>
                </a:solidFill>
                <a:latin typeface="+mn-lt"/>
                <a:ea typeface="Gilroy" panose="00000500000000000000" pitchFamily="50" charset="0"/>
                <a:cs typeface="Gilroy" panose="00000500000000000000" pitchFamily="50" charset="0"/>
              </a:defRPr>
            </a:lvl2pPr>
          </a:lstStyle>
          <a:p>
            <a:pPr lvl="0"/>
            <a:r>
              <a:rPr lang="en-US" dirty="0"/>
              <a:t>Click to edit master text styles</a:t>
            </a:r>
          </a:p>
          <a:p>
            <a:pPr lvl="1"/>
            <a:r>
              <a:rPr lang="en-US" dirty="0"/>
              <a:t>Second level</a:t>
            </a:r>
          </a:p>
        </p:txBody>
      </p:sp>
      <p:sp>
        <p:nvSpPr>
          <p:cNvPr id="3" name="Title 2"/>
          <p:cNvSpPr>
            <a:spLocks noGrp="1"/>
          </p:cNvSpPr>
          <p:nvPr>
            <p:ph type="title" hasCustomPrompt="1"/>
          </p:nvPr>
        </p:nvSpPr>
        <p:spPr>
          <a:xfrm>
            <a:off x="415227" y="2731259"/>
            <a:ext cx="11185080" cy="668692"/>
          </a:xfrm>
        </p:spPr>
        <p:txBody>
          <a:bodyPr/>
          <a:lstStyle>
            <a:lvl1pPr>
              <a:lnSpc>
                <a:spcPct val="90000"/>
              </a:lnSpc>
              <a:defRPr sz="4400" b="1">
                <a:solidFill>
                  <a:schemeClr val="bg2"/>
                </a:solidFill>
              </a:defRPr>
            </a:lvl1pPr>
          </a:lstStyle>
          <a:p>
            <a:r>
              <a:rPr lang="en-US" dirty="0"/>
              <a:t>Click to edit master title style</a:t>
            </a:r>
          </a:p>
        </p:txBody>
      </p:sp>
      <p:grpSp>
        <p:nvGrpSpPr>
          <p:cNvPr id="16" name="Graphic 28">
            <a:extLst>
              <a:ext uri="{FF2B5EF4-FFF2-40B4-BE49-F238E27FC236}">
                <a16:creationId xmlns:a16="http://schemas.microsoft.com/office/drawing/2014/main" id="{73940926-6264-480B-897A-06094084080F}"/>
              </a:ext>
            </a:extLst>
          </p:cNvPr>
          <p:cNvGrpSpPr>
            <a:grpSpLocks noChangeAspect="1"/>
          </p:cNvGrpSpPr>
          <p:nvPr userDrawn="1"/>
        </p:nvGrpSpPr>
        <p:grpSpPr>
          <a:xfrm>
            <a:off x="384048" y="6197601"/>
            <a:ext cx="874662" cy="464232"/>
            <a:chOff x="3834550" y="2440725"/>
            <a:chExt cx="5419725" cy="2876550"/>
          </a:xfrm>
          <a:solidFill>
            <a:schemeClr val="bg1"/>
          </a:solidFill>
        </p:grpSpPr>
        <p:sp>
          <p:nvSpPr>
            <p:cNvPr id="17" name="Freeform: Shape 98">
              <a:extLst>
                <a:ext uri="{FF2B5EF4-FFF2-40B4-BE49-F238E27FC236}">
                  <a16:creationId xmlns:a16="http://schemas.microsoft.com/office/drawing/2014/main" id="{018593C1-EBB8-4843-9A22-A5DCCBEE2BD3}"/>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a:p>
          </p:txBody>
        </p:sp>
        <p:sp>
          <p:nvSpPr>
            <p:cNvPr id="18" name="Freeform: Shape 99">
              <a:extLst>
                <a:ext uri="{FF2B5EF4-FFF2-40B4-BE49-F238E27FC236}">
                  <a16:creationId xmlns:a16="http://schemas.microsoft.com/office/drawing/2014/main" id="{528C4F92-7EE9-4152-9E08-EA8F87D82E22}"/>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a:p>
          </p:txBody>
        </p:sp>
        <p:sp>
          <p:nvSpPr>
            <p:cNvPr id="19" name="Freeform: Shape 100">
              <a:extLst>
                <a:ext uri="{FF2B5EF4-FFF2-40B4-BE49-F238E27FC236}">
                  <a16:creationId xmlns:a16="http://schemas.microsoft.com/office/drawing/2014/main" id="{D4409D6A-E5A5-4903-93E9-42E45C9728ED}"/>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a:p>
          </p:txBody>
        </p:sp>
        <p:sp>
          <p:nvSpPr>
            <p:cNvPr id="20" name="Freeform: Shape 101">
              <a:extLst>
                <a:ext uri="{FF2B5EF4-FFF2-40B4-BE49-F238E27FC236}">
                  <a16:creationId xmlns:a16="http://schemas.microsoft.com/office/drawing/2014/main" id="{2DFDAB32-6AE0-46DA-9337-F96E10D3695B}"/>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a:p>
          </p:txBody>
        </p:sp>
        <p:sp>
          <p:nvSpPr>
            <p:cNvPr id="21" name="Freeform: Shape 102">
              <a:extLst>
                <a:ext uri="{FF2B5EF4-FFF2-40B4-BE49-F238E27FC236}">
                  <a16:creationId xmlns:a16="http://schemas.microsoft.com/office/drawing/2014/main" id="{C08E68FA-00EB-4E7E-A9E2-4BA6E7DC4A2D}"/>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329161380"/>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hank You_1_Name">
    <p:bg bwMode="gray">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71748" y="3599343"/>
            <a:ext cx="10441443" cy="1374775"/>
          </a:xfrm>
        </p:spPr>
        <p:txBody>
          <a:bodyPr/>
          <a:lstStyle>
            <a:lvl1pPr marL="0" indent="0">
              <a:buFont typeface="Calibri" panose="020F0502020204030204" pitchFamily="34" charset="0"/>
              <a:buChar char=" "/>
              <a:defRPr sz="2000" b="0">
                <a:solidFill>
                  <a:schemeClr val="bg2"/>
                </a:solidFill>
                <a:latin typeface="+mn-lt"/>
                <a:ea typeface="Gilroy" panose="00000500000000000000" pitchFamily="50" charset="0"/>
                <a:cs typeface="Gilroy" panose="00000500000000000000" pitchFamily="50" charset="0"/>
              </a:defRPr>
            </a:lvl1pPr>
            <a:lvl2pPr marL="0" indent="0">
              <a:spcBef>
                <a:spcPts val="300"/>
              </a:spcBef>
              <a:buFont typeface="Calibri" panose="020F0502020204030204" pitchFamily="34" charset="0"/>
              <a:buChar char=" "/>
              <a:defRPr sz="1800">
                <a:solidFill>
                  <a:schemeClr val="bg2"/>
                </a:solidFill>
                <a:latin typeface="+mn-lt"/>
                <a:ea typeface="Gilroy" panose="00000500000000000000" pitchFamily="50" charset="0"/>
                <a:cs typeface="Gilroy" panose="00000500000000000000" pitchFamily="50" charset="0"/>
              </a:defRPr>
            </a:lvl2pPr>
          </a:lstStyle>
          <a:p>
            <a:pPr lvl="0"/>
            <a:r>
              <a:rPr lang="en-US" dirty="0"/>
              <a:t>Click to edit master text styles</a:t>
            </a:r>
          </a:p>
          <a:p>
            <a:pPr lvl="1"/>
            <a:r>
              <a:rPr lang="en-US" dirty="0"/>
              <a:t>Second level</a:t>
            </a:r>
          </a:p>
        </p:txBody>
      </p:sp>
      <p:sp>
        <p:nvSpPr>
          <p:cNvPr id="3" name="Title 2"/>
          <p:cNvSpPr>
            <a:spLocks noGrp="1"/>
          </p:cNvSpPr>
          <p:nvPr>
            <p:ph type="title" hasCustomPrompt="1"/>
          </p:nvPr>
        </p:nvSpPr>
        <p:spPr>
          <a:xfrm>
            <a:off x="415787" y="2731259"/>
            <a:ext cx="11185080" cy="668692"/>
          </a:xfrm>
        </p:spPr>
        <p:txBody>
          <a:bodyPr/>
          <a:lstStyle>
            <a:lvl1pPr>
              <a:lnSpc>
                <a:spcPct val="90000"/>
              </a:lnSpc>
              <a:defRPr sz="4400" b="1">
                <a:solidFill>
                  <a:schemeClr val="bg2"/>
                </a:solidFill>
              </a:defRPr>
            </a:lvl1pPr>
          </a:lstStyle>
          <a:p>
            <a:r>
              <a:rPr lang="en-US" dirty="0"/>
              <a:t>Click to edit master title style</a:t>
            </a:r>
          </a:p>
        </p:txBody>
      </p:sp>
      <p:grpSp>
        <p:nvGrpSpPr>
          <p:cNvPr id="20" name="Graphic 42">
            <a:extLst>
              <a:ext uri="{FF2B5EF4-FFF2-40B4-BE49-F238E27FC236}">
                <a16:creationId xmlns:a16="http://schemas.microsoft.com/office/drawing/2014/main" id="{3E794096-B10B-E04E-9074-16258BC906B2}"/>
              </a:ext>
            </a:extLst>
          </p:cNvPr>
          <p:cNvGrpSpPr/>
          <p:nvPr userDrawn="1"/>
        </p:nvGrpSpPr>
        <p:grpSpPr>
          <a:xfrm>
            <a:off x="370118" y="895350"/>
            <a:ext cx="1885270" cy="555625"/>
            <a:chOff x="803237" y="2081175"/>
            <a:chExt cx="11182350" cy="3295650"/>
          </a:xfrm>
        </p:grpSpPr>
        <p:sp>
          <p:nvSpPr>
            <p:cNvPr id="21" name="Freeform: Shape 44">
              <a:extLst>
                <a:ext uri="{FF2B5EF4-FFF2-40B4-BE49-F238E27FC236}">
                  <a16:creationId xmlns:a16="http://schemas.microsoft.com/office/drawing/2014/main" id="{485F4B7C-2B57-1B4B-977E-680282D08DBC}"/>
                </a:ext>
              </a:extLst>
            </p:cNvPr>
            <p:cNvSpPr/>
            <p:nvPr/>
          </p:nvSpPr>
          <p:spPr>
            <a:xfrm>
              <a:off x="3507766" y="3453249"/>
              <a:ext cx="581025" cy="942975"/>
            </a:xfrm>
            <a:custGeom>
              <a:avLst/>
              <a:gdLst>
                <a:gd name="connsiteX0" fmla="*/ 502348 w 581025"/>
                <a:gd name="connsiteY0" fmla="*/ 7146 h 942975"/>
                <a:gd name="connsiteX1" fmla="*/ 243459 w 581025"/>
                <a:gd name="connsiteY1" fmla="*/ 100110 h 942975"/>
                <a:gd name="connsiteX2" fmla="*/ 243459 w 581025"/>
                <a:gd name="connsiteY2" fmla="*/ 16671 h 942975"/>
                <a:gd name="connsiteX3" fmla="*/ 7144 w 581025"/>
                <a:gd name="connsiteY3" fmla="*/ 16671 h 942975"/>
                <a:gd name="connsiteX4" fmla="*/ 7144 w 581025"/>
                <a:gd name="connsiteY4" fmla="*/ 936786 h 942975"/>
                <a:gd name="connsiteX5" fmla="*/ 252889 w 581025"/>
                <a:gd name="connsiteY5" fmla="*/ 936786 h 942975"/>
                <a:gd name="connsiteX6" fmla="*/ 252889 w 581025"/>
                <a:gd name="connsiteY6" fmla="*/ 348712 h 942975"/>
                <a:gd name="connsiteX7" fmla="*/ 475964 w 581025"/>
                <a:gd name="connsiteY7" fmla="*/ 234888 h 942975"/>
                <a:gd name="connsiteX8" fmla="*/ 574548 w 581025"/>
                <a:gd name="connsiteY8" fmla="*/ 249652 h 942975"/>
                <a:gd name="connsiteX9" fmla="*/ 574548 w 581025"/>
                <a:gd name="connsiteY9" fmla="*/ 13527 h 942975"/>
                <a:gd name="connsiteX10" fmla="*/ 502349 w 581025"/>
                <a:gd name="connsiteY10" fmla="*/ 7146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25" h="942975">
                  <a:moveTo>
                    <a:pt x="502348" y="7146"/>
                  </a:moveTo>
                  <a:cubicBezTo>
                    <a:pt x="407828" y="6860"/>
                    <a:pt x="316206" y="39761"/>
                    <a:pt x="243459" y="100110"/>
                  </a:cubicBezTo>
                  <a:lnTo>
                    <a:pt x="243459" y="16671"/>
                  </a:lnTo>
                  <a:lnTo>
                    <a:pt x="7144" y="16671"/>
                  </a:lnTo>
                  <a:lnTo>
                    <a:pt x="7144" y="936786"/>
                  </a:lnTo>
                  <a:lnTo>
                    <a:pt x="252889" y="936786"/>
                  </a:lnTo>
                  <a:lnTo>
                    <a:pt x="252889" y="348712"/>
                  </a:lnTo>
                  <a:cubicBezTo>
                    <a:pt x="286893" y="301087"/>
                    <a:pt x="371951" y="234888"/>
                    <a:pt x="475964" y="234888"/>
                  </a:cubicBezTo>
                  <a:cubicBezTo>
                    <a:pt x="512921" y="234888"/>
                    <a:pt x="546830" y="237555"/>
                    <a:pt x="574548" y="249652"/>
                  </a:cubicBezTo>
                  <a:lnTo>
                    <a:pt x="574548" y="13527"/>
                  </a:lnTo>
                  <a:cubicBezTo>
                    <a:pt x="550710" y="9326"/>
                    <a:pt x="526554" y="7191"/>
                    <a:pt x="502349" y="7146"/>
                  </a:cubicBezTo>
                </a:path>
              </a:pathLst>
            </a:custGeom>
            <a:solidFill>
              <a:srgbClr val="FFFFFF"/>
            </a:solidFill>
            <a:ln w="9525" cap="flat">
              <a:noFill/>
              <a:prstDash val="solid"/>
              <a:miter/>
            </a:ln>
          </p:spPr>
          <p:txBody>
            <a:bodyPr rtlCol="0" anchor="ctr"/>
            <a:lstStyle/>
            <a:p>
              <a:endParaRPr lang="en-US"/>
            </a:p>
          </p:txBody>
        </p:sp>
        <p:sp>
          <p:nvSpPr>
            <p:cNvPr id="22" name="Freeform: Shape 45">
              <a:extLst>
                <a:ext uri="{FF2B5EF4-FFF2-40B4-BE49-F238E27FC236}">
                  <a16:creationId xmlns:a16="http://schemas.microsoft.com/office/drawing/2014/main" id="{D10EEA80-CC0A-A842-A1C9-F3626041AEC8}"/>
                </a:ext>
              </a:extLst>
            </p:cNvPr>
            <p:cNvSpPr/>
            <p:nvPr/>
          </p:nvSpPr>
          <p:spPr>
            <a:xfrm>
              <a:off x="1741735" y="3443821"/>
              <a:ext cx="742950" cy="971550"/>
            </a:xfrm>
            <a:custGeom>
              <a:avLst/>
              <a:gdLst>
                <a:gd name="connsiteX0" fmla="*/ 126206 w 742950"/>
                <a:gd name="connsiteY0" fmla="*/ 665417 h 971550"/>
                <a:gd name="connsiteX1" fmla="*/ 377571 w 742950"/>
                <a:gd name="connsiteY1" fmla="*/ 756476 h 971550"/>
                <a:gd name="connsiteX2" fmla="*/ 494824 w 742950"/>
                <a:gd name="connsiteY2" fmla="*/ 678752 h 971550"/>
                <a:gd name="connsiteX3" fmla="*/ 50578 w 742950"/>
                <a:gd name="connsiteY3" fmla="*/ 293656 h 971550"/>
                <a:gd name="connsiteX4" fmla="*/ 402146 w 742950"/>
                <a:gd name="connsiteY4" fmla="*/ 7144 h 971550"/>
                <a:gd name="connsiteX5" fmla="*/ 712184 w 742950"/>
                <a:gd name="connsiteY5" fmla="*/ 100108 h 971550"/>
                <a:gd name="connsiteX6" fmla="*/ 596837 w 742950"/>
                <a:gd name="connsiteY6" fmla="*/ 278416 h 971550"/>
                <a:gd name="connsiteX7" fmla="*/ 421100 w 742950"/>
                <a:gd name="connsiteY7" fmla="*/ 215837 h 971550"/>
                <a:gd name="connsiteX8" fmla="*/ 296323 w 742950"/>
                <a:gd name="connsiteY8" fmla="*/ 289846 h 971550"/>
                <a:gd name="connsiteX9" fmla="*/ 740474 w 742950"/>
                <a:gd name="connsiteY9" fmla="*/ 680371 h 971550"/>
                <a:gd name="connsiteX10" fmla="*/ 375761 w 742950"/>
                <a:gd name="connsiteY10" fmla="*/ 964978 h 971550"/>
                <a:gd name="connsiteX11" fmla="*/ 7144 w 742950"/>
                <a:gd name="connsiteY11" fmla="*/ 841153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2950" h="971550">
                  <a:moveTo>
                    <a:pt x="126206" y="665417"/>
                  </a:moveTo>
                  <a:cubicBezTo>
                    <a:pt x="188595" y="722567"/>
                    <a:pt x="284988" y="756476"/>
                    <a:pt x="377571" y="756476"/>
                  </a:cubicBezTo>
                  <a:cubicBezTo>
                    <a:pt x="444246" y="756476"/>
                    <a:pt x="494824" y="724281"/>
                    <a:pt x="494824" y="678752"/>
                  </a:cubicBezTo>
                  <a:cubicBezTo>
                    <a:pt x="494824" y="540258"/>
                    <a:pt x="50578" y="589598"/>
                    <a:pt x="50578" y="293656"/>
                  </a:cubicBezTo>
                  <a:cubicBezTo>
                    <a:pt x="50578" y="117158"/>
                    <a:pt x="220694" y="7144"/>
                    <a:pt x="402146" y="7144"/>
                  </a:cubicBezTo>
                  <a:cubicBezTo>
                    <a:pt x="521208" y="7144"/>
                    <a:pt x="651701" y="52673"/>
                    <a:pt x="712184" y="100108"/>
                  </a:cubicBezTo>
                  <a:lnTo>
                    <a:pt x="596837" y="278416"/>
                  </a:lnTo>
                  <a:cubicBezTo>
                    <a:pt x="549212" y="244316"/>
                    <a:pt x="487204" y="215837"/>
                    <a:pt x="421100" y="215837"/>
                  </a:cubicBezTo>
                  <a:cubicBezTo>
                    <a:pt x="352996" y="215837"/>
                    <a:pt x="296323" y="242411"/>
                    <a:pt x="296323" y="289846"/>
                  </a:cubicBezTo>
                  <a:cubicBezTo>
                    <a:pt x="296323" y="409384"/>
                    <a:pt x="740474" y="361950"/>
                    <a:pt x="740474" y="680371"/>
                  </a:cubicBezTo>
                  <a:cubicBezTo>
                    <a:pt x="740474" y="856774"/>
                    <a:pt x="568452" y="964978"/>
                    <a:pt x="375761" y="964978"/>
                  </a:cubicBezTo>
                  <a:cubicBezTo>
                    <a:pt x="242940" y="963405"/>
                    <a:pt x="113979" y="920085"/>
                    <a:pt x="7144" y="841153"/>
                  </a:cubicBezTo>
                  <a:close/>
                </a:path>
              </a:pathLst>
            </a:custGeom>
            <a:solidFill>
              <a:srgbClr val="FFFFFF"/>
            </a:solidFill>
            <a:ln w="9525" cap="flat">
              <a:noFill/>
              <a:prstDash val="solid"/>
              <a:miter/>
            </a:ln>
          </p:spPr>
          <p:txBody>
            <a:bodyPr rtlCol="0" anchor="ctr"/>
            <a:lstStyle/>
            <a:p>
              <a:endParaRPr lang="en-US"/>
            </a:p>
          </p:txBody>
        </p:sp>
        <p:sp>
          <p:nvSpPr>
            <p:cNvPr id="23" name="Freeform: Shape 46">
              <a:extLst>
                <a:ext uri="{FF2B5EF4-FFF2-40B4-BE49-F238E27FC236}">
                  <a16:creationId xmlns:a16="http://schemas.microsoft.com/office/drawing/2014/main" id="{AC78FC61-5C7F-8742-9AFB-F86C83C1B7C7}"/>
                </a:ext>
              </a:extLst>
            </p:cNvPr>
            <p:cNvSpPr/>
            <p:nvPr/>
          </p:nvSpPr>
          <p:spPr>
            <a:xfrm>
              <a:off x="2524024" y="3443821"/>
              <a:ext cx="885825" cy="971550"/>
            </a:xfrm>
            <a:custGeom>
              <a:avLst/>
              <a:gdLst>
                <a:gd name="connsiteX0" fmla="*/ 886015 w 885825"/>
                <a:gd name="connsiteY0" fmla="*/ 477679 h 971550"/>
                <a:gd name="connsiteX1" fmla="*/ 453295 w 885825"/>
                <a:gd name="connsiteY1" fmla="*/ 7144 h 971550"/>
                <a:gd name="connsiteX2" fmla="*/ 7144 w 885825"/>
                <a:gd name="connsiteY2" fmla="*/ 487109 h 971550"/>
                <a:gd name="connsiteX3" fmla="*/ 487299 w 885825"/>
                <a:gd name="connsiteY3" fmla="*/ 965168 h 971550"/>
                <a:gd name="connsiteX4" fmla="*/ 863346 w 885825"/>
                <a:gd name="connsiteY4" fmla="*/ 800195 h 971550"/>
                <a:gd name="connsiteX5" fmla="*/ 723519 w 885825"/>
                <a:gd name="connsiteY5" fmla="*/ 659797 h 971550"/>
                <a:gd name="connsiteX6" fmla="*/ 492919 w 885825"/>
                <a:gd name="connsiteY6" fmla="*/ 766001 h 971550"/>
                <a:gd name="connsiteX7" fmla="*/ 245269 w 885825"/>
                <a:gd name="connsiteY7" fmla="*/ 547878 h 971550"/>
                <a:gd name="connsiteX8" fmla="*/ 880300 w 885825"/>
                <a:gd name="connsiteY8" fmla="*/ 547878 h 971550"/>
                <a:gd name="connsiteX9" fmla="*/ 886015 w 885825"/>
                <a:gd name="connsiteY9" fmla="*/ 477679 h 971550"/>
                <a:gd name="connsiteX10" fmla="*/ 256699 w 885825"/>
                <a:gd name="connsiteY10" fmla="*/ 367570 h 971550"/>
                <a:gd name="connsiteX11" fmla="*/ 453295 w 885825"/>
                <a:gd name="connsiteY11" fmla="*/ 206312 h 971550"/>
                <a:gd name="connsiteX12" fmla="*/ 634270 w 885825"/>
                <a:gd name="connsiteY12"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825" h="971550">
                  <a:moveTo>
                    <a:pt x="886015" y="477679"/>
                  </a:moveTo>
                  <a:cubicBezTo>
                    <a:pt x="886015" y="221552"/>
                    <a:pt x="706564" y="7144"/>
                    <a:pt x="453295" y="7144"/>
                  </a:cubicBezTo>
                  <a:cubicBezTo>
                    <a:pt x="181070" y="7144"/>
                    <a:pt x="7144" y="230981"/>
                    <a:pt x="7144" y="487109"/>
                  </a:cubicBezTo>
                  <a:cubicBezTo>
                    <a:pt x="7144" y="775526"/>
                    <a:pt x="213169" y="965168"/>
                    <a:pt x="487299" y="965168"/>
                  </a:cubicBezTo>
                  <a:cubicBezTo>
                    <a:pt x="629031" y="965168"/>
                    <a:pt x="774573" y="906399"/>
                    <a:pt x="863346" y="800195"/>
                  </a:cubicBezTo>
                  <a:lnTo>
                    <a:pt x="723519" y="659797"/>
                  </a:lnTo>
                  <a:cubicBezTo>
                    <a:pt x="680085" y="707422"/>
                    <a:pt x="596932" y="766001"/>
                    <a:pt x="492919" y="766001"/>
                  </a:cubicBezTo>
                  <a:cubicBezTo>
                    <a:pt x="362521" y="766001"/>
                    <a:pt x="258604" y="676847"/>
                    <a:pt x="245269" y="547878"/>
                  </a:cubicBezTo>
                  <a:lnTo>
                    <a:pt x="880300" y="547878"/>
                  </a:lnTo>
                  <a:cubicBezTo>
                    <a:pt x="884241" y="524689"/>
                    <a:pt x="886153" y="501200"/>
                    <a:pt x="886015" y="477679"/>
                  </a:cubicBezTo>
                  <a:close/>
                  <a:moveTo>
                    <a:pt x="256699" y="367570"/>
                  </a:moveTo>
                  <a:cubicBezTo>
                    <a:pt x="268034" y="284131"/>
                    <a:pt x="351187" y="206312"/>
                    <a:pt x="453295" y="206312"/>
                  </a:cubicBezTo>
                  <a:cubicBezTo>
                    <a:pt x="545679" y="206668"/>
                    <a:pt x="623305" y="275837"/>
                    <a:pt x="634270" y="367570"/>
                  </a:cubicBezTo>
                  <a:close/>
                </a:path>
              </a:pathLst>
            </a:custGeom>
            <a:solidFill>
              <a:srgbClr val="FFFFFF"/>
            </a:solidFill>
            <a:ln w="9525" cap="flat">
              <a:noFill/>
              <a:prstDash val="solid"/>
              <a:miter/>
            </a:ln>
          </p:spPr>
          <p:txBody>
            <a:bodyPr rtlCol="0" anchor="ctr"/>
            <a:lstStyle/>
            <a:p>
              <a:endParaRPr lang="en-US"/>
            </a:p>
          </p:txBody>
        </p:sp>
        <p:sp>
          <p:nvSpPr>
            <p:cNvPr id="24" name="Freeform: Shape 47">
              <a:extLst>
                <a:ext uri="{FF2B5EF4-FFF2-40B4-BE49-F238E27FC236}">
                  <a16:creationId xmlns:a16="http://schemas.microsoft.com/office/drawing/2014/main" id="{8FB98966-6DA3-804A-AEFB-1BEEBE6FF1B4}"/>
                </a:ext>
              </a:extLst>
            </p:cNvPr>
            <p:cNvSpPr/>
            <p:nvPr/>
          </p:nvSpPr>
          <p:spPr>
            <a:xfrm>
              <a:off x="4154227" y="3462776"/>
              <a:ext cx="1019175" cy="933450"/>
            </a:xfrm>
            <a:custGeom>
              <a:avLst/>
              <a:gdLst>
                <a:gd name="connsiteX0" fmla="*/ 513683 w 1019175"/>
                <a:gd name="connsiteY0" fmla="*/ 568738 h 933450"/>
                <a:gd name="connsiteX1" fmla="*/ 765048 w 1019175"/>
                <a:gd name="connsiteY1" fmla="*/ 7144 h 933450"/>
                <a:gd name="connsiteX2" fmla="*/ 1020223 w 1019175"/>
                <a:gd name="connsiteY2" fmla="*/ 7144 h 933450"/>
                <a:gd name="connsiteX3" fmla="*/ 598742 w 1019175"/>
                <a:gd name="connsiteY3" fmla="*/ 927259 h 933450"/>
                <a:gd name="connsiteX4" fmla="*/ 428625 w 1019175"/>
                <a:gd name="connsiteY4" fmla="*/ 927259 h 933450"/>
                <a:gd name="connsiteX5" fmla="*/ 7144 w 1019175"/>
                <a:gd name="connsiteY5" fmla="*/ 7144 h 933450"/>
                <a:gd name="connsiteX6" fmla="*/ 262319 w 1019175"/>
                <a:gd name="connsiteY6" fmla="*/ 7144 h 933450"/>
                <a:gd name="connsiteX7" fmla="*/ 513683 w 1019175"/>
                <a:gd name="connsiteY7" fmla="*/ 568738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9175" h="933450">
                  <a:moveTo>
                    <a:pt x="513683" y="568738"/>
                  </a:moveTo>
                  <a:lnTo>
                    <a:pt x="765048" y="7144"/>
                  </a:lnTo>
                  <a:lnTo>
                    <a:pt x="1020223" y="7144"/>
                  </a:lnTo>
                  <a:lnTo>
                    <a:pt x="598742" y="927259"/>
                  </a:lnTo>
                  <a:lnTo>
                    <a:pt x="428625" y="927259"/>
                  </a:lnTo>
                  <a:lnTo>
                    <a:pt x="7144" y="7144"/>
                  </a:lnTo>
                  <a:lnTo>
                    <a:pt x="262319" y="7144"/>
                  </a:lnTo>
                  <a:lnTo>
                    <a:pt x="513683" y="568738"/>
                  </a:lnTo>
                  <a:close/>
                </a:path>
              </a:pathLst>
            </a:custGeom>
            <a:solidFill>
              <a:srgbClr val="FFFFFF"/>
            </a:solidFill>
            <a:ln w="9525" cap="flat">
              <a:noFill/>
              <a:prstDash val="solid"/>
              <a:miter/>
            </a:ln>
          </p:spPr>
          <p:txBody>
            <a:bodyPr rtlCol="0" anchor="ctr"/>
            <a:lstStyle/>
            <a:p>
              <a:endParaRPr lang="en-US"/>
            </a:p>
          </p:txBody>
        </p:sp>
        <p:sp>
          <p:nvSpPr>
            <p:cNvPr id="25" name="Freeform: Shape 48">
              <a:extLst>
                <a:ext uri="{FF2B5EF4-FFF2-40B4-BE49-F238E27FC236}">
                  <a16:creationId xmlns:a16="http://schemas.microsoft.com/office/drawing/2014/main" id="{A1D08078-130B-B74C-AD2B-87EB41FE43B4}"/>
                </a:ext>
              </a:extLst>
            </p:cNvPr>
            <p:cNvSpPr/>
            <p:nvPr/>
          </p:nvSpPr>
          <p:spPr>
            <a:xfrm>
              <a:off x="5212931" y="3030722"/>
              <a:ext cx="323850" cy="323850"/>
            </a:xfrm>
            <a:custGeom>
              <a:avLst/>
              <a:gdLst>
                <a:gd name="connsiteX0" fmla="*/ 167831 w 323850"/>
                <a:gd name="connsiteY0" fmla="*/ 7144 h 323850"/>
                <a:gd name="connsiteX1" fmla="*/ 322007 w 323850"/>
                <a:gd name="connsiteY1" fmla="*/ 167798 h 323850"/>
                <a:gd name="connsiteX2" fmla="*/ 161353 w 323850"/>
                <a:gd name="connsiteY2" fmla="*/ 321974 h 323850"/>
                <a:gd name="connsiteX3" fmla="*/ 7144 w 323850"/>
                <a:gd name="connsiteY3" fmla="*/ 164878 h 323850"/>
                <a:gd name="connsiteX4" fmla="*/ 164943 w 323850"/>
                <a:gd name="connsiteY4" fmla="*/ 7400 h 323850"/>
                <a:gd name="connsiteX5" fmla="*/ 167830 w 323850"/>
                <a:gd name="connsiteY5" fmla="*/ 7429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323850">
                  <a:moveTo>
                    <a:pt x="167831" y="7144"/>
                  </a:moveTo>
                  <a:cubicBezTo>
                    <a:pt x="254769" y="8933"/>
                    <a:pt x="323796" y="80860"/>
                    <a:pt x="322007" y="167798"/>
                  </a:cubicBezTo>
                  <a:cubicBezTo>
                    <a:pt x="320218" y="254735"/>
                    <a:pt x="248291" y="323762"/>
                    <a:pt x="161353" y="321974"/>
                  </a:cubicBezTo>
                  <a:cubicBezTo>
                    <a:pt x="75801" y="320213"/>
                    <a:pt x="7317" y="250448"/>
                    <a:pt x="7144" y="164878"/>
                  </a:cubicBezTo>
                  <a:cubicBezTo>
                    <a:pt x="7233" y="77816"/>
                    <a:pt x="77882" y="7311"/>
                    <a:pt x="164943" y="7400"/>
                  </a:cubicBezTo>
                  <a:cubicBezTo>
                    <a:pt x="165906" y="7401"/>
                    <a:pt x="166868" y="7411"/>
                    <a:pt x="167830" y="7429"/>
                  </a:cubicBezTo>
                </a:path>
              </a:pathLst>
            </a:custGeom>
            <a:solidFill>
              <a:srgbClr val="FFFFFF"/>
            </a:solidFill>
            <a:ln w="9525" cap="flat">
              <a:noFill/>
              <a:prstDash val="solid"/>
              <a:miter/>
            </a:ln>
          </p:spPr>
          <p:txBody>
            <a:bodyPr rtlCol="0" anchor="ctr"/>
            <a:lstStyle/>
            <a:p>
              <a:endParaRPr lang="en-US"/>
            </a:p>
          </p:txBody>
        </p:sp>
        <p:sp>
          <p:nvSpPr>
            <p:cNvPr id="26" name="Freeform: Shape 49">
              <a:extLst>
                <a:ext uri="{FF2B5EF4-FFF2-40B4-BE49-F238E27FC236}">
                  <a16:creationId xmlns:a16="http://schemas.microsoft.com/office/drawing/2014/main" id="{142CA0F7-48DF-954C-846F-B34AA6216D9A}"/>
                </a:ext>
              </a:extLst>
            </p:cNvPr>
            <p:cNvSpPr/>
            <p:nvPr/>
          </p:nvSpPr>
          <p:spPr>
            <a:xfrm>
              <a:off x="5250745" y="3462776"/>
              <a:ext cx="257175" cy="933450"/>
            </a:xfrm>
            <a:custGeom>
              <a:avLst/>
              <a:gdLst>
                <a:gd name="connsiteX0" fmla="*/ 7144 w 257175"/>
                <a:gd name="connsiteY0" fmla="*/ 7144 h 933450"/>
                <a:gd name="connsiteX1" fmla="*/ 252889 w 257175"/>
                <a:gd name="connsiteY1" fmla="*/ 7144 h 933450"/>
                <a:gd name="connsiteX2" fmla="*/ 252889 w 257175"/>
                <a:gd name="connsiteY2" fmla="*/ 927259 h 933450"/>
                <a:gd name="connsiteX3" fmla="*/ 7144 w 257175"/>
                <a:gd name="connsiteY3" fmla="*/ 927259 h 933450"/>
              </a:gdLst>
              <a:ahLst/>
              <a:cxnLst>
                <a:cxn ang="0">
                  <a:pos x="connsiteX0" y="connsiteY0"/>
                </a:cxn>
                <a:cxn ang="0">
                  <a:pos x="connsiteX1" y="connsiteY1"/>
                </a:cxn>
                <a:cxn ang="0">
                  <a:pos x="connsiteX2" y="connsiteY2"/>
                </a:cxn>
                <a:cxn ang="0">
                  <a:pos x="connsiteX3" y="connsiteY3"/>
                </a:cxn>
              </a:cxnLst>
              <a:rect l="l" t="t" r="r" b="b"/>
              <a:pathLst>
                <a:path w="257175" h="933450">
                  <a:moveTo>
                    <a:pt x="7144" y="7144"/>
                  </a:moveTo>
                  <a:lnTo>
                    <a:pt x="252889" y="7144"/>
                  </a:lnTo>
                  <a:lnTo>
                    <a:pt x="252889" y="927259"/>
                  </a:lnTo>
                  <a:lnTo>
                    <a:pt x="7144" y="927259"/>
                  </a:lnTo>
                  <a:close/>
                </a:path>
              </a:pathLst>
            </a:custGeom>
            <a:solidFill>
              <a:srgbClr val="FFFFFF"/>
            </a:solidFill>
            <a:ln w="9525" cap="flat">
              <a:noFill/>
              <a:prstDash val="solid"/>
              <a:miter/>
            </a:ln>
          </p:spPr>
          <p:txBody>
            <a:bodyPr rtlCol="0" anchor="ctr"/>
            <a:lstStyle/>
            <a:p>
              <a:endParaRPr lang="en-US"/>
            </a:p>
          </p:txBody>
        </p:sp>
        <p:sp>
          <p:nvSpPr>
            <p:cNvPr id="27" name="Freeform: Shape 50">
              <a:extLst>
                <a:ext uri="{FF2B5EF4-FFF2-40B4-BE49-F238E27FC236}">
                  <a16:creationId xmlns:a16="http://schemas.microsoft.com/office/drawing/2014/main" id="{53B8922E-F4EE-DC4A-A746-75CDAF700A26}"/>
                </a:ext>
              </a:extLst>
            </p:cNvPr>
            <p:cNvSpPr/>
            <p:nvPr/>
          </p:nvSpPr>
          <p:spPr>
            <a:xfrm>
              <a:off x="5605171" y="3443821"/>
              <a:ext cx="914400" cy="971550"/>
            </a:xfrm>
            <a:custGeom>
              <a:avLst/>
              <a:gdLst>
                <a:gd name="connsiteX0" fmla="*/ 914400 w 914400"/>
                <a:gd name="connsiteY0" fmla="*/ 758380 h 971550"/>
                <a:gd name="connsiteX1" fmla="*/ 498538 w 914400"/>
                <a:gd name="connsiteY1" fmla="*/ 965168 h 971550"/>
                <a:gd name="connsiteX2" fmla="*/ 7144 w 914400"/>
                <a:gd name="connsiteY2" fmla="*/ 487109 h 971550"/>
                <a:gd name="connsiteX3" fmla="*/ 500443 w 914400"/>
                <a:gd name="connsiteY3" fmla="*/ 7144 h 971550"/>
                <a:gd name="connsiteX4" fmla="*/ 886015 w 914400"/>
                <a:gd name="connsiteY4" fmla="*/ 191167 h 971550"/>
                <a:gd name="connsiteX5" fmla="*/ 712089 w 914400"/>
                <a:gd name="connsiteY5" fmla="*/ 344805 h 971550"/>
                <a:gd name="connsiteX6" fmla="*/ 500443 w 914400"/>
                <a:gd name="connsiteY6" fmla="*/ 234791 h 971550"/>
                <a:gd name="connsiteX7" fmla="*/ 252793 w 914400"/>
                <a:gd name="connsiteY7" fmla="*/ 487109 h 971550"/>
                <a:gd name="connsiteX8" fmla="*/ 506063 w 914400"/>
                <a:gd name="connsiteY8" fmla="*/ 737521 h 971550"/>
                <a:gd name="connsiteX9" fmla="*/ 725138 w 914400"/>
                <a:gd name="connsiteY9" fmla="*/ 616172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0" h="971550">
                  <a:moveTo>
                    <a:pt x="914400" y="758380"/>
                  </a:moveTo>
                  <a:cubicBezTo>
                    <a:pt x="806672" y="902589"/>
                    <a:pt x="670560" y="965168"/>
                    <a:pt x="498538" y="965168"/>
                  </a:cubicBezTo>
                  <a:cubicBezTo>
                    <a:pt x="215074" y="965168"/>
                    <a:pt x="7144" y="752761"/>
                    <a:pt x="7144" y="487109"/>
                  </a:cubicBezTo>
                  <a:cubicBezTo>
                    <a:pt x="7144" y="219646"/>
                    <a:pt x="220694" y="7144"/>
                    <a:pt x="500443" y="7144"/>
                  </a:cubicBezTo>
                  <a:cubicBezTo>
                    <a:pt x="659225" y="7144"/>
                    <a:pt x="800957" y="81153"/>
                    <a:pt x="886015" y="191167"/>
                  </a:cubicBezTo>
                  <a:lnTo>
                    <a:pt x="712089" y="344805"/>
                  </a:lnTo>
                  <a:cubicBezTo>
                    <a:pt x="663035" y="280321"/>
                    <a:pt x="589312" y="234791"/>
                    <a:pt x="500443" y="234791"/>
                  </a:cubicBezTo>
                  <a:cubicBezTo>
                    <a:pt x="358711" y="234791"/>
                    <a:pt x="252793" y="346710"/>
                    <a:pt x="252793" y="487109"/>
                  </a:cubicBezTo>
                  <a:cubicBezTo>
                    <a:pt x="252793" y="631317"/>
                    <a:pt x="356806" y="737521"/>
                    <a:pt x="506063" y="737521"/>
                  </a:cubicBezTo>
                  <a:cubicBezTo>
                    <a:pt x="606266" y="737521"/>
                    <a:pt x="685705" y="676847"/>
                    <a:pt x="725138" y="616172"/>
                  </a:cubicBezTo>
                  <a:close/>
                </a:path>
              </a:pathLst>
            </a:custGeom>
            <a:solidFill>
              <a:srgbClr val="FFFFFF"/>
            </a:solidFill>
            <a:ln w="9525" cap="flat">
              <a:noFill/>
              <a:prstDash val="solid"/>
              <a:miter/>
            </a:ln>
          </p:spPr>
          <p:txBody>
            <a:bodyPr rtlCol="0" anchor="ctr"/>
            <a:lstStyle/>
            <a:p>
              <a:endParaRPr lang="en-US"/>
            </a:p>
          </p:txBody>
        </p:sp>
        <p:sp>
          <p:nvSpPr>
            <p:cNvPr id="28" name="Freeform: Shape 51">
              <a:extLst>
                <a:ext uri="{FF2B5EF4-FFF2-40B4-BE49-F238E27FC236}">
                  <a16:creationId xmlns:a16="http://schemas.microsoft.com/office/drawing/2014/main" id="{791EC74F-5B58-F145-90B3-A725E537C7E0}"/>
                </a:ext>
              </a:extLst>
            </p:cNvPr>
            <p:cNvSpPr/>
            <p:nvPr/>
          </p:nvSpPr>
          <p:spPr>
            <a:xfrm>
              <a:off x="6548622" y="3443821"/>
              <a:ext cx="885825" cy="971550"/>
            </a:xfrm>
            <a:custGeom>
              <a:avLst/>
              <a:gdLst>
                <a:gd name="connsiteX0" fmla="*/ 863346 w 885825"/>
                <a:gd name="connsiteY0" fmla="*/ 800195 h 971550"/>
                <a:gd name="connsiteX1" fmla="*/ 487204 w 885825"/>
                <a:gd name="connsiteY1" fmla="*/ 965168 h 971550"/>
                <a:gd name="connsiteX2" fmla="*/ 7144 w 885825"/>
                <a:gd name="connsiteY2" fmla="*/ 487109 h 971550"/>
                <a:gd name="connsiteX3" fmla="*/ 453200 w 885825"/>
                <a:gd name="connsiteY3" fmla="*/ 7144 h 971550"/>
                <a:gd name="connsiteX4" fmla="*/ 886016 w 885825"/>
                <a:gd name="connsiteY4" fmla="*/ 477679 h 971550"/>
                <a:gd name="connsiteX5" fmla="*/ 880301 w 885825"/>
                <a:gd name="connsiteY5" fmla="*/ 547878 h 971550"/>
                <a:gd name="connsiteX6" fmla="*/ 245269 w 885825"/>
                <a:gd name="connsiteY6" fmla="*/ 547878 h 971550"/>
                <a:gd name="connsiteX7" fmla="*/ 492919 w 885825"/>
                <a:gd name="connsiteY7" fmla="*/ 766001 h 971550"/>
                <a:gd name="connsiteX8" fmla="*/ 723519 w 885825"/>
                <a:gd name="connsiteY8" fmla="*/ 659797 h 971550"/>
                <a:gd name="connsiteX9" fmla="*/ 634746 w 885825"/>
                <a:gd name="connsiteY9" fmla="*/ 367570 h 971550"/>
                <a:gd name="connsiteX10" fmla="*/ 453295 w 885825"/>
                <a:gd name="connsiteY10" fmla="*/ 206312 h 971550"/>
                <a:gd name="connsiteX11" fmla="*/ 256699 w 885825"/>
                <a:gd name="connsiteY11" fmla="*/ 36757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5825" h="971550">
                  <a:moveTo>
                    <a:pt x="863346" y="800195"/>
                  </a:moveTo>
                  <a:cubicBezTo>
                    <a:pt x="774478" y="906399"/>
                    <a:pt x="628935" y="965168"/>
                    <a:pt x="487204" y="965168"/>
                  </a:cubicBezTo>
                  <a:cubicBezTo>
                    <a:pt x="213170" y="965168"/>
                    <a:pt x="7144" y="775526"/>
                    <a:pt x="7144" y="487109"/>
                  </a:cubicBezTo>
                  <a:cubicBezTo>
                    <a:pt x="7144" y="230981"/>
                    <a:pt x="180975" y="7144"/>
                    <a:pt x="453200" y="7144"/>
                  </a:cubicBezTo>
                  <a:cubicBezTo>
                    <a:pt x="706469" y="7144"/>
                    <a:pt x="886016" y="221552"/>
                    <a:pt x="886016" y="477679"/>
                  </a:cubicBezTo>
                  <a:cubicBezTo>
                    <a:pt x="886156" y="501200"/>
                    <a:pt x="884244" y="524689"/>
                    <a:pt x="880301" y="547878"/>
                  </a:cubicBezTo>
                  <a:lnTo>
                    <a:pt x="245269" y="547878"/>
                  </a:lnTo>
                  <a:cubicBezTo>
                    <a:pt x="258509" y="676847"/>
                    <a:pt x="362426" y="766001"/>
                    <a:pt x="492919" y="766001"/>
                  </a:cubicBezTo>
                  <a:cubicBezTo>
                    <a:pt x="596836" y="766001"/>
                    <a:pt x="679990" y="707231"/>
                    <a:pt x="723519" y="659797"/>
                  </a:cubicBezTo>
                  <a:close/>
                  <a:moveTo>
                    <a:pt x="634746" y="367570"/>
                  </a:moveTo>
                  <a:cubicBezTo>
                    <a:pt x="623679" y="275700"/>
                    <a:pt x="545829" y="206513"/>
                    <a:pt x="453295" y="206312"/>
                  </a:cubicBezTo>
                  <a:cubicBezTo>
                    <a:pt x="351187" y="206312"/>
                    <a:pt x="268034" y="284131"/>
                    <a:pt x="256699" y="367570"/>
                  </a:cubicBezTo>
                  <a:close/>
                </a:path>
              </a:pathLst>
            </a:custGeom>
            <a:solidFill>
              <a:srgbClr val="FFFFFF"/>
            </a:solidFill>
            <a:ln w="9525" cap="flat">
              <a:noFill/>
              <a:prstDash val="solid"/>
              <a:miter/>
            </a:ln>
          </p:spPr>
          <p:txBody>
            <a:bodyPr rtlCol="0" anchor="ctr"/>
            <a:lstStyle/>
            <a:p>
              <a:endParaRPr lang="en-US"/>
            </a:p>
          </p:txBody>
        </p:sp>
        <p:sp>
          <p:nvSpPr>
            <p:cNvPr id="29" name="Freeform: Shape 52">
              <a:extLst>
                <a:ext uri="{FF2B5EF4-FFF2-40B4-BE49-F238E27FC236}">
                  <a16:creationId xmlns:a16="http://schemas.microsoft.com/office/drawing/2014/main" id="{ADFBD02A-BE75-6443-AF59-76FF83579676}"/>
                </a:ext>
              </a:extLst>
            </p:cNvPr>
            <p:cNvSpPr/>
            <p:nvPr/>
          </p:nvSpPr>
          <p:spPr>
            <a:xfrm>
              <a:off x="7525125" y="3443819"/>
              <a:ext cx="914400" cy="952500"/>
            </a:xfrm>
            <a:custGeom>
              <a:avLst/>
              <a:gdLst>
                <a:gd name="connsiteX0" fmla="*/ 7144 w 914400"/>
                <a:gd name="connsiteY0" fmla="*/ 946216 h 952500"/>
                <a:gd name="connsiteX1" fmla="*/ 7144 w 914400"/>
                <a:gd name="connsiteY1" fmla="*/ 26101 h 952500"/>
                <a:gd name="connsiteX2" fmla="*/ 243459 w 914400"/>
                <a:gd name="connsiteY2" fmla="*/ 26101 h 952500"/>
                <a:gd name="connsiteX3" fmla="*/ 243459 w 914400"/>
                <a:gd name="connsiteY3" fmla="*/ 100110 h 952500"/>
                <a:gd name="connsiteX4" fmla="*/ 502348 w 914400"/>
                <a:gd name="connsiteY4" fmla="*/ 7146 h 952500"/>
                <a:gd name="connsiteX5" fmla="*/ 819912 w 914400"/>
                <a:gd name="connsiteY5" fmla="*/ 155069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631 h 952500"/>
                <a:gd name="connsiteX10" fmla="*/ 613886 w 914400"/>
                <a:gd name="connsiteY10" fmla="*/ 286038 h 952500"/>
                <a:gd name="connsiteX11" fmla="*/ 475869 w 914400"/>
                <a:gd name="connsiteY11" fmla="*/ 234794 h 952500"/>
                <a:gd name="connsiteX12" fmla="*/ 252889 w 914400"/>
                <a:gd name="connsiteY12" fmla="*/ 348617 h 952500"/>
                <a:gd name="connsiteX13" fmla="*/ 252889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459" y="26101"/>
                  </a:lnTo>
                  <a:lnTo>
                    <a:pt x="243459" y="100110"/>
                  </a:lnTo>
                  <a:cubicBezTo>
                    <a:pt x="316186" y="39725"/>
                    <a:pt x="407821" y="6820"/>
                    <a:pt x="502348" y="7146"/>
                  </a:cubicBezTo>
                  <a:cubicBezTo>
                    <a:pt x="624925" y="6813"/>
                    <a:pt x="741299" y="61021"/>
                    <a:pt x="819912" y="155069"/>
                  </a:cubicBezTo>
                  <a:cubicBezTo>
                    <a:pt x="880396" y="227174"/>
                    <a:pt x="914400" y="320138"/>
                    <a:pt x="914400" y="477681"/>
                  </a:cubicBezTo>
                  <a:lnTo>
                    <a:pt x="914400" y="946216"/>
                  </a:lnTo>
                  <a:lnTo>
                    <a:pt x="668655" y="946216"/>
                  </a:lnTo>
                  <a:lnTo>
                    <a:pt x="668655" y="458631"/>
                  </a:lnTo>
                  <a:cubicBezTo>
                    <a:pt x="668655" y="367572"/>
                    <a:pt x="647890" y="320138"/>
                    <a:pt x="613886" y="286038"/>
                  </a:cubicBezTo>
                  <a:cubicBezTo>
                    <a:pt x="581692" y="253748"/>
                    <a:pt x="532638" y="234794"/>
                    <a:pt x="475869" y="234794"/>
                  </a:cubicBezTo>
                  <a:cubicBezTo>
                    <a:pt x="371951" y="234794"/>
                    <a:pt x="286893" y="301469"/>
                    <a:pt x="252889" y="348617"/>
                  </a:cubicBezTo>
                  <a:lnTo>
                    <a:pt x="252889" y="946216"/>
                  </a:lnTo>
                  <a:close/>
                </a:path>
              </a:pathLst>
            </a:custGeom>
            <a:solidFill>
              <a:srgbClr val="FFFFFF"/>
            </a:solidFill>
            <a:ln w="9525" cap="flat">
              <a:noFill/>
              <a:prstDash val="solid"/>
              <a:miter/>
            </a:ln>
          </p:spPr>
          <p:txBody>
            <a:bodyPr rtlCol="0" anchor="ctr"/>
            <a:lstStyle/>
            <a:p>
              <a:endParaRPr lang="en-US"/>
            </a:p>
          </p:txBody>
        </p:sp>
        <p:sp>
          <p:nvSpPr>
            <p:cNvPr id="30" name="Freeform: Shape 53">
              <a:extLst>
                <a:ext uri="{FF2B5EF4-FFF2-40B4-BE49-F238E27FC236}">
                  <a16:creationId xmlns:a16="http://schemas.microsoft.com/office/drawing/2014/main" id="{42A5382F-9CFF-AF4A-B3CE-24DF58ECEE3E}"/>
                </a:ext>
              </a:extLst>
            </p:cNvPr>
            <p:cNvSpPr/>
            <p:nvPr/>
          </p:nvSpPr>
          <p:spPr>
            <a:xfrm>
              <a:off x="8526174" y="3443812"/>
              <a:ext cx="1076325" cy="971550"/>
            </a:xfrm>
            <a:custGeom>
              <a:avLst/>
              <a:gdLst>
                <a:gd name="connsiteX0" fmla="*/ 546001 w 1076325"/>
                <a:gd name="connsiteY0" fmla="*/ 7153 h 971550"/>
                <a:gd name="connsiteX1" fmla="*/ 7172 w 1076325"/>
                <a:gd name="connsiteY1" fmla="*/ 540553 h 971550"/>
                <a:gd name="connsiteX2" fmla="*/ 175383 w 1076325"/>
                <a:gd name="connsiteY2" fmla="*/ 936412 h 971550"/>
                <a:gd name="connsiteX3" fmla="*/ 313591 w 1076325"/>
                <a:gd name="connsiteY3" fmla="*/ 943746 h 971550"/>
                <a:gd name="connsiteX4" fmla="*/ 772220 w 1076325"/>
                <a:gd name="connsiteY4" fmla="*/ 943746 h 971550"/>
                <a:gd name="connsiteX5" fmla="*/ 911190 w 1076325"/>
                <a:gd name="connsiteY5" fmla="*/ 935650 h 971550"/>
                <a:gd name="connsiteX6" fmla="*/ 930707 w 1076325"/>
                <a:gd name="connsiteY6" fmla="*/ 174823 h 971550"/>
                <a:gd name="connsiteX7" fmla="*/ 546001 w 1076325"/>
                <a:gd name="connsiteY7" fmla="*/ 7343 h 971550"/>
                <a:gd name="connsiteX8" fmla="*/ 542858 w 1076325"/>
                <a:gd name="connsiteY8" fmla="*/ 814016 h 971550"/>
                <a:gd name="connsiteX9" fmla="*/ 275015 w 1076325"/>
                <a:gd name="connsiteY9" fmla="*/ 546173 h 971550"/>
                <a:gd name="connsiteX10" fmla="*/ 542858 w 1076325"/>
                <a:gd name="connsiteY10" fmla="*/ 275663 h 971550"/>
                <a:gd name="connsiteX11" fmla="*/ 810701 w 1076325"/>
                <a:gd name="connsiteY11" fmla="*/ 545601 h 971550"/>
                <a:gd name="connsiteX12" fmla="*/ 542858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1" y="7153"/>
                  </a:moveTo>
                  <a:cubicBezTo>
                    <a:pt x="252441" y="5438"/>
                    <a:pt x="9553" y="245278"/>
                    <a:pt x="7172" y="540553"/>
                  </a:cubicBezTo>
                  <a:cubicBezTo>
                    <a:pt x="5643" y="690178"/>
                    <a:pt x="66611" y="833656"/>
                    <a:pt x="175383" y="936412"/>
                  </a:cubicBezTo>
                  <a:cubicBezTo>
                    <a:pt x="213333" y="972621"/>
                    <a:pt x="272022" y="975735"/>
                    <a:pt x="313591" y="943746"/>
                  </a:cubicBezTo>
                  <a:cubicBezTo>
                    <a:pt x="449675" y="842412"/>
                    <a:pt x="636136" y="842412"/>
                    <a:pt x="772220" y="943746"/>
                  </a:cubicBezTo>
                  <a:cubicBezTo>
                    <a:pt x="814152" y="975848"/>
                    <a:pt x="873269" y="972404"/>
                    <a:pt x="911190" y="935650"/>
                  </a:cubicBezTo>
                  <a:cubicBezTo>
                    <a:pt x="1126676" y="730943"/>
                    <a:pt x="1135414" y="390309"/>
                    <a:pt x="930707" y="174823"/>
                  </a:cubicBezTo>
                  <a:cubicBezTo>
                    <a:pt x="830412" y="69248"/>
                    <a:pt x="691614" y="8822"/>
                    <a:pt x="546001" y="7343"/>
                  </a:cubicBezTo>
                  <a:moveTo>
                    <a:pt x="542858" y="814016"/>
                  </a:moveTo>
                  <a:cubicBezTo>
                    <a:pt x="383885" y="814016"/>
                    <a:pt x="275015" y="694286"/>
                    <a:pt x="275015" y="546173"/>
                  </a:cubicBezTo>
                  <a:cubicBezTo>
                    <a:pt x="275015" y="398059"/>
                    <a:pt x="383885" y="275663"/>
                    <a:pt x="542858" y="275663"/>
                  </a:cubicBezTo>
                  <a:cubicBezTo>
                    <a:pt x="701830" y="275663"/>
                    <a:pt x="810701" y="397392"/>
                    <a:pt x="810701" y="545601"/>
                  </a:cubicBezTo>
                  <a:cubicBezTo>
                    <a:pt x="810701" y="693810"/>
                    <a:pt x="701925" y="813825"/>
                    <a:pt x="542858" y="813825"/>
                  </a:cubicBezTo>
                </a:path>
              </a:pathLst>
            </a:custGeom>
            <a:solidFill>
              <a:srgbClr val="81B5A0"/>
            </a:solidFill>
            <a:ln w="9525" cap="flat">
              <a:noFill/>
              <a:prstDash val="solid"/>
              <a:miter/>
            </a:ln>
          </p:spPr>
          <p:txBody>
            <a:bodyPr rtlCol="0" anchor="ctr"/>
            <a:lstStyle/>
            <a:p>
              <a:endParaRPr lang="en-US"/>
            </a:p>
          </p:txBody>
        </p:sp>
        <p:sp>
          <p:nvSpPr>
            <p:cNvPr id="31" name="Freeform: Shape 54">
              <a:extLst>
                <a:ext uri="{FF2B5EF4-FFF2-40B4-BE49-F238E27FC236}">
                  <a16:creationId xmlns:a16="http://schemas.microsoft.com/office/drawing/2014/main" id="{402F503A-9327-0542-B507-5AA6361FDE59}"/>
                </a:ext>
              </a:extLst>
            </p:cNvPr>
            <p:cNvSpPr/>
            <p:nvPr/>
          </p:nvSpPr>
          <p:spPr>
            <a:xfrm>
              <a:off x="9536043" y="3462776"/>
              <a:ext cx="1495425" cy="933450"/>
            </a:xfrm>
            <a:custGeom>
              <a:avLst/>
              <a:gdLst>
                <a:gd name="connsiteX0" fmla="*/ 555021 w 1495425"/>
                <a:gd name="connsiteY0" fmla="*/ 927259 h 933450"/>
                <a:gd name="connsiteX1" fmla="*/ 372046 w 1495425"/>
                <a:gd name="connsiteY1" fmla="*/ 927259 h 933450"/>
                <a:gd name="connsiteX2" fmla="*/ 7144 w 1495425"/>
                <a:gd name="connsiteY2" fmla="*/ 7144 h 933450"/>
                <a:gd name="connsiteX3" fmla="*/ 252413 w 1495425"/>
                <a:gd name="connsiteY3" fmla="*/ 7144 h 933450"/>
                <a:gd name="connsiteX4" fmla="*/ 452438 w 1495425"/>
                <a:gd name="connsiteY4" fmla="*/ 533019 h 933450"/>
                <a:gd name="connsiteX5" fmla="*/ 648652 w 1495425"/>
                <a:gd name="connsiteY5" fmla="*/ 7144 h 933450"/>
                <a:gd name="connsiteX6" fmla="*/ 853726 w 1495425"/>
                <a:gd name="connsiteY6" fmla="*/ 7144 h 933450"/>
                <a:gd name="connsiteX7" fmla="*/ 1048131 w 1495425"/>
                <a:gd name="connsiteY7" fmla="*/ 533019 h 933450"/>
                <a:gd name="connsiteX8" fmla="*/ 1249966 w 1495425"/>
                <a:gd name="connsiteY8" fmla="*/ 7144 h 933450"/>
                <a:gd name="connsiteX9" fmla="*/ 1495329 w 1495425"/>
                <a:gd name="connsiteY9" fmla="*/ 7144 h 933450"/>
                <a:gd name="connsiteX10" fmla="*/ 1130427 w 1495425"/>
                <a:gd name="connsiteY10" fmla="*/ 927259 h 933450"/>
                <a:gd name="connsiteX11" fmla="*/ 947356 w 1495425"/>
                <a:gd name="connsiteY11" fmla="*/ 927259 h 933450"/>
                <a:gd name="connsiteX12" fmla="*/ 751237 w 1495425"/>
                <a:gd name="connsiteY12" fmla="*/ 403384 h 933450"/>
                <a:gd name="connsiteX13" fmla="*/ 555021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021" y="927259"/>
                  </a:moveTo>
                  <a:lnTo>
                    <a:pt x="372046" y="927259"/>
                  </a:lnTo>
                  <a:lnTo>
                    <a:pt x="7144" y="7144"/>
                  </a:lnTo>
                  <a:lnTo>
                    <a:pt x="252413" y="7144"/>
                  </a:lnTo>
                  <a:lnTo>
                    <a:pt x="452438" y="533019"/>
                  </a:lnTo>
                  <a:lnTo>
                    <a:pt x="648652" y="7144"/>
                  </a:lnTo>
                  <a:lnTo>
                    <a:pt x="853726" y="7144"/>
                  </a:lnTo>
                  <a:lnTo>
                    <a:pt x="1048131" y="533019"/>
                  </a:lnTo>
                  <a:lnTo>
                    <a:pt x="1249966" y="7144"/>
                  </a:lnTo>
                  <a:lnTo>
                    <a:pt x="1495329" y="7144"/>
                  </a:lnTo>
                  <a:lnTo>
                    <a:pt x="1130427" y="927259"/>
                  </a:lnTo>
                  <a:lnTo>
                    <a:pt x="947356" y="927259"/>
                  </a:lnTo>
                  <a:lnTo>
                    <a:pt x="751237" y="403384"/>
                  </a:lnTo>
                  <a:lnTo>
                    <a:pt x="555021" y="927259"/>
                  </a:lnTo>
                  <a:close/>
                </a:path>
              </a:pathLst>
            </a:custGeom>
            <a:solidFill>
              <a:srgbClr val="FFFFFF"/>
            </a:solidFill>
            <a:ln w="9525" cap="flat">
              <a:noFill/>
              <a:prstDash val="solid"/>
              <a:miter/>
            </a:ln>
          </p:spPr>
          <p:txBody>
            <a:bodyPr rtlCol="0" anchor="ctr"/>
            <a:lstStyle/>
            <a:p>
              <a:endParaRPr lang="en-US"/>
            </a:p>
          </p:txBody>
        </p:sp>
        <p:sp>
          <p:nvSpPr>
            <p:cNvPr id="32" name="Freeform: Shape 55">
              <a:extLst>
                <a:ext uri="{FF2B5EF4-FFF2-40B4-BE49-F238E27FC236}">
                  <a16:creationId xmlns:a16="http://schemas.microsoft.com/office/drawing/2014/main" id="{533E97EF-B243-6148-9DE0-C0732AD11F35}"/>
                </a:ext>
              </a:extLst>
            </p:cNvPr>
            <p:cNvSpPr/>
            <p:nvPr/>
          </p:nvSpPr>
          <p:spPr>
            <a:xfrm>
              <a:off x="10805153" y="4266020"/>
              <a:ext cx="95250" cy="123825"/>
            </a:xfrm>
            <a:custGeom>
              <a:avLst/>
              <a:gdLst>
                <a:gd name="connsiteX0" fmla="*/ 91441 w 95250"/>
                <a:gd name="connsiteY0" fmla="*/ 7144 h 123825"/>
                <a:gd name="connsiteX1" fmla="*/ 91441 w 95250"/>
                <a:gd name="connsiteY1" fmla="*/ 27242 h 123825"/>
                <a:gd name="connsiteX2" fmla="*/ 60580 w 95250"/>
                <a:gd name="connsiteY2" fmla="*/ 27242 h 123825"/>
                <a:gd name="connsiteX3" fmla="*/ 60580 w 95250"/>
                <a:gd name="connsiteY3" fmla="*/ 124015 h 123825"/>
                <a:gd name="connsiteX4" fmla="*/ 38006 w 95250"/>
                <a:gd name="connsiteY4" fmla="*/ 124015 h 123825"/>
                <a:gd name="connsiteX5" fmla="*/ 38006 w 95250"/>
                <a:gd name="connsiteY5" fmla="*/ 27242 h 123825"/>
                <a:gd name="connsiteX6" fmla="*/ 7144 w 95250"/>
                <a:gd name="connsiteY6" fmla="*/ 27242 h 123825"/>
                <a:gd name="connsiteX7" fmla="*/ 7144 w 95250"/>
                <a:gd name="connsiteY7" fmla="*/ 7144 h 123825"/>
                <a:gd name="connsiteX8" fmla="*/ 91441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441" y="7144"/>
                  </a:moveTo>
                  <a:lnTo>
                    <a:pt x="91441" y="27242"/>
                  </a:lnTo>
                  <a:lnTo>
                    <a:pt x="60580" y="27242"/>
                  </a:lnTo>
                  <a:lnTo>
                    <a:pt x="60580" y="124015"/>
                  </a:lnTo>
                  <a:lnTo>
                    <a:pt x="38006" y="124015"/>
                  </a:lnTo>
                  <a:lnTo>
                    <a:pt x="38006" y="27242"/>
                  </a:lnTo>
                  <a:lnTo>
                    <a:pt x="7144" y="27242"/>
                  </a:lnTo>
                  <a:lnTo>
                    <a:pt x="7144" y="7144"/>
                  </a:lnTo>
                  <a:lnTo>
                    <a:pt x="91441" y="7144"/>
                  </a:lnTo>
                  <a:close/>
                </a:path>
              </a:pathLst>
            </a:custGeom>
            <a:solidFill>
              <a:srgbClr val="FFFFFF"/>
            </a:solidFill>
            <a:ln w="9525" cap="flat">
              <a:noFill/>
              <a:prstDash val="solid"/>
              <a:miter/>
            </a:ln>
          </p:spPr>
          <p:txBody>
            <a:bodyPr rtlCol="0" anchor="ctr"/>
            <a:lstStyle/>
            <a:p>
              <a:endParaRPr lang="en-US"/>
            </a:p>
          </p:txBody>
        </p:sp>
        <p:sp>
          <p:nvSpPr>
            <p:cNvPr id="33" name="Freeform: Shape 56">
              <a:extLst>
                <a:ext uri="{FF2B5EF4-FFF2-40B4-BE49-F238E27FC236}">
                  <a16:creationId xmlns:a16="http://schemas.microsoft.com/office/drawing/2014/main" id="{1CA9E413-4F7B-D34D-A0CC-EB8F9E6D9FB8}"/>
                </a:ext>
              </a:extLst>
            </p:cNvPr>
            <p:cNvSpPr/>
            <p:nvPr/>
          </p:nvSpPr>
          <p:spPr>
            <a:xfrm>
              <a:off x="10907357" y="4266020"/>
              <a:ext cx="123825" cy="123825"/>
            </a:xfrm>
            <a:custGeom>
              <a:avLst/>
              <a:gdLst>
                <a:gd name="connsiteX0" fmla="*/ 65532 w 123825"/>
                <a:gd name="connsiteY0" fmla="*/ 77152 h 123825"/>
                <a:gd name="connsiteX1" fmla="*/ 108109 w 123825"/>
                <a:gd name="connsiteY1" fmla="*/ 7144 h 123825"/>
                <a:gd name="connsiteX2" fmla="*/ 124015 w 123825"/>
                <a:gd name="connsiteY2" fmla="*/ 7144 h 123825"/>
                <a:gd name="connsiteX3" fmla="*/ 124015 w 123825"/>
                <a:gd name="connsiteY3" fmla="*/ 124015 h 123825"/>
                <a:gd name="connsiteX4" fmla="*/ 101440 w 123825"/>
                <a:gd name="connsiteY4" fmla="*/ 124015 h 123825"/>
                <a:gd name="connsiteX5" fmla="*/ 101440 w 123825"/>
                <a:gd name="connsiteY5" fmla="*/ 58960 h 123825"/>
                <a:gd name="connsiteX6" fmla="*/ 73342 w 123825"/>
                <a:gd name="connsiteY6" fmla="*/ 104870 h 123825"/>
                <a:gd name="connsiteX7" fmla="*/ 57721 w 123825"/>
                <a:gd name="connsiteY7" fmla="*/ 104870 h 123825"/>
                <a:gd name="connsiteX8" fmla="*/ 29623 w 123825"/>
                <a:gd name="connsiteY8" fmla="*/ 58960 h 123825"/>
                <a:gd name="connsiteX9" fmla="*/ 29623 w 123825"/>
                <a:gd name="connsiteY9" fmla="*/ 124015 h 123825"/>
                <a:gd name="connsiteX10" fmla="*/ 7144 w 123825"/>
                <a:gd name="connsiteY10" fmla="*/ 124015 h 123825"/>
                <a:gd name="connsiteX11" fmla="*/ 7144 w 123825"/>
                <a:gd name="connsiteY11" fmla="*/ 7144 h 123825"/>
                <a:gd name="connsiteX12" fmla="*/ 22954 w 123825"/>
                <a:gd name="connsiteY12" fmla="*/ 7144 h 123825"/>
                <a:gd name="connsiteX13" fmla="*/ 65532 w 123825"/>
                <a:gd name="connsiteY13" fmla="*/ 77152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532" y="77152"/>
                  </a:moveTo>
                  <a:lnTo>
                    <a:pt x="108109" y="7144"/>
                  </a:lnTo>
                  <a:lnTo>
                    <a:pt x="124015" y="7144"/>
                  </a:lnTo>
                  <a:lnTo>
                    <a:pt x="124015" y="124015"/>
                  </a:lnTo>
                  <a:lnTo>
                    <a:pt x="101440" y="124015"/>
                  </a:lnTo>
                  <a:lnTo>
                    <a:pt x="101440" y="58960"/>
                  </a:lnTo>
                  <a:lnTo>
                    <a:pt x="73342" y="104870"/>
                  </a:lnTo>
                  <a:lnTo>
                    <a:pt x="57721" y="104870"/>
                  </a:lnTo>
                  <a:lnTo>
                    <a:pt x="29623" y="58960"/>
                  </a:lnTo>
                  <a:lnTo>
                    <a:pt x="29623" y="124015"/>
                  </a:lnTo>
                  <a:lnTo>
                    <a:pt x="7144" y="124015"/>
                  </a:lnTo>
                  <a:lnTo>
                    <a:pt x="7144" y="7144"/>
                  </a:lnTo>
                  <a:lnTo>
                    <a:pt x="22954" y="7144"/>
                  </a:lnTo>
                  <a:lnTo>
                    <a:pt x="65532" y="77152"/>
                  </a:lnTo>
                  <a:close/>
                </a:path>
              </a:pathLst>
            </a:custGeom>
            <a:solidFill>
              <a:srgbClr val="FFFFFF"/>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31254727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Do not use">
    <p:spTree>
      <p:nvGrpSpPr>
        <p:cNvPr id="1" name=""/>
        <p:cNvGrpSpPr/>
        <p:nvPr/>
      </p:nvGrpSpPr>
      <p:grpSpPr>
        <a:xfrm>
          <a:off x="0" y="0"/>
          <a:ext cx="0" cy="0"/>
          <a:chOff x="0" y="0"/>
          <a:chExt cx="0" cy="0"/>
        </a:xfrm>
      </p:grpSpPr>
      <p:sp>
        <p:nvSpPr>
          <p:cNvPr id="3" name="Rectangle 2"/>
          <p:cNvSpPr/>
          <p:nvPr/>
        </p:nvSpPr>
        <p:spPr bwMode="gray">
          <a:xfrm>
            <a:off x="0"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dirty="0"/>
          </a:p>
        </p:txBody>
      </p:sp>
      <p:sp>
        <p:nvSpPr>
          <p:cNvPr id="4" name="TextBox 3"/>
          <p:cNvSpPr txBox="1"/>
          <p:nvPr/>
        </p:nvSpPr>
        <p:spPr bwMode="gray">
          <a:xfrm>
            <a:off x="1453956" y="3244335"/>
            <a:ext cx="9280920" cy="1200072"/>
          </a:xfrm>
          <a:prstGeom prst="rect">
            <a:avLst/>
          </a:prstGeom>
          <a:noFill/>
        </p:spPr>
        <p:txBody>
          <a:bodyPr wrap="square" rtlCol="0">
            <a:spAutoFit/>
          </a:bodyPr>
          <a:lstStyle/>
          <a:p>
            <a:pPr algn="ctr"/>
            <a:r>
              <a:rPr lang="en-US" sz="3599" dirty="0">
                <a:solidFill>
                  <a:srgbClr val="FFFFFF"/>
                </a:solidFill>
              </a:rPr>
              <a:t>Do</a:t>
            </a:r>
            <a:r>
              <a:rPr lang="en-US" sz="3599" baseline="0" dirty="0">
                <a:solidFill>
                  <a:srgbClr val="FFFFFF"/>
                </a:solidFill>
              </a:rPr>
              <a:t> not use this layout. For visual reference in layout masters only.</a:t>
            </a:r>
            <a:endParaRPr lang="en-US" sz="3599" dirty="0">
              <a:solidFill>
                <a:srgbClr val="FFFFFF"/>
              </a:solidFill>
            </a:endParaRPr>
          </a:p>
        </p:txBody>
      </p:sp>
      <p:sp>
        <p:nvSpPr>
          <p:cNvPr id="5" name="Rectangle 4"/>
          <p:cNvSpPr/>
          <p:nvPr/>
        </p:nvSpPr>
        <p:spPr bwMode="gray">
          <a:xfrm>
            <a:off x="0"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dirty="0"/>
          </a:p>
        </p:txBody>
      </p:sp>
      <p:sp>
        <p:nvSpPr>
          <p:cNvPr id="6" name="TextBox 5"/>
          <p:cNvSpPr txBox="1"/>
          <p:nvPr/>
        </p:nvSpPr>
        <p:spPr bwMode="gray">
          <a:xfrm>
            <a:off x="1453956" y="3244335"/>
            <a:ext cx="9280920" cy="1200072"/>
          </a:xfrm>
          <a:prstGeom prst="rect">
            <a:avLst/>
          </a:prstGeom>
          <a:noFill/>
        </p:spPr>
        <p:txBody>
          <a:bodyPr wrap="square" rtlCol="0">
            <a:spAutoFit/>
          </a:bodyPr>
          <a:lstStyle/>
          <a:p>
            <a:pPr algn="ctr"/>
            <a:r>
              <a:rPr lang="en-US" sz="3599" dirty="0">
                <a:solidFill>
                  <a:srgbClr val="FFFFFF"/>
                </a:solidFill>
              </a:rPr>
              <a:t>Do</a:t>
            </a:r>
            <a:r>
              <a:rPr lang="en-US" sz="3599" baseline="0" dirty="0">
                <a:solidFill>
                  <a:srgbClr val="FFFFFF"/>
                </a:solidFill>
              </a:rPr>
              <a:t> not use this layout. For visual reference in layout masters only.</a:t>
            </a:r>
            <a:endParaRPr lang="en-US" sz="3599" dirty="0">
              <a:solidFill>
                <a:srgbClr val="FFFFFF"/>
              </a:solidFill>
            </a:endParaRPr>
          </a:p>
        </p:txBody>
      </p:sp>
      <p:sp>
        <p:nvSpPr>
          <p:cNvPr id="7" name="Rectangle 6"/>
          <p:cNvSpPr/>
          <p:nvPr/>
        </p:nvSpPr>
        <p:spPr bwMode="gray">
          <a:xfrm>
            <a:off x="0" y="0"/>
            <a:ext cx="12188825" cy="6858000"/>
          </a:xfrm>
          <a:prstGeom prst="rect">
            <a:avLst/>
          </a:prstGeom>
          <a:solidFill>
            <a:srgbClr val="D1232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dirty="0"/>
          </a:p>
        </p:txBody>
      </p:sp>
      <p:sp>
        <p:nvSpPr>
          <p:cNvPr id="8" name="TextBox 7"/>
          <p:cNvSpPr txBox="1"/>
          <p:nvPr/>
        </p:nvSpPr>
        <p:spPr bwMode="gray">
          <a:xfrm>
            <a:off x="1453956" y="3244335"/>
            <a:ext cx="9280920" cy="1200072"/>
          </a:xfrm>
          <a:prstGeom prst="rect">
            <a:avLst/>
          </a:prstGeom>
          <a:noFill/>
        </p:spPr>
        <p:txBody>
          <a:bodyPr wrap="square" rtlCol="0">
            <a:spAutoFit/>
          </a:bodyPr>
          <a:lstStyle/>
          <a:p>
            <a:pPr algn="ctr"/>
            <a:r>
              <a:rPr lang="en-US" sz="3599" dirty="0">
                <a:solidFill>
                  <a:srgbClr val="FFFFFF"/>
                </a:solidFill>
              </a:rPr>
              <a:t>Do</a:t>
            </a:r>
            <a:r>
              <a:rPr lang="en-US" sz="3599" baseline="0" dirty="0">
                <a:solidFill>
                  <a:srgbClr val="FFFFFF"/>
                </a:solidFill>
              </a:rPr>
              <a:t> not use this layout. For visual reference in layout masters only.</a:t>
            </a:r>
            <a:endParaRPr lang="en-US" sz="3599" dirty="0">
              <a:solidFill>
                <a:srgbClr val="FFFFFF"/>
              </a:solidFill>
            </a:endParaRPr>
          </a:p>
        </p:txBody>
      </p:sp>
    </p:spTree>
    <p:extLst/>
  </p:cSld>
  <p:clrMapOvr>
    <a:masterClrMapping/>
  </p:clrMapOvr>
  <p:transition>
    <p:fade/>
  </p:transition>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426400" y="1636776"/>
            <a:ext cx="11212741" cy="4533943"/>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txBox="1">
            <a:spLocks/>
          </p:cNvSpPr>
          <p:nvPr/>
        </p:nvSpPr>
        <p:spPr bwMode="gray">
          <a:xfrm>
            <a:off x="5861884" y="6365328"/>
            <a:ext cx="497712"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FBDCBF2-BE2D-4B82-87DE-56AD2FCE3670}" type="slidenum">
              <a:rPr lang="en-US" sz="600" smtClean="0">
                <a:solidFill>
                  <a:schemeClr val="tx1"/>
                </a:solidFill>
                <a:latin typeface="+mn-lt"/>
                <a:ea typeface="Avenir Book" charset="0"/>
                <a:cs typeface="Arial" panose="020B0604020202020204" pitchFamily="34" charset="0"/>
              </a:rPr>
              <a:pPr algn="ctr"/>
              <a:t>‹#›</a:t>
            </a:fld>
            <a:endParaRPr lang="en-US" sz="600" dirty="0">
              <a:solidFill>
                <a:schemeClr val="tx1"/>
              </a:solidFill>
              <a:latin typeface="+mn-lt"/>
              <a:ea typeface="Avenir Book" charset="0"/>
              <a:cs typeface="Arial" panose="020B0604020202020204" pitchFamily="34" charset="0"/>
            </a:endParaRPr>
          </a:p>
        </p:txBody>
      </p:sp>
      <p:sp>
        <p:nvSpPr>
          <p:cNvPr id="21" name="Footer Placeholder 4"/>
          <p:cNvSpPr txBox="1">
            <a:spLocks/>
          </p:cNvSpPr>
          <p:nvPr/>
        </p:nvSpPr>
        <p:spPr bwMode="gray">
          <a:xfrm>
            <a:off x="8063026" y="6364009"/>
            <a:ext cx="3703073" cy="222250"/>
          </a:xfrm>
          <a:prstGeom prst="rect">
            <a:avLst/>
          </a:prstGeom>
        </p:spPr>
        <p:txBody>
          <a:bodyPr anchor="ctr" anchorCtr="0"/>
          <a:lstStyle>
            <a:defPPr>
              <a:defRPr lang="en-US"/>
            </a:defPPr>
            <a:lvl1pPr marL="0" algn="l" defTabSz="914400" rtl="0" eaLnBrk="1" latinLnBrk="0" hangingPunct="1">
              <a:defRPr lang="en-US" sz="800" kern="1200" smtClean="0">
                <a:solidFill>
                  <a:srgbClr val="182635"/>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r" defTabSz="457017" rtl="0" eaLnBrk="1" latinLnBrk="0" hangingPunct="1">
              <a:tabLst>
                <a:tab pos="3599010" algn="l"/>
              </a:tabLst>
            </a:pPr>
            <a:r>
              <a:rPr lang="en-US" sz="600" kern="1200" dirty="0">
                <a:solidFill>
                  <a:schemeClr val="tx1"/>
                </a:solidFill>
                <a:latin typeface="+mn-lt"/>
                <a:ea typeface="+mn-ea"/>
                <a:cs typeface="Arial" panose="020B0604020202020204" pitchFamily="34" charset="0"/>
              </a:rPr>
              <a:t>© 2019 ServiceNow, Inc. All Rights Reserved. Confidential.</a:t>
            </a:r>
          </a:p>
        </p:txBody>
      </p:sp>
      <p:sp>
        <p:nvSpPr>
          <p:cNvPr id="2" name="Title Placeholder 1"/>
          <p:cNvSpPr>
            <a:spLocks noGrp="1"/>
          </p:cNvSpPr>
          <p:nvPr>
            <p:ph type="title"/>
          </p:nvPr>
        </p:nvSpPr>
        <p:spPr bwMode="gray">
          <a:xfrm>
            <a:off x="425550" y="341807"/>
            <a:ext cx="11222132" cy="668692"/>
          </a:xfrm>
          <a:prstGeom prst="rect">
            <a:avLst/>
          </a:prstGeom>
        </p:spPr>
        <p:txBody>
          <a:bodyPr vert="horz" lIns="91440" tIns="0" rIns="91440" bIns="0" rtlCol="0" anchor="b" anchorCtr="0">
            <a:noAutofit/>
          </a:bodyPr>
          <a:lstStyle/>
          <a:p>
            <a:pPr lvl="0"/>
            <a:r>
              <a:rPr lang="en-US" dirty="0"/>
              <a:t>Click to edit master title style</a:t>
            </a:r>
          </a:p>
        </p:txBody>
      </p:sp>
      <p:grpSp>
        <p:nvGrpSpPr>
          <p:cNvPr id="27" name="Graphic 28">
            <a:extLst>
              <a:ext uri="{FF2B5EF4-FFF2-40B4-BE49-F238E27FC236}">
                <a16:creationId xmlns:a16="http://schemas.microsoft.com/office/drawing/2014/main" id="{3D6126FC-1EAB-DF4D-AC48-F1D5C666A25C}"/>
              </a:ext>
            </a:extLst>
          </p:cNvPr>
          <p:cNvGrpSpPr/>
          <p:nvPr userDrawn="1"/>
        </p:nvGrpSpPr>
        <p:grpSpPr>
          <a:xfrm>
            <a:off x="386934" y="6197600"/>
            <a:ext cx="874824" cy="464318"/>
            <a:chOff x="3834550" y="2440725"/>
            <a:chExt cx="5419725" cy="2876550"/>
          </a:xfrm>
        </p:grpSpPr>
        <p:sp>
          <p:nvSpPr>
            <p:cNvPr id="28" name="Freeform: Shape 98">
              <a:extLst>
                <a:ext uri="{FF2B5EF4-FFF2-40B4-BE49-F238E27FC236}">
                  <a16:creationId xmlns:a16="http://schemas.microsoft.com/office/drawing/2014/main" id="{EE7A8756-199F-0F41-8D6C-CAE4FF789734}"/>
                </a:ext>
              </a:extLst>
            </p:cNvPr>
            <p:cNvSpPr/>
            <p:nvPr/>
          </p:nvSpPr>
          <p:spPr>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tx1"/>
            </a:solidFill>
            <a:ln w="9525" cap="flat">
              <a:noFill/>
              <a:prstDash val="solid"/>
              <a:miter/>
            </a:ln>
          </p:spPr>
          <p:txBody>
            <a:bodyPr rtlCol="0" anchor="ctr"/>
            <a:lstStyle/>
            <a:p>
              <a:endParaRPr lang="en-US"/>
            </a:p>
          </p:txBody>
        </p:sp>
        <p:sp>
          <p:nvSpPr>
            <p:cNvPr id="29" name="Freeform: Shape 99">
              <a:extLst>
                <a:ext uri="{FF2B5EF4-FFF2-40B4-BE49-F238E27FC236}">
                  <a16:creationId xmlns:a16="http://schemas.microsoft.com/office/drawing/2014/main" id="{9FD8DBDA-FFC3-4B41-94F3-98A3B7063B6C}"/>
                </a:ext>
              </a:extLst>
            </p:cNvPr>
            <p:cNvSpPr/>
            <p:nvPr/>
          </p:nvSpPr>
          <p:spPr>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a:p>
          </p:txBody>
        </p:sp>
        <p:sp>
          <p:nvSpPr>
            <p:cNvPr id="30" name="Freeform: Shape 100">
              <a:extLst>
                <a:ext uri="{FF2B5EF4-FFF2-40B4-BE49-F238E27FC236}">
                  <a16:creationId xmlns:a16="http://schemas.microsoft.com/office/drawing/2014/main" id="{0040BE2F-EA9A-414D-918E-F321F25B984A}"/>
                </a:ext>
              </a:extLst>
            </p:cNvPr>
            <p:cNvSpPr/>
            <p:nvPr/>
          </p:nvSpPr>
          <p:spPr>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tx1"/>
            </a:solidFill>
            <a:ln w="9525" cap="flat">
              <a:noFill/>
              <a:prstDash val="solid"/>
              <a:miter/>
            </a:ln>
          </p:spPr>
          <p:txBody>
            <a:bodyPr rtlCol="0" anchor="ctr"/>
            <a:lstStyle/>
            <a:p>
              <a:endParaRPr lang="en-US"/>
            </a:p>
          </p:txBody>
        </p:sp>
        <p:sp>
          <p:nvSpPr>
            <p:cNvPr id="31" name="Freeform: Shape 101">
              <a:extLst>
                <a:ext uri="{FF2B5EF4-FFF2-40B4-BE49-F238E27FC236}">
                  <a16:creationId xmlns:a16="http://schemas.microsoft.com/office/drawing/2014/main" id="{E1CA2AF7-B2BF-D84E-9CDB-180295F8FC9A}"/>
                </a:ext>
              </a:extLst>
            </p:cNvPr>
            <p:cNvSpPr/>
            <p:nvPr/>
          </p:nvSpPr>
          <p:spPr>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rgbClr val="293E40"/>
            </a:solidFill>
            <a:ln w="9525" cap="flat">
              <a:noFill/>
              <a:prstDash val="solid"/>
              <a:miter/>
            </a:ln>
          </p:spPr>
          <p:txBody>
            <a:bodyPr rtlCol="0" anchor="ctr"/>
            <a:lstStyle/>
            <a:p>
              <a:endParaRPr lang="en-US"/>
            </a:p>
          </p:txBody>
        </p:sp>
        <p:sp>
          <p:nvSpPr>
            <p:cNvPr id="32" name="Freeform: Shape 102">
              <a:extLst>
                <a:ext uri="{FF2B5EF4-FFF2-40B4-BE49-F238E27FC236}">
                  <a16:creationId xmlns:a16="http://schemas.microsoft.com/office/drawing/2014/main" id="{DCBE55ED-77A3-2B4B-A70F-66EC20B62B85}"/>
                </a:ext>
              </a:extLst>
            </p:cNvPr>
            <p:cNvSpPr/>
            <p:nvPr/>
          </p:nvSpPr>
          <p:spPr>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rgbClr val="293E4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898961582"/>
      </p:ext>
    </p:extLst>
  </p:cSld>
  <p:clrMap bg1="lt1" tx1="dk1" bg2="lt2" tx2="dk2" accent1="accent1" accent2="accent2" accent3="accent3" accent4="accent4" accent5="accent5" accent6="accent6" hlink="hlink" folHlink="folHlink"/>
  <p:sldLayoutIdLst>
    <p:sldLayoutId id="2147484091" r:id="rId1"/>
    <p:sldLayoutId id="2147484097" r:id="rId2"/>
    <p:sldLayoutId id="2147484144" r:id="rId3"/>
    <p:sldLayoutId id="2147484145" r:id="rId4"/>
    <p:sldLayoutId id="2147484245" r:id="rId5"/>
    <p:sldLayoutId id="2147484246" r:id="rId6"/>
    <p:sldLayoutId id="2147484102" r:id="rId7"/>
    <p:sldLayoutId id="2147484103" r:id="rId8"/>
    <p:sldLayoutId id="2147484104" r:id="rId9"/>
    <p:sldLayoutId id="2147484242" r:id="rId10"/>
    <p:sldLayoutId id="2147484129" r:id="rId11"/>
    <p:sldLayoutId id="2147484105" r:id="rId12"/>
    <p:sldLayoutId id="2147484137" r:id="rId13"/>
    <p:sldLayoutId id="2147484106" r:id="rId14"/>
    <p:sldLayoutId id="2147484140" r:id="rId15"/>
    <p:sldLayoutId id="2147484244" r:id="rId16"/>
    <p:sldLayoutId id="2147484141" r:id="rId17"/>
    <p:sldLayoutId id="2147484142" r:id="rId18"/>
    <p:sldLayoutId id="2147484146" r:id="rId19"/>
    <p:sldLayoutId id="2147484243" r:id="rId20"/>
    <p:sldLayoutId id="2147484133" r:id="rId21"/>
    <p:sldLayoutId id="2147484132" r:id="rId22"/>
    <p:sldLayoutId id="2147484108" r:id="rId23"/>
    <p:sldLayoutId id="2147484109" r:id="rId24"/>
    <p:sldLayoutId id="2147484110" r:id="rId25"/>
    <p:sldLayoutId id="2147484111" r:id="rId26"/>
    <p:sldLayoutId id="2147484112" r:id="rId27"/>
    <p:sldLayoutId id="2147484138" r:id="rId28"/>
    <p:sldLayoutId id="2147484148" r:id="rId29"/>
    <p:sldLayoutId id="2147484247" r:id="rId30"/>
    <p:sldLayoutId id="2147484149" r:id="rId31"/>
    <p:sldLayoutId id="2147484125" r:id="rId32"/>
  </p:sldLayoutIdLst>
  <p:transition>
    <p:fade/>
  </p:transition>
  <p:hf sldNum="0" hdr="0" ftr="0" dt="0"/>
  <p:txStyles>
    <p:titleStyle>
      <a:lvl1pPr algn="l" defTabSz="457017" rtl="0" eaLnBrk="1" latinLnBrk="0" hangingPunct="1">
        <a:lnSpc>
          <a:spcPct val="90000"/>
        </a:lnSpc>
        <a:spcBef>
          <a:spcPts val="0"/>
        </a:spcBef>
        <a:buNone/>
        <a:defRPr lang="en-US" sz="3200" b="1" i="0" kern="1200" dirty="0" smtClean="0">
          <a:solidFill>
            <a:schemeClr val="tx1"/>
          </a:solidFill>
          <a:latin typeface="+mj-lt"/>
          <a:ea typeface="Gilroy" panose="00000500000000000000" pitchFamily="50" charset="0"/>
          <a:cs typeface="Gilroy" panose="00000500000000000000" pitchFamily="50" charset="0"/>
        </a:defRPr>
      </a:lvl1pPr>
    </p:titleStyle>
    <p:body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panose="00000500000000000000" pitchFamily="50" charset="0"/>
          <a:cs typeface="Gilroy"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mn-lt"/>
          <a:ea typeface="Gilroy" panose="00000500000000000000" pitchFamily="50" charset="0"/>
          <a:cs typeface="Gilroy"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Gilroy" panose="00000500000000000000" pitchFamily="50" charset="0"/>
          <a:cs typeface="Gilroy"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017" rtl="0" eaLnBrk="1" latinLnBrk="0" hangingPunct="1">
        <a:defRPr sz="1799" kern="1200">
          <a:solidFill>
            <a:schemeClr val="tx1"/>
          </a:solidFill>
          <a:latin typeface="+mn-lt"/>
          <a:ea typeface="+mn-ea"/>
          <a:cs typeface="+mn-cs"/>
        </a:defRPr>
      </a:lvl1pPr>
      <a:lvl2pPr marL="457017" algn="l" defTabSz="457017" rtl="0" eaLnBrk="1" latinLnBrk="0" hangingPunct="1">
        <a:defRPr sz="1799" kern="1200">
          <a:solidFill>
            <a:schemeClr val="tx1"/>
          </a:solidFill>
          <a:latin typeface="+mn-lt"/>
          <a:ea typeface="+mn-ea"/>
          <a:cs typeface="+mn-cs"/>
        </a:defRPr>
      </a:lvl2pPr>
      <a:lvl3pPr marL="914034" algn="l" defTabSz="457017" rtl="0" eaLnBrk="1" latinLnBrk="0" hangingPunct="1">
        <a:defRPr sz="1799" kern="1200">
          <a:solidFill>
            <a:schemeClr val="tx1"/>
          </a:solidFill>
          <a:latin typeface="+mn-lt"/>
          <a:ea typeface="+mn-ea"/>
          <a:cs typeface="+mn-cs"/>
        </a:defRPr>
      </a:lvl3pPr>
      <a:lvl4pPr marL="1371051" algn="l" defTabSz="457017" rtl="0" eaLnBrk="1" latinLnBrk="0" hangingPunct="1">
        <a:defRPr sz="1799" kern="1200">
          <a:solidFill>
            <a:schemeClr val="tx1"/>
          </a:solidFill>
          <a:latin typeface="+mn-lt"/>
          <a:ea typeface="+mn-ea"/>
          <a:cs typeface="+mn-cs"/>
        </a:defRPr>
      </a:lvl4pPr>
      <a:lvl5pPr marL="1828068" algn="l" defTabSz="457017" rtl="0" eaLnBrk="1" latinLnBrk="0" hangingPunct="1">
        <a:defRPr sz="1799" kern="1200">
          <a:solidFill>
            <a:schemeClr val="tx1"/>
          </a:solidFill>
          <a:latin typeface="+mn-lt"/>
          <a:ea typeface="+mn-ea"/>
          <a:cs typeface="+mn-cs"/>
        </a:defRPr>
      </a:lvl5pPr>
      <a:lvl6pPr marL="2285086" algn="l" defTabSz="457017" rtl="0" eaLnBrk="1" latinLnBrk="0" hangingPunct="1">
        <a:defRPr sz="1799" kern="1200">
          <a:solidFill>
            <a:schemeClr val="tx1"/>
          </a:solidFill>
          <a:latin typeface="+mn-lt"/>
          <a:ea typeface="+mn-ea"/>
          <a:cs typeface="+mn-cs"/>
        </a:defRPr>
      </a:lvl6pPr>
      <a:lvl7pPr marL="2742103" algn="l" defTabSz="457017" rtl="0" eaLnBrk="1" latinLnBrk="0" hangingPunct="1">
        <a:defRPr sz="1799" kern="1200">
          <a:solidFill>
            <a:schemeClr val="tx1"/>
          </a:solidFill>
          <a:latin typeface="+mn-lt"/>
          <a:ea typeface="+mn-ea"/>
          <a:cs typeface="+mn-cs"/>
        </a:defRPr>
      </a:lvl7pPr>
      <a:lvl8pPr marL="3199120" algn="l" defTabSz="457017" rtl="0" eaLnBrk="1" latinLnBrk="0" hangingPunct="1">
        <a:defRPr sz="1799" kern="1200">
          <a:solidFill>
            <a:schemeClr val="tx1"/>
          </a:solidFill>
          <a:latin typeface="+mn-lt"/>
          <a:ea typeface="+mn-ea"/>
          <a:cs typeface="+mn-cs"/>
        </a:defRPr>
      </a:lvl8pPr>
      <a:lvl9pPr marL="3656137" algn="l" defTabSz="457017" rtl="0" eaLnBrk="1" latinLnBrk="0" hangingPunct="1">
        <a:defRPr sz="1799"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604" userDrawn="1">
          <p15:clr>
            <a:srgbClr val="F26B43"/>
          </p15:clr>
        </p15:guide>
        <p15:guide id="2" pos="1510" userDrawn="1">
          <p15:clr>
            <a:srgbClr val="F26B43"/>
          </p15:clr>
        </p15:guide>
        <p15:guide id="3" pos="1415" userDrawn="1">
          <p15:clr>
            <a:srgbClr val="F26B43"/>
          </p15:clr>
        </p15:guide>
        <p15:guide id="4" pos="323" userDrawn="1">
          <p15:clr>
            <a:srgbClr val="F26B43"/>
          </p15:clr>
        </p15:guide>
        <p15:guide id="5" pos="2698" userDrawn="1">
          <p15:clr>
            <a:srgbClr val="F26B43"/>
          </p15:clr>
        </p15:guide>
        <p15:guide id="6" pos="6164" userDrawn="1">
          <p15:clr>
            <a:srgbClr val="F26B43"/>
          </p15:clr>
        </p15:guide>
        <p15:guide id="7" pos="7352" userDrawn="1">
          <p15:clr>
            <a:srgbClr val="F26B43"/>
          </p15:clr>
        </p15:guide>
        <p15:guide id="8" orient="horz" pos="592" userDrawn="1">
          <p15:clr>
            <a:srgbClr val="F26B43"/>
          </p15:clr>
        </p15:guide>
        <p15:guide id="9" orient="horz" pos="1765" userDrawn="1">
          <p15:clr>
            <a:srgbClr val="F26B43"/>
          </p15:clr>
        </p15:guide>
        <p15:guide id="10" orient="horz" pos="2938" userDrawn="1">
          <p15:clr>
            <a:srgbClr val="F26B43"/>
          </p15:clr>
        </p15:guide>
        <p15:guide id="11" orient="horz" pos="4104" userDrawn="1">
          <p15:clr>
            <a:srgbClr val="F26B43"/>
          </p15:clr>
        </p15:guide>
        <p15:guide id="12" pos="6256" userDrawn="1">
          <p15:clr>
            <a:srgbClr val="F26B43"/>
          </p15:clr>
        </p15:guide>
        <p15:guide id="13" pos="5068" userDrawn="1">
          <p15:clr>
            <a:srgbClr val="F26B43"/>
          </p15:clr>
        </p15:guide>
        <p15:guide id="14" pos="4978" userDrawn="1">
          <p15:clr>
            <a:srgbClr val="F26B43"/>
          </p15:clr>
        </p15:guide>
        <p15:guide id="15" pos="3884" userDrawn="1">
          <p15:clr>
            <a:srgbClr val="F26B43"/>
          </p15:clr>
        </p15:guide>
        <p15:guide id="16" pos="3794" userDrawn="1">
          <p15:clr>
            <a:srgbClr val="F26B43"/>
          </p15:clr>
        </p15:guide>
        <p15:guide id="17" orient="horz" pos="3888" userDrawn="1">
          <p15:clr>
            <a:srgbClr val="F26B43"/>
          </p15:clr>
        </p15:guide>
        <p15:guide id="18" orient="horz" pos="10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13.png"/><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14.png"/><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tiff"/><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1.sv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9.sv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11.sv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11.sv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8.sv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31.sv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3.sv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sv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5.sv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35.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1.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50.emf"/><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634E25-3A5D-4EE6-95D2-215E4B88C51E}"/>
              </a:ext>
            </a:extLst>
          </p:cNvPr>
          <p:cNvSpPr>
            <a:spLocks noGrp="1"/>
          </p:cNvSpPr>
          <p:nvPr>
            <p:ph type="title"/>
          </p:nvPr>
        </p:nvSpPr>
        <p:spPr>
          <a:xfrm>
            <a:off x="420480" y="1604008"/>
            <a:ext cx="9393422" cy="2642187"/>
          </a:xfrm>
        </p:spPr>
        <p:txBody>
          <a:bodyPr/>
          <a:lstStyle/>
          <a:p>
            <a:r>
              <a:rPr lang="en-US" dirty="0"/>
              <a:t>Now Platform</a:t>
            </a:r>
            <a:r>
              <a:rPr lang="en-US" sz="1800" baseline="76000" dirty="0"/>
              <a:t>®</a:t>
            </a:r>
            <a:r>
              <a:rPr lang="en-US" dirty="0"/>
              <a:t> Madrid release</a:t>
            </a:r>
            <a:br>
              <a:rPr lang="en-US" dirty="0"/>
            </a:br>
            <a:br>
              <a:rPr lang="en-US" dirty="0"/>
            </a:br>
            <a:endParaRPr lang="en-US" baseline="76000" dirty="0"/>
          </a:p>
        </p:txBody>
      </p:sp>
      <p:sp>
        <p:nvSpPr>
          <p:cNvPr id="3" name="Text Placeholder 2">
            <a:extLst>
              <a:ext uri="{FF2B5EF4-FFF2-40B4-BE49-F238E27FC236}">
                <a16:creationId xmlns:a16="http://schemas.microsoft.com/office/drawing/2014/main" id="{B87CD733-73E4-43BC-B253-A4302B163921}"/>
              </a:ext>
            </a:extLst>
          </p:cNvPr>
          <p:cNvSpPr>
            <a:spLocks noGrp="1"/>
          </p:cNvSpPr>
          <p:nvPr>
            <p:ph type="body" sz="quarter" idx="13"/>
          </p:nvPr>
        </p:nvSpPr>
        <p:spPr/>
        <p:txBody>
          <a:bodyPr/>
          <a:lstStyle/>
          <a:p>
            <a:r>
              <a:rPr lang="en-US" dirty="0"/>
              <a:t>Q1 2019</a:t>
            </a:r>
          </a:p>
        </p:txBody>
      </p:sp>
    </p:spTree>
    <p:extLst>
      <p:ext uri="{BB962C8B-B14F-4D97-AF65-F5344CB8AC3E}">
        <p14:creationId xmlns:p14="http://schemas.microsoft.com/office/powerpoint/2010/main" val="3223417928"/>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3618BC-D2A3-4D7E-B3C1-BC63F40A263E}"/>
              </a:ext>
            </a:extLst>
          </p:cNvPr>
          <p:cNvSpPr>
            <a:spLocks noGrp="1"/>
          </p:cNvSpPr>
          <p:nvPr>
            <p:ph sz="quarter" idx="17"/>
          </p:nvPr>
        </p:nvSpPr>
        <p:spPr/>
        <p:txBody>
          <a:bodyPr anchor="t"/>
          <a:lstStyle/>
          <a:p>
            <a:r>
              <a:rPr lang="en-US" sz="4000" dirty="0"/>
              <a:t>One platform, three workflow experiences</a:t>
            </a:r>
          </a:p>
        </p:txBody>
      </p:sp>
      <p:sp>
        <p:nvSpPr>
          <p:cNvPr id="6" name="Content Placeholder 2">
            <a:extLst>
              <a:ext uri="{FF2B5EF4-FFF2-40B4-BE49-F238E27FC236}">
                <a16:creationId xmlns:a16="http://schemas.microsoft.com/office/drawing/2014/main" id="{031100FD-9E78-4582-A3C4-07679D01B941}"/>
              </a:ext>
            </a:extLst>
          </p:cNvPr>
          <p:cNvSpPr txBox="1">
            <a:spLocks/>
          </p:cNvSpPr>
          <p:nvPr/>
        </p:nvSpPr>
        <p:spPr bwMode="gray">
          <a:xfrm>
            <a:off x="914511" y="1696321"/>
            <a:ext cx="10525031" cy="687367"/>
          </a:xfrm>
          <a:prstGeom prst="rect">
            <a:avLst/>
          </a:prstGeom>
        </p:spPr>
        <p:txBody>
          <a:bodyPr vert="horz" lIns="91440" tIns="45720" rIns="91440" bIns="45720" rtlCol="0" anchor="t" anchorCtr="0">
            <a:noAutofit/>
          </a:bodyPr>
          <a:lstStyle>
            <a:lvl1pPr marL="0" indent="0" algn="l" defTabSz="457017" rtl="0" eaLnBrk="1" latinLnBrk="0" hangingPunct="1">
              <a:lnSpc>
                <a:spcPct val="90000"/>
              </a:lnSpc>
              <a:spcBef>
                <a:spcPts val="1200"/>
              </a:spcBef>
              <a:buClr>
                <a:schemeClr val="bg1"/>
              </a:buClr>
              <a:buFont typeface=".AppleSystemUIFont" charset="-120"/>
              <a:buNone/>
              <a:defRPr sz="4800" b="1" kern="1200">
                <a:solidFill>
                  <a:schemeClr val="tx1"/>
                </a:solidFill>
                <a:latin typeface="+mj-lt"/>
                <a:ea typeface="Gilroy" panose="00000500000000000000" pitchFamily="50" charset="0"/>
                <a:cs typeface="Gilroy" panose="00000500000000000000" pitchFamily="50" charset="0"/>
              </a:defRPr>
            </a:lvl1pPr>
            <a:lvl2pPr marL="231682" indent="0" algn="l" defTabSz="457017" rtl="0" eaLnBrk="1" latinLnBrk="0" hangingPunct="1">
              <a:lnSpc>
                <a:spcPct val="90000"/>
              </a:lnSpc>
              <a:spcBef>
                <a:spcPts val="600"/>
              </a:spcBef>
              <a:buClr>
                <a:schemeClr val="tx1"/>
              </a:buClr>
              <a:buFontTx/>
              <a:buNone/>
              <a:defRPr sz="3998" kern="1200">
                <a:solidFill>
                  <a:schemeClr val="tx1"/>
                </a:solidFill>
                <a:latin typeface="+mn-lt"/>
                <a:ea typeface="Gilroy" panose="00000500000000000000" pitchFamily="50" charset="0"/>
                <a:cs typeface="Gilroy" panose="00000500000000000000" pitchFamily="50" charset="0"/>
              </a:defRPr>
            </a:lvl2pPr>
            <a:lvl3pPr marL="569685" indent="0" algn="l" defTabSz="457017" rtl="0" eaLnBrk="1" latinLnBrk="0" hangingPunct="1">
              <a:lnSpc>
                <a:spcPct val="90000"/>
              </a:lnSpc>
              <a:spcBef>
                <a:spcPts val="600"/>
              </a:spcBef>
              <a:buClr>
                <a:schemeClr val="tx1"/>
              </a:buClr>
              <a:buFontTx/>
              <a:buNone/>
              <a:defRPr sz="3998" kern="1200">
                <a:solidFill>
                  <a:schemeClr val="tx1"/>
                </a:solidFill>
                <a:latin typeface="+mn-lt"/>
                <a:ea typeface="Gilroy" panose="00000500000000000000" pitchFamily="50" charset="0"/>
                <a:cs typeface="Gilroy" panose="00000500000000000000" pitchFamily="50" charset="0"/>
              </a:defRPr>
            </a:lvl3pPr>
            <a:lvl4pPr marL="853733" indent="0" algn="l" defTabSz="457017" rtl="0" eaLnBrk="1" latinLnBrk="0" hangingPunct="1">
              <a:lnSpc>
                <a:spcPct val="90000"/>
              </a:lnSpc>
              <a:spcBef>
                <a:spcPts val="600"/>
              </a:spcBef>
              <a:buClr>
                <a:schemeClr val="tx1"/>
              </a:buClr>
              <a:buFontTx/>
              <a:buNone/>
              <a:defRPr sz="3998" kern="1200">
                <a:solidFill>
                  <a:schemeClr val="tx1"/>
                </a:solidFill>
                <a:latin typeface="+mn-lt"/>
                <a:ea typeface="Gilroy" panose="00000500000000000000" pitchFamily="50" charset="0"/>
                <a:cs typeface="Gilroy" panose="00000500000000000000" pitchFamily="50" charset="0"/>
              </a:defRPr>
            </a:lvl4pPr>
            <a:lvl5pPr marL="1145717" indent="0" algn="l" defTabSz="457017" rtl="0" eaLnBrk="1" latinLnBrk="0" hangingPunct="1">
              <a:lnSpc>
                <a:spcPct val="90000"/>
              </a:lnSpc>
              <a:spcBef>
                <a:spcPts val="600"/>
              </a:spcBef>
              <a:buClr>
                <a:schemeClr val="tx1"/>
              </a:buClr>
              <a:buFontTx/>
              <a:buNone/>
              <a:defRPr sz="3998" kern="1200">
                <a:solidFill>
                  <a:schemeClr val="tx1"/>
                </a:solidFill>
                <a:latin typeface="+mn-lt"/>
                <a:ea typeface="Gilroy" panose="00000500000000000000" pitchFamily="50" charset="0"/>
                <a:cs typeface="Gilroy"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r>
              <a:rPr lang="en-US" sz="2800" dirty="0"/>
              <a:t>Introducing Now Platform</a:t>
            </a:r>
            <a:r>
              <a:rPr lang="en-US" sz="1200" baseline="72000" dirty="0"/>
              <a:t>®</a:t>
            </a:r>
            <a:r>
              <a:rPr lang="en-US" sz="2800" dirty="0"/>
              <a:t> Madrid release</a:t>
            </a:r>
          </a:p>
        </p:txBody>
      </p:sp>
    </p:spTree>
    <p:extLst>
      <p:ext uri="{BB962C8B-B14F-4D97-AF65-F5344CB8AC3E}">
        <p14:creationId xmlns:p14="http://schemas.microsoft.com/office/powerpoint/2010/main" val="331625456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3C5C753-AAB2-0B48-9112-A4094102108C}"/>
              </a:ext>
            </a:extLst>
          </p:cNvPr>
          <p:cNvGrpSpPr/>
          <p:nvPr/>
        </p:nvGrpSpPr>
        <p:grpSpPr>
          <a:xfrm>
            <a:off x="5990910" y="685799"/>
            <a:ext cx="7297057" cy="7297057"/>
            <a:chOff x="6667878" y="489094"/>
            <a:chExt cx="7297057" cy="7297057"/>
          </a:xfrm>
        </p:grpSpPr>
        <p:sp>
          <p:nvSpPr>
            <p:cNvPr id="41" name="Oval 40">
              <a:extLst>
                <a:ext uri="{FF2B5EF4-FFF2-40B4-BE49-F238E27FC236}">
                  <a16:creationId xmlns:a16="http://schemas.microsoft.com/office/drawing/2014/main" id="{8BFF93A1-6D08-3A4B-82CA-623113F02EDB}"/>
                </a:ext>
              </a:extLst>
            </p:cNvPr>
            <p:cNvSpPr/>
            <p:nvPr/>
          </p:nvSpPr>
          <p:spPr>
            <a:xfrm>
              <a:off x="6667878" y="489094"/>
              <a:ext cx="7297057" cy="729705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66" name="Content Placeholder 2">
              <a:extLst>
                <a:ext uri="{FF2B5EF4-FFF2-40B4-BE49-F238E27FC236}">
                  <a16:creationId xmlns:a16="http://schemas.microsoft.com/office/drawing/2014/main" id="{1F0B582A-34BA-3148-A768-1C536EF90F2E}"/>
                </a:ext>
              </a:extLst>
            </p:cNvPr>
            <p:cNvSpPr txBox="1">
              <a:spLocks/>
            </p:cNvSpPr>
            <p:nvPr/>
          </p:nvSpPr>
          <p:spPr>
            <a:xfrm>
              <a:off x="8634336" y="936105"/>
              <a:ext cx="4241901" cy="1103877"/>
            </a:xfrm>
            <a:prstGeom prst="rect">
              <a:avLst/>
            </a:prstGeom>
          </p:spPr>
          <p:txBody>
            <a:bodyPr anchor="b"/>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panose="00000500000000000000" pitchFamily="50" charset="0"/>
                  <a:cs typeface="Gilroy"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mn-lt"/>
                  <a:ea typeface="Gilroy" panose="00000500000000000000" pitchFamily="50" charset="0"/>
                  <a:cs typeface="Gilroy"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Gilroy" panose="00000500000000000000" pitchFamily="50" charset="0"/>
                  <a:cs typeface="Gilroy"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0" marR="0" lvl="0" indent="0" algn="l" defTabSz="457040" rtl="0" eaLnBrk="1" fontAlgn="auto" latinLnBrk="0" hangingPunct="1">
                <a:lnSpc>
                  <a:spcPct val="90000"/>
                </a:lnSpc>
                <a:spcBef>
                  <a:spcPts val="1200"/>
                </a:spcBef>
                <a:spcAft>
                  <a:spcPts val="0"/>
                </a:spcAft>
                <a:buClr>
                  <a:srgbClr val="FFFFFF"/>
                </a:buClr>
                <a:buSzTx/>
                <a:buFont typeface="Arial"/>
                <a:buNone/>
                <a:tabLst/>
                <a:defRPr/>
              </a:pPr>
              <a:r>
                <a:rPr kumimoji="0" lang="en-US" sz="2200" b="1" i="0" u="none" strike="noStrike" kern="1200" cap="none" spc="0" normalizeH="0" baseline="0" noProof="0" dirty="0">
                  <a:ln>
                    <a:noFill/>
                  </a:ln>
                  <a:solidFill>
                    <a:srgbClr val="293E40"/>
                  </a:solidFill>
                  <a:effectLst/>
                  <a:uLnTx/>
                  <a:uFillTx/>
                  <a:latin typeface="Century Gothic" panose="020F0302020204030204"/>
                </a:rPr>
                <a:t>Reimagine your</a:t>
              </a:r>
              <a:br>
                <a:rPr kumimoji="0" lang="en-US" sz="2200" b="1" i="0" u="none" strike="noStrike" kern="1200" cap="none" spc="0" normalizeH="0" baseline="0" noProof="0" dirty="0">
                  <a:ln>
                    <a:noFill/>
                  </a:ln>
                  <a:solidFill>
                    <a:srgbClr val="293E40"/>
                  </a:solidFill>
                  <a:effectLst/>
                  <a:uLnTx/>
                  <a:uFillTx/>
                  <a:latin typeface="Century Gothic" panose="020F0302020204030204"/>
                </a:rPr>
              </a:br>
              <a:r>
                <a:rPr kumimoji="0" lang="en-US" sz="2200" b="1" i="0" u="none" strike="noStrike" kern="1200" cap="none" spc="0" normalizeH="0" baseline="0" noProof="0" dirty="0">
                  <a:ln>
                    <a:noFill/>
                  </a:ln>
                  <a:solidFill>
                    <a:srgbClr val="293E40"/>
                  </a:solidFill>
                  <a:effectLst/>
                  <a:uLnTx/>
                  <a:uFillTx/>
                  <a:latin typeface="Century Gothic" panose="020F0302020204030204"/>
                </a:rPr>
                <a:t>customer engagement</a:t>
              </a:r>
            </a:p>
          </p:txBody>
        </p:sp>
      </p:grpSp>
      <p:grpSp>
        <p:nvGrpSpPr>
          <p:cNvPr id="4" name="Group 3">
            <a:extLst>
              <a:ext uri="{FF2B5EF4-FFF2-40B4-BE49-F238E27FC236}">
                <a16:creationId xmlns:a16="http://schemas.microsoft.com/office/drawing/2014/main" id="{DEC9A6C3-ADE1-7549-A42A-D797F4EA301B}"/>
              </a:ext>
            </a:extLst>
          </p:cNvPr>
          <p:cNvGrpSpPr/>
          <p:nvPr/>
        </p:nvGrpSpPr>
        <p:grpSpPr>
          <a:xfrm>
            <a:off x="2588545" y="2094308"/>
            <a:ext cx="6241346" cy="6241346"/>
            <a:chOff x="2622109" y="1956535"/>
            <a:chExt cx="6241346" cy="6241346"/>
          </a:xfrm>
        </p:grpSpPr>
        <p:sp>
          <p:nvSpPr>
            <p:cNvPr id="48" name="Oval 47">
              <a:extLst>
                <a:ext uri="{FF2B5EF4-FFF2-40B4-BE49-F238E27FC236}">
                  <a16:creationId xmlns:a16="http://schemas.microsoft.com/office/drawing/2014/main" id="{7CA476D0-3104-6449-A002-D6C0E8F60454}"/>
                </a:ext>
              </a:extLst>
            </p:cNvPr>
            <p:cNvSpPr/>
            <p:nvPr/>
          </p:nvSpPr>
          <p:spPr>
            <a:xfrm>
              <a:off x="2622109" y="1956535"/>
              <a:ext cx="6241346" cy="62413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1" name="Content Placeholder 2">
              <a:extLst>
                <a:ext uri="{FF2B5EF4-FFF2-40B4-BE49-F238E27FC236}">
                  <a16:creationId xmlns:a16="http://schemas.microsoft.com/office/drawing/2014/main" id="{6A35B038-3315-B14D-82C8-5C1456626A3C}"/>
                </a:ext>
              </a:extLst>
            </p:cNvPr>
            <p:cNvSpPr txBox="1">
              <a:spLocks/>
            </p:cNvSpPr>
            <p:nvPr/>
          </p:nvSpPr>
          <p:spPr>
            <a:xfrm>
              <a:off x="4216687" y="2587213"/>
              <a:ext cx="3826256" cy="922881"/>
            </a:xfrm>
            <a:prstGeom prst="rect">
              <a:avLst/>
            </a:prstGeom>
          </p:spPr>
          <p:txBody>
            <a:bodyPr anchor="b"/>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panose="00000500000000000000" pitchFamily="50" charset="0"/>
                  <a:cs typeface="Gilroy"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mn-lt"/>
                  <a:ea typeface="Gilroy" panose="00000500000000000000" pitchFamily="50" charset="0"/>
                  <a:cs typeface="Gilroy"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Gilroy" panose="00000500000000000000" pitchFamily="50" charset="0"/>
                  <a:cs typeface="Gilroy"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0" marR="0" lvl="0" indent="0" algn="l" defTabSz="457040" rtl="0" eaLnBrk="1" fontAlgn="auto" latinLnBrk="0" hangingPunct="1">
                <a:lnSpc>
                  <a:spcPct val="90000"/>
                </a:lnSpc>
                <a:spcBef>
                  <a:spcPts val="1200"/>
                </a:spcBef>
                <a:spcAft>
                  <a:spcPts val="0"/>
                </a:spcAft>
                <a:buClr>
                  <a:srgbClr val="FFFFFF"/>
                </a:buClr>
                <a:buSzTx/>
                <a:buFont typeface="Arial"/>
                <a:buNone/>
                <a:tabLst/>
                <a:defRPr/>
              </a:pPr>
              <a:r>
                <a:rPr kumimoji="0" lang="en-US" sz="2200" b="1" i="0" u="none" strike="noStrike" kern="1200" cap="none" spc="0" normalizeH="0" baseline="0" noProof="0" dirty="0">
                  <a:ln>
                    <a:noFill/>
                  </a:ln>
                  <a:solidFill>
                    <a:srgbClr val="293E40"/>
                  </a:solidFill>
                  <a:effectLst/>
                  <a:uLnTx/>
                  <a:uFillTx/>
                  <a:latin typeface="Century Gothic" panose="020F0302020204030204"/>
                </a:rPr>
                <a:t>Elevate your</a:t>
              </a:r>
              <a:br>
                <a:rPr kumimoji="0" lang="en-US" sz="2200" b="1" i="0" u="none" strike="noStrike" kern="1200" cap="none" spc="0" normalizeH="0" baseline="0" noProof="0" dirty="0">
                  <a:ln>
                    <a:noFill/>
                  </a:ln>
                  <a:solidFill>
                    <a:srgbClr val="293E40"/>
                  </a:solidFill>
                  <a:effectLst/>
                  <a:uLnTx/>
                  <a:uFillTx/>
                  <a:latin typeface="Century Gothic" panose="020F0302020204030204"/>
                </a:rPr>
              </a:br>
              <a:r>
                <a:rPr kumimoji="0" lang="en-US" sz="2200" b="1" i="0" u="none" strike="noStrike" kern="1200" cap="none" spc="0" normalizeH="0" baseline="0" noProof="0" dirty="0">
                  <a:ln>
                    <a:noFill/>
                  </a:ln>
                  <a:solidFill>
                    <a:srgbClr val="293E40"/>
                  </a:solidFill>
                  <a:effectLst/>
                  <a:uLnTx/>
                  <a:uFillTx/>
                  <a:latin typeface="Century Gothic" panose="020F0302020204030204"/>
                </a:rPr>
                <a:t>employee experience</a:t>
              </a:r>
            </a:p>
          </p:txBody>
        </p:sp>
      </p:grpSp>
      <p:grpSp>
        <p:nvGrpSpPr>
          <p:cNvPr id="3" name="Group 2">
            <a:extLst>
              <a:ext uri="{FF2B5EF4-FFF2-40B4-BE49-F238E27FC236}">
                <a16:creationId xmlns:a16="http://schemas.microsoft.com/office/drawing/2014/main" id="{31CF7D05-E679-914F-B46A-4D4F2AE206FA}"/>
              </a:ext>
            </a:extLst>
          </p:cNvPr>
          <p:cNvGrpSpPr/>
          <p:nvPr/>
        </p:nvGrpSpPr>
        <p:grpSpPr>
          <a:xfrm>
            <a:off x="-1182965" y="3492882"/>
            <a:ext cx="6241346" cy="6241346"/>
            <a:chOff x="-1033196" y="3395727"/>
            <a:chExt cx="6241346" cy="6241346"/>
          </a:xfrm>
        </p:grpSpPr>
        <p:sp>
          <p:nvSpPr>
            <p:cNvPr id="49" name="Oval 48">
              <a:extLst>
                <a:ext uri="{FF2B5EF4-FFF2-40B4-BE49-F238E27FC236}">
                  <a16:creationId xmlns:a16="http://schemas.microsoft.com/office/drawing/2014/main" id="{331291AA-218C-8141-89C8-8C56A7E8B4E3}"/>
                </a:ext>
              </a:extLst>
            </p:cNvPr>
            <p:cNvSpPr/>
            <p:nvPr/>
          </p:nvSpPr>
          <p:spPr>
            <a:xfrm>
              <a:off x="-1033196" y="3395727"/>
              <a:ext cx="6241346" cy="624134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50" name="Content Placeholder 2">
              <a:extLst>
                <a:ext uri="{FF2B5EF4-FFF2-40B4-BE49-F238E27FC236}">
                  <a16:creationId xmlns:a16="http://schemas.microsoft.com/office/drawing/2014/main" id="{2F7B8327-F1E2-CF4F-BA4B-5C910072E09E}"/>
                </a:ext>
              </a:extLst>
            </p:cNvPr>
            <p:cNvSpPr txBox="1">
              <a:spLocks/>
            </p:cNvSpPr>
            <p:nvPr/>
          </p:nvSpPr>
          <p:spPr>
            <a:xfrm>
              <a:off x="590237" y="4180269"/>
              <a:ext cx="4063744" cy="773415"/>
            </a:xfrm>
            <a:prstGeom prst="rect">
              <a:avLst/>
            </a:prstGeom>
          </p:spPr>
          <p:txBody>
            <a:bodyPr anchor="b"/>
            <a:lstStyle>
              <a:lvl1pPr marL="228509" indent="-228509" algn="l" defTabSz="457017" rtl="0" eaLnBrk="1" latinLnBrk="0" hangingPunct="1">
                <a:lnSpc>
                  <a:spcPct val="90000"/>
                </a:lnSpc>
                <a:spcBef>
                  <a:spcPts val="1200"/>
                </a:spcBef>
                <a:buClr>
                  <a:schemeClr val="tx1"/>
                </a:buClr>
                <a:buFont typeface="Arial"/>
                <a:buChar char="•"/>
                <a:defRPr sz="2000" kern="1200">
                  <a:solidFill>
                    <a:schemeClr val="tx1"/>
                  </a:solidFill>
                  <a:latin typeface="+mn-lt"/>
                  <a:ea typeface="Gilroy" panose="00000500000000000000" pitchFamily="50" charset="0"/>
                  <a:cs typeface="Gilroy"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mn-lt"/>
                  <a:ea typeface="Gilroy" panose="00000500000000000000" pitchFamily="50" charset="0"/>
                  <a:cs typeface="Gilroy"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Gilroy" panose="00000500000000000000" pitchFamily="50" charset="0"/>
                  <a:cs typeface="Gilroy"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pPr marL="0" marR="0" lvl="0" indent="0" algn="l" defTabSz="457040" rtl="0" eaLnBrk="1" fontAlgn="auto" latinLnBrk="0" hangingPunct="1">
                <a:lnSpc>
                  <a:spcPct val="90000"/>
                </a:lnSpc>
                <a:spcBef>
                  <a:spcPts val="1200"/>
                </a:spcBef>
                <a:spcAft>
                  <a:spcPts val="0"/>
                </a:spcAft>
                <a:buClr>
                  <a:srgbClr val="FFFFFF"/>
                </a:buClr>
                <a:buSzTx/>
                <a:buFont typeface="Arial"/>
                <a:buNone/>
                <a:tabLst/>
                <a:defRPr/>
              </a:pPr>
              <a:r>
                <a:rPr kumimoji="0" lang="en-US" sz="2200" b="1" i="0" u="none" strike="noStrike" kern="1200" cap="none" spc="0" normalizeH="0" baseline="0" noProof="0" dirty="0">
                  <a:ln>
                    <a:noFill/>
                  </a:ln>
                  <a:solidFill>
                    <a:srgbClr val="FFFFFF"/>
                  </a:solidFill>
                  <a:effectLst/>
                  <a:uLnTx/>
                  <a:uFillTx/>
                  <a:latin typeface="Century Gothic" panose="020F0302020204030204"/>
                  <a:ea typeface="+mn-ea"/>
                  <a:cs typeface="+mn-cs"/>
                </a:rPr>
                <a:t>Transform your </a:t>
              </a:r>
              <a:br>
                <a:rPr kumimoji="0" lang="en-US" sz="2200" b="1" i="0" u="none" strike="noStrike" kern="1200" cap="none" spc="0" normalizeH="0" baseline="0" noProof="0" dirty="0">
                  <a:ln>
                    <a:noFill/>
                  </a:ln>
                  <a:solidFill>
                    <a:srgbClr val="FFFFFF"/>
                  </a:solidFill>
                  <a:effectLst/>
                  <a:uLnTx/>
                  <a:uFillTx/>
                  <a:latin typeface="Century Gothic" panose="020F0302020204030204"/>
                  <a:ea typeface="+mn-ea"/>
                  <a:cs typeface="+mn-cs"/>
                </a:rPr>
              </a:br>
              <a:r>
                <a:rPr kumimoji="0" lang="en-US" sz="2200" b="1" i="0" u="none" strike="noStrike" kern="1200" cap="none" spc="0" normalizeH="0" baseline="0" noProof="0" dirty="0">
                  <a:ln>
                    <a:noFill/>
                  </a:ln>
                  <a:solidFill>
                    <a:srgbClr val="FFFFFF"/>
                  </a:solidFill>
                  <a:effectLst/>
                  <a:uLnTx/>
                  <a:uFillTx/>
                  <a:latin typeface="Century Gothic" panose="020F0302020204030204"/>
                  <a:ea typeface="+mn-ea"/>
                  <a:cs typeface="+mn-cs"/>
                </a:rPr>
                <a:t>operational productivity</a:t>
              </a:r>
            </a:p>
          </p:txBody>
        </p:sp>
      </p:grpSp>
      <p:sp>
        <p:nvSpPr>
          <p:cNvPr id="9" name="TextBox 8">
            <a:extLst>
              <a:ext uri="{FF2B5EF4-FFF2-40B4-BE49-F238E27FC236}">
                <a16:creationId xmlns:a16="http://schemas.microsoft.com/office/drawing/2014/main" id="{6CA5C675-48C4-0541-B42A-E7E0552B5641}"/>
              </a:ext>
            </a:extLst>
          </p:cNvPr>
          <p:cNvSpPr txBox="1"/>
          <p:nvPr/>
        </p:nvSpPr>
        <p:spPr>
          <a:xfrm>
            <a:off x="4183123" y="3647125"/>
            <a:ext cx="3011949" cy="748923"/>
          </a:xfrm>
          <a:prstGeom prst="rect">
            <a:avLst/>
          </a:prstGeom>
          <a:noFill/>
        </p:spPr>
        <p:txBody>
          <a:bodyPr wrap="square" rtlCol="0">
            <a:spAutoFit/>
          </a:bodyPr>
          <a:lstStyle/>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rPr>
              <a:t>Enable employees with self-service</a:t>
            </a:r>
          </a:p>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rPr>
              <a:t>Improve HR productivity</a:t>
            </a:r>
          </a:p>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rPr>
              <a:t>Smooth employee on-boarding</a:t>
            </a:r>
          </a:p>
        </p:txBody>
      </p:sp>
      <p:sp>
        <p:nvSpPr>
          <p:cNvPr id="40" name="TextBox 39">
            <a:extLst>
              <a:ext uri="{FF2B5EF4-FFF2-40B4-BE49-F238E27FC236}">
                <a16:creationId xmlns:a16="http://schemas.microsoft.com/office/drawing/2014/main" id="{3BAC3334-49B9-4A47-981C-66959BB89B8C}"/>
              </a:ext>
            </a:extLst>
          </p:cNvPr>
          <p:cNvSpPr txBox="1"/>
          <p:nvPr/>
        </p:nvSpPr>
        <p:spPr>
          <a:xfrm>
            <a:off x="7957367" y="2233715"/>
            <a:ext cx="3699217" cy="748923"/>
          </a:xfrm>
          <a:prstGeom prst="rect">
            <a:avLst/>
          </a:prstGeom>
          <a:noFill/>
        </p:spPr>
        <p:txBody>
          <a:bodyPr wrap="square" rtlCol="0">
            <a:spAutoFit/>
          </a:bodyPr>
          <a:lstStyle/>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rPr>
              <a:t>Increase customer satisfaction</a:t>
            </a:r>
          </a:p>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rPr>
              <a:t>Resolve issues faster</a:t>
            </a:r>
          </a:p>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293E40"/>
                </a:solidFill>
                <a:effectLst/>
                <a:uLnTx/>
                <a:uFillTx/>
                <a:latin typeface="Century Gothic" panose="020F0302020204030204"/>
                <a:ea typeface="+mn-ea"/>
                <a:cs typeface="+mn-cs"/>
              </a:rPr>
              <a:t>Personalize and predict</a:t>
            </a:r>
          </a:p>
        </p:txBody>
      </p:sp>
      <p:sp>
        <p:nvSpPr>
          <p:cNvPr id="42" name="TextBox 41">
            <a:extLst>
              <a:ext uri="{FF2B5EF4-FFF2-40B4-BE49-F238E27FC236}">
                <a16:creationId xmlns:a16="http://schemas.microsoft.com/office/drawing/2014/main" id="{DC8F9687-103D-CE43-B30A-A179D6C6DC58}"/>
              </a:ext>
            </a:extLst>
          </p:cNvPr>
          <p:cNvSpPr txBox="1"/>
          <p:nvPr/>
        </p:nvSpPr>
        <p:spPr>
          <a:xfrm>
            <a:off x="440467" y="5045941"/>
            <a:ext cx="4063743" cy="1220847"/>
          </a:xfrm>
          <a:prstGeom prst="rect">
            <a:avLst/>
          </a:prstGeom>
          <a:noFill/>
        </p:spPr>
        <p:txBody>
          <a:bodyPr wrap="square" rtlCol="0">
            <a:spAutoFit/>
          </a:bodyPr>
          <a:lstStyle/>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Standardize IT globally </a:t>
            </a:r>
          </a:p>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Manage demand and resources better</a:t>
            </a:r>
          </a:p>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Improve service availability</a:t>
            </a:r>
          </a:p>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Reduce enterprise risk</a:t>
            </a:r>
          </a:p>
          <a:p>
            <a:pPr marL="171450" marR="0" lvl="0" indent="-171450" algn="l" defTabSz="45704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Drive operational excellence through automation</a:t>
            </a:r>
          </a:p>
        </p:txBody>
      </p:sp>
      <p:sp>
        <p:nvSpPr>
          <p:cNvPr id="2" name="Title 1"/>
          <p:cNvSpPr>
            <a:spLocks noGrp="1"/>
          </p:cNvSpPr>
          <p:nvPr>
            <p:ph type="title"/>
          </p:nvPr>
        </p:nvSpPr>
        <p:spPr/>
        <p:txBody>
          <a:bodyPr/>
          <a:lstStyle/>
          <a:p>
            <a:r>
              <a:rPr lang="en-US" dirty="0"/>
              <a:t>Your digital transformation agenda</a:t>
            </a:r>
          </a:p>
        </p:txBody>
      </p:sp>
    </p:spTree>
    <p:extLst>
      <p:ext uri="{BB962C8B-B14F-4D97-AF65-F5344CB8AC3E}">
        <p14:creationId xmlns:p14="http://schemas.microsoft.com/office/powerpoint/2010/main" val="36620443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0"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5E036E-A03A-4120-83EB-BE8A67017BBB}"/>
              </a:ext>
            </a:extLst>
          </p:cNvPr>
          <p:cNvSpPr>
            <a:spLocks noGrp="1"/>
          </p:cNvSpPr>
          <p:nvPr>
            <p:ph type="title"/>
          </p:nvPr>
        </p:nvSpPr>
        <p:spPr/>
        <p:txBody>
          <a:bodyPr/>
          <a:lstStyle/>
          <a:p>
            <a:r>
              <a:rPr lang="en-US" dirty="0">
                <a:solidFill>
                  <a:schemeClr val="tx1"/>
                </a:solidFill>
              </a:rPr>
              <a:t>What’s new in Madrid</a:t>
            </a:r>
          </a:p>
        </p:txBody>
      </p:sp>
      <p:sp>
        <p:nvSpPr>
          <p:cNvPr id="10" name="TextBox 9">
            <a:extLst>
              <a:ext uri="{FF2B5EF4-FFF2-40B4-BE49-F238E27FC236}">
                <a16:creationId xmlns:a16="http://schemas.microsoft.com/office/drawing/2014/main" id="{832C6188-3B8B-45A1-AFEE-C88D7F869D58}"/>
              </a:ext>
            </a:extLst>
          </p:cNvPr>
          <p:cNvSpPr txBox="1"/>
          <p:nvPr/>
        </p:nvSpPr>
        <p:spPr>
          <a:xfrm>
            <a:off x="606534" y="5080236"/>
            <a:ext cx="3789252" cy="978731"/>
          </a:xfrm>
          <a:prstGeom prst="rect">
            <a:avLst/>
          </a:prstGeom>
          <a:noFill/>
        </p:spPr>
        <p:txBody>
          <a:bodyPr wrap="square" rtlCol="0">
            <a:spAutoFit/>
          </a:bodyPr>
          <a:lstStyle/>
          <a:p>
            <a:pPr algn="ctr">
              <a:lnSpc>
                <a:spcPct val="90000"/>
              </a:lnSpc>
            </a:pPr>
            <a:r>
              <a:rPr lang="en-US" sz="3200" b="1" dirty="0">
                <a:latin typeface="+mj-lt"/>
              </a:rPr>
              <a:t>Now </a:t>
            </a:r>
            <a:br>
              <a:rPr lang="en-US" sz="3200" b="1" dirty="0">
                <a:latin typeface="+mj-lt"/>
              </a:rPr>
            </a:br>
            <a:r>
              <a:rPr lang="en-US" sz="3200" b="1" dirty="0">
                <a:latin typeface="+mj-lt"/>
              </a:rPr>
              <a:t>Platform</a:t>
            </a:r>
            <a:r>
              <a:rPr lang="en-US" sz="700" b="1" dirty="0"/>
              <a:t>®</a:t>
            </a:r>
            <a:endParaRPr lang="en-US" sz="3600" b="1" dirty="0"/>
          </a:p>
        </p:txBody>
      </p:sp>
      <p:grpSp>
        <p:nvGrpSpPr>
          <p:cNvPr id="14" name="Graphic 26">
            <a:extLst>
              <a:ext uri="{FF2B5EF4-FFF2-40B4-BE49-F238E27FC236}">
                <a16:creationId xmlns:a16="http://schemas.microsoft.com/office/drawing/2014/main" id="{D3A625C7-3045-40AD-B87A-3EA1066758F6}"/>
              </a:ext>
            </a:extLst>
          </p:cNvPr>
          <p:cNvGrpSpPr/>
          <p:nvPr/>
        </p:nvGrpSpPr>
        <p:grpSpPr>
          <a:xfrm>
            <a:off x="874903" y="2843782"/>
            <a:ext cx="3221549" cy="1781833"/>
            <a:chOff x="5061481" y="2060807"/>
            <a:chExt cx="2052241" cy="1135089"/>
          </a:xfrm>
        </p:grpSpPr>
        <p:sp>
          <p:nvSpPr>
            <p:cNvPr id="15" name="Freeform: Shape 14">
              <a:extLst>
                <a:ext uri="{FF2B5EF4-FFF2-40B4-BE49-F238E27FC236}">
                  <a16:creationId xmlns:a16="http://schemas.microsoft.com/office/drawing/2014/main" id="{FEFB0068-543F-4500-81CC-375A1DB3360D}"/>
                </a:ext>
              </a:extLst>
            </p:cNvPr>
            <p:cNvSpPr/>
            <p:nvPr/>
          </p:nvSpPr>
          <p:spPr>
            <a:xfrm>
              <a:off x="5978633" y="2605649"/>
              <a:ext cx="1135089" cy="590246"/>
            </a:xfrm>
            <a:custGeom>
              <a:avLst/>
              <a:gdLst>
                <a:gd name="connsiteX0" fmla="*/ 946664 w 1135088"/>
                <a:gd name="connsiteY0" fmla="*/ 43133 h 590245"/>
                <a:gd name="connsiteX1" fmla="*/ 665162 w 1135088"/>
                <a:gd name="connsiteY1" fmla="*/ 392740 h 590245"/>
                <a:gd name="connsiteX2" fmla="*/ 578895 w 1135088"/>
                <a:gd name="connsiteY2" fmla="*/ 401821 h 590245"/>
                <a:gd name="connsiteX3" fmla="*/ 211126 w 1135088"/>
                <a:gd name="connsiteY3" fmla="*/ 34053 h 590245"/>
                <a:gd name="connsiteX4" fmla="*/ 34053 w 1135088"/>
                <a:gd name="connsiteY4" fmla="*/ 34053 h 590245"/>
                <a:gd name="connsiteX5" fmla="*/ 578895 w 1135088"/>
                <a:gd name="connsiteY5" fmla="*/ 578895 h 590245"/>
                <a:gd name="connsiteX6" fmla="*/ 665162 w 1135088"/>
                <a:gd name="connsiteY6" fmla="*/ 569814 h 590245"/>
                <a:gd name="connsiteX7" fmla="*/ 1123738 w 1135088"/>
                <a:gd name="connsiteY7" fmla="*/ 38593 h 590245"/>
                <a:gd name="connsiteX8" fmla="*/ 946664 w 1135088"/>
                <a:gd name="connsiteY8" fmla="*/ 38593 h 59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5088" h="590245">
                  <a:moveTo>
                    <a:pt x="946664" y="43133"/>
                  </a:moveTo>
                  <a:cubicBezTo>
                    <a:pt x="942124" y="215667"/>
                    <a:pt x="824074" y="356418"/>
                    <a:pt x="665162" y="392740"/>
                  </a:cubicBezTo>
                  <a:cubicBezTo>
                    <a:pt x="637920" y="397281"/>
                    <a:pt x="610678" y="401821"/>
                    <a:pt x="578895" y="401821"/>
                  </a:cubicBezTo>
                  <a:cubicBezTo>
                    <a:pt x="374579" y="401821"/>
                    <a:pt x="211126" y="238368"/>
                    <a:pt x="211126" y="34053"/>
                  </a:cubicBezTo>
                  <a:lnTo>
                    <a:pt x="34053" y="34053"/>
                  </a:lnTo>
                  <a:cubicBezTo>
                    <a:pt x="34053" y="333716"/>
                    <a:pt x="279232" y="578895"/>
                    <a:pt x="578895" y="578895"/>
                  </a:cubicBezTo>
                  <a:cubicBezTo>
                    <a:pt x="606137" y="578895"/>
                    <a:pt x="637920" y="574354"/>
                    <a:pt x="665162" y="569814"/>
                  </a:cubicBezTo>
                  <a:cubicBezTo>
                    <a:pt x="923962" y="528951"/>
                    <a:pt x="1119197" y="311014"/>
                    <a:pt x="1123738" y="38593"/>
                  </a:cubicBezTo>
                  <a:lnTo>
                    <a:pt x="946664" y="38593"/>
                  </a:lnTo>
                  <a:close/>
                </a:path>
              </a:pathLst>
            </a:custGeom>
            <a:solidFill>
              <a:srgbClr val="293E40"/>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3D6B104-F7D9-45D9-9639-1BA1AF6888FC}"/>
                </a:ext>
              </a:extLst>
            </p:cNvPr>
            <p:cNvSpPr/>
            <p:nvPr/>
          </p:nvSpPr>
          <p:spPr>
            <a:xfrm>
              <a:off x="6714170" y="2174316"/>
              <a:ext cx="363228" cy="363228"/>
            </a:xfrm>
            <a:custGeom>
              <a:avLst/>
              <a:gdLst>
                <a:gd name="connsiteX0" fmla="*/ 351878 w 363228"/>
                <a:gd name="connsiteY0" fmla="*/ 192965 h 363228"/>
                <a:gd name="connsiteX1" fmla="*/ 192965 w 363228"/>
                <a:gd name="connsiteY1" fmla="*/ 351877 h 363228"/>
                <a:gd name="connsiteX2" fmla="*/ 34053 w 363228"/>
                <a:gd name="connsiteY2" fmla="*/ 192965 h 363228"/>
                <a:gd name="connsiteX3" fmla="*/ 192965 w 363228"/>
                <a:gd name="connsiteY3" fmla="*/ 34053 h 363228"/>
                <a:gd name="connsiteX4" fmla="*/ 351878 w 363228"/>
                <a:gd name="connsiteY4" fmla="*/ 192965 h 36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28" h="363228">
                  <a:moveTo>
                    <a:pt x="351878" y="192965"/>
                  </a:moveTo>
                  <a:cubicBezTo>
                    <a:pt x="351878" y="280730"/>
                    <a:pt x="280730" y="351877"/>
                    <a:pt x="192965" y="351877"/>
                  </a:cubicBezTo>
                  <a:cubicBezTo>
                    <a:pt x="105200" y="351877"/>
                    <a:pt x="34053" y="280730"/>
                    <a:pt x="34053" y="192965"/>
                  </a:cubicBezTo>
                  <a:cubicBezTo>
                    <a:pt x="34053" y="105200"/>
                    <a:pt x="105200" y="34053"/>
                    <a:pt x="192965" y="34053"/>
                  </a:cubicBezTo>
                  <a:cubicBezTo>
                    <a:pt x="280730" y="34053"/>
                    <a:pt x="351878" y="105200"/>
                    <a:pt x="351878" y="192965"/>
                  </a:cubicBezTo>
                  <a:close/>
                </a:path>
              </a:pathLst>
            </a:custGeom>
            <a:solidFill>
              <a:srgbClr val="293E40"/>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4A738147-F8C0-423C-9F53-142EB4FF07FD}"/>
                </a:ext>
              </a:extLst>
            </p:cNvPr>
            <p:cNvSpPr/>
            <p:nvPr/>
          </p:nvSpPr>
          <p:spPr>
            <a:xfrm>
              <a:off x="5520057" y="2060807"/>
              <a:ext cx="681053" cy="590246"/>
            </a:xfrm>
            <a:custGeom>
              <a:avLst/>
              <a:gdLst>
                <a:gd name="connsiteX0" fmla="*/ 488088 w 681053"/>
                <a:gd name="connsiteY0" fmla="*/ 578895 h 590245"/>
                <a:gd name="connsiteX1" fmla="*/ 665162 w 681053"/>
                <a:gd name="connsiteY1" fmla="*/ 578895 h 590245"/>
                <a:gd name="connsiteX2" fmla="*/ 120319 w 681053"/>
                <a:gd name="connsiteY2" fmla="*/ 34053 h 590245"/>
                <a:gd name="connsiteX3" fmla="*/ 34053 w 681053"/>
                <a:gd name="connsiteY3" fmla="*/ 43133 h 590245"/>
                <a:gd name="connsiteX4" fmla="*/ 34053 w 681053"/>
                <a:gd name="connsiteY4" fmla="*/ 220207 h 590245"/>
                <a:gd name="connsiteX5" fmla="*/ 120319 w 681053"/>
                <a:gd name="connsiteY5" fmla="*/ 211126 h 590245"/>
                <a:gd name="connsiteX6" fmla="*/ 488088 w 681053"/>
                <a:gd name="connsiteY6" fmla="*/ 578895 h 59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1053" h="590245">
                  <a:moveTo>
                    <a:pt x="488088" y="578895"/>
                  </a:moveTo>
                  <a:lnTo>
                    <a:pt x="665162" y="578895"/>
                  </a:lnTo>
                  <a:cubicBezTo>
                    <a:pt x="665162" y="279232"/>
                    <a:pt x="419983" y="34053"/>
                    <a:pt x="120319" y="34053"/>
                  </a:cubicBezTo>
                  <a:cubicBezTo>
                    <a:pt x="93077" y="34053"/>
                    <a:pt x="61295" y="38593"/>
                    <a:pt x="34053" y="43133"/>
                  </a:cubicBezTo>
                  <a:lnTo>
                    <a:pt x="34053" y="220207"/>
                  </a:lnTo>
                  <a:cubicBezTo>
                    <a:pt x="61295" y="215667"/>
                    <a:pt x="93077" y="211126"/>
                    <a:pt x="120319" y="211126"/>
                  </a:cubicBezTo>
                  <a:cubicBezTo>
                    <a:pt x="324635" y="211126"/>
                    <a:pt x="488088" y="374579"/>
                    <a:pt x="488088" y="578895"/>
                  </a:cubicBezTo>
                  <a:close/>
                </a:path>
              </a:pathLst>
            </a:custGeom>
            <a:solidFill>
              <a:srgbClr val="293E40"/>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C36AFC91-E918-445E-8A5A-AB32C69AD64D}"/>
                </a:ext>
              </a:extLst>
            </p:cNvPr>
            <p:cNvSpPr/>
            <p:nvPr/>
          </p:nvSpPr>
          <p:spPr>
            <a:xfrm>
              <a:off x="5061481" y="2069888"/>
              <a:ext cx="499439" cy="590246"/>
            </a:xfrm>
            <a:custGeom>
              <a:avLst/>
              <a:gdLst>
                <a:gd name="connsiteX0" fmla="*/ 34053 w 499439"/>
                <a:gd name="connsiteY0" fmla="*/ 569814 h 590245"/>
                <a:gd name="connsiteX1" fmla="*/ 34053 w 499439"/>
                <a:gd name="connsiteY1" fmla="*/ 574354 h 590245"/>
                <a:gd name="connsiteX2" fmla="*/ 211126 w 499439"/>
                <a:gd name="connsiteY2" fmla="*/ 574354 h 590245"/>
                <a:gd name="connsiteX3" fmla="*/ 211126 w 499439"/>
                <a:gd name="connsiteY3" fmla="*/ 569814 h 590245"/>
                <a:gd name="connsiteX4" fmla="*/ 497169 w 499439"/>
                <a:gd name="connsiteY4" fmla="*/ 211126 h 590245"/>
                <a:gd name="connsiteX5" fmla="*/ 497169 w 499439"/>
                <a:gd name="connsiteY5" fmla="*/ 34053 h 590245"/>
                <a:gd name="connsiteX6" fmla="*/ 34053 w 499439"/>
                <a:gd name="connsiteY6" fmla="*/ 569814 h 59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9439" h="590245">
                  <a:moveTo>
                    <a:pt x="34053" y="569814"/>
                  </a:moveTo>
                  <a:cubicBezTo>
                    <a:pt x="34053" y="569814"/>
                    <a:pt x="34053" y="574354"/>
                    <a:pt x="34053" y="574354"/>
                  </a:cubicBezTo>
                  <a:lnTo>
                    <a:pt x="211126" y="574354"/>
                  </a:lnTo>
                  <a:cubicBezTo>
                    <a:pt x="211126" y="574354"/>
                    <a:pt x="211126" y="569814"/>
                    <a:pt x="211126" y="569814"/>
                  </a:cubicBezTo>
                  <a:cubicBezTo>
                    <a:pt x="211126" y="397281"/>
                    <a:pt x="333716" y="247449"/>
                    <a:pt x="497169" y="211126"/>
                  </a:cubicBezTo>
                  <a:lnTo>
                    <a:pt x="497169" y="34053"/>
                  </a:lnTo>
                  <a:cubicBezTo>
                    <a:pt x="233828" y="74916"/>
                    <a:pt x="34053" y="297393"/>
                    <a:pt x="34053" y="569814"/>
                  </a:cubicBezTo>
                  <a:close/>
                </a:path>
              </a:pathLst>
            </a:custGeom>
            <a:solidFill>
              <a:srgbClr val="293E40"/>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A537096A-2A9F-4D6E-A62F-D0BD17B84953}"/>
                </a:ext>
              </a:extLst>
            </p:cNvPr>
            <p:cNvSpPr/>
            <p:nvPr/>
          </p:nvSpPr>
          <p:spPr>
            <a:xfrm>
              <a:off x="5061481" y="2060808"/>
              <a:ext cx="1589124" cy="1135088"/>
            </a:xfrm>
            <a:custGeom>
              <a:avLst/>
              <a:gdLst>
                <a:gd name="connsiteX0" fmla="*/ 1491506 w 1589124"/>
                <a:gd name="connsiteY0" fmla="*/ 34053 h 1135087"/>
                <a:gd name="connsiteX1" fmla="*/ 946664 w 1589124"/>
                <a:gd name="connsiteY1" fmla="*/ 578895 h 1135087"/>
                <a:gd name="connsiteX2" fmla="*/ 946664 w 1589124"/>
                <a:gd name="connsiteY2" fmla="*/ 578895 h 1135087"/>
                <a:gd name="connsiteX3" fmla="*/ 578895 w 1589124"/>
                <a:gd name="connsiteY3" fmla="*/ 946663 h 1135087"/>
                <a:gd name="connsiteX4" fmla="*/ 492629 w 1589124"/>
                <a:gd name="connsiteY4" fmla="*/ 937582 h 1135087"/>
                <a:gd name="connsiteX5" fmla="*/ 211126 w 1589124"/>
                <a:gd name="connsiteY5" fmla="*/ 583435 h 1135087"/>
                <a:gd name="connsiteX6" fmla="*/ 34053 w 1589124"/>
                <a:gd name="connsiteY6" fmla="*/ 583435 h 1135087"/>
                <a:gd name="connsiteX7" fmla="*/ 492629 w 1589124"/>
                <a:gd name="connsiteY7" fmla="*/ 1114656 h 1135087"/>
                <a:gd name="connsiteX8" fmla="*/ 578895 w 1589124"/>
                <a:gd name="connsiteY8" fmla="*/ 1123737 h 1135087"/>
                <a:gd name="connsiteX9" fmla="*/ 1123738 w 1589124"/>
                <a:gd name="connsiteY9" fmla="*/ 578895 h 1135087"/>
                <a:gd name="connsiteX10" fmla="*/ 1123738 w 1589124"/>
                <a:gd name="connsiteY10" fmla="*/ 578895 h 1135087"/>
                <a:gd name="connsiteX11" fmla="*/ 1491506 w 1589124"/>
                <a:gd name="connsiteY11" fmla="*/ 211126 h 1135087"/>
                <a:gd name="connsiteX12" fmla="*/ 1577773 w 1589124"/>
                <a:gd name="connsiteY12" fmla="*/ 220207 h 1135087"/>
                <a:gd name="connsiteX13" fmla="*/ 1577773 w 1589124"/>
                <a:gd name="connsiteY13" fmla="*/ 43133 h 1135087"/>
                <a:gd name="connsiteX14" fmla="*/ 1491506 w 1589124"/>
                <a:gd name="connsiteY14" fmla="*/ 34053 h 113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9124" h="1135087">
                  <a:moveTo>
                    <a:pt x="1491506" y="34053"/>
                  </a:moveTo>
                  <a:cubicBezTo>
                    <a:pt x="1191843" y="34053"/>
                    <a:pt x="946664" y="279232"/>
                    <a:pt x="946664" y="578895"/>
                  </a:cubicBezTo>
                  <a:lnTo>
                    <a:pt x="946664" y="578895"/>
                  </a:lnTo>
                  <a:cubicBezTo>
                    <a:pt x="946664" y="783210"/>
                    <a:pt x="783211" y="946663"/>
                    <a:pt x="578895" y="946663"/>
                  </a:cubicBezTo>
                  <a:cubicBezTo>
                    <a:pt x="551653" y="946663"/>
                    <a:pt x="519871" y="942123"/>
                    <a:pt x="492629" y="937582"/>
                  </a:cubicBezTo>
                  <a:cubicBezTo>
                    <a:pt x="333716" y="901260"/>
                    <a:pt x="211126" y="755968"/>
                    <a:pt x="211126" y="583435"/>
                  </a:cubicBezTo>
                  <a:lnTo>
                    <a:pt x="34053" y="583435"/>
                  </a:lnTo>
                  <a:cubicBezTo>
                    <a:pt x="38593" y="851316"/>
                    <a:pt x="233828" y="1073793"/>
                    <a:pt x="492629" y="1114656"/>
                  </a:cubicBezTo>
                  <a:cubicBezTo>
                    <a:pt x="519871" y="1119196"/>
                    <a:pt x="547113" y="1123737"/>
                    <a:pt x="578895" y="1123737"/>
                  </a:cubicBezTo>
                  <a:cubicBezTo>
                    <a:pt x="878559" y="1123737"/>
                    <a:pt x="1123738" y="878558"/>
                    <a:pt x="1123738" y="578895"/>
                  </a:cubicBezTo>
                  <a:lnTo>
                    <a:pt x="1123738" y="578895"/>
                  </a:lnTo>
                  <a:cubicBezTo>
                    <a:pt x="1123738" y="374579"/>
                    <a:pt x="1287191" y="211126"/>
                    <a:pt x="1491506" y="211126"/>
                  </a:cubicBezTo>
                  <a:cubicBezTo>
                    <a:pt x="1518749" y="211126"/>
                    <a:pt x="1550531" y="215667"/>
                    <a:pt x="1577773" y="220207"/>
                  </a:cubicBezTo>
                  <a:lnTo>
                    <a:pt x="1577773" y="43133"/>
                  </a:lnTo>
                  <a:cubicBezTo>
                    <a:pt x="1550531" y="38593"/>
                    <a:pt x="1523289" y="34053"/>
                    <a:pt x="1491506" y="34053"/>
                  </a:cubicBezTo>
                  <a:close/>
                </a:path>
              </a:pathLst>
            </a:custGeom>
            <a:solidFill>
              <a:srgbClr val="81B5A1"/>
            </a:solidFill>
            <a:ln w="9525" cap="flat">
              <a:noFill/>
              <a:prstDash val="solid"/>
              <a:miter/>
            </a:ln>
          </p:spPr>
          <p:txBody>
            <a:bodyPr rtlCol="0" anchor="ctr"/>
            <a:lstStyle/>
            <a:p>
              <a:endParaRPr lang="en-US"/>
            </a:p>
          </p:txBody>
        </p:sp>
      </p:grpSp>
      <p:cxnSp>
        <p:nvCxnSpPr>
          <p:cNvPr id="25" name="Straight Connector 24">
            <a:extLst>
              <a:ext uri="{FF2B5EF4-FFF2-40B4-BE49-F238E27FC236}">
                <a16:creationId xmlns:a16="http://schemas.microsoft.com/office/drawing/2014/main" id="{3269B282-A442-4968-9296-585ED46372D4}"/>
              </a:ext>
            </a:extLst>
          </p:cNvPr>
          <p:cNvCxnSpPr/>
          <p:nvPr/>
        </p:nvCxnSpPr>
        <p:spPr>
          <a:xfrm>
            <a:off x="5903691" y="1993529"/>
            <a:ext cx="355107" cy="0"/>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D0C8D33-898D-4550-9C1C-D615B40B930F}"/>
              </a:ext>
            </a:extLst>
          </p:cNvPr>
          <p:cNvSpPr txBox="1"/>
          <p:nvPr/>
        </p:nvSpPr>
        <p:spPr>
          <a:xfrm>
            <a:off x="5814785" y="1571228"/>
            <a:ext cx="5954883" cy="2334357"/>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3E40"/>
                </a:solidFill>
                <a:effectLst/>
                <a:uLnTx/>
                <a:uFillTx/>
                <a:ea typeface="+mn-ea"/>
                <a:cs typeface="+mn-cs"/>
              </a:rPr>
              <a:t>Build enterprise workflow apps fast.</a:t>
            </a:r>
            <a:endParaRPr kumimoji="0" lang="en-US" sz="1800" b="0" i="0" u="none" strike="noStrike" kern="1200" cap="none" spc="0" normalizeH="0" baseline="40000" noProof="0" dirty="0">
              <a:ln>
                <a:noFill/>
              </a:ln>
              <a:solidFill>
                <a:srgbClr val="293E40"/>
              </a:solidFill>
              <a:effectLst/>
              <a:uLnTx/>
              <a:uFillTx/>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93E40"/>
              </a:solidFill>
              <a:effectLst/>
              <a:uLnTx/>
              <a:uFillTx/>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93E40"/>
              </a:solidFill>
              <a:effectLst/>
              <a:uLnTx/>
              <a:uFillTx/>
              <a:ea typeface="+mn-ea"/>
              <a:cs typeface="+mn-cs"/>
            </a:endParaRPr>
          </a:p>
          <a:p>
            <a:pPr marL="6350" marR="0" lvl="2" indent="0" algn="l" defTabSz="457040" rtl="0" eaLnBrk="1" fontAlgn="auto" latinLnBrk="0" hangingPunct="1">
              <a:lnSpc>
                <a:spcPct val="80000"/>
              </a:lnSpc>
              <a:spcBef>
                <a:spcPts val="1200"/>
              </a:spcBef>
              <a:spcAft>
                <a:spcPts val="1200"/>
              </a:spcAft>
              <a:buClrTx/>
              <a:buSzTx/>
              <a:buFontTx/>
              <a:buNone/>
              <a:tabLst/>
              <a:defRPr/>
            </a:pPr>
            <a:r>
              <a:rPr kumimoji="0" lang="en-US" sz="2800" b="1" i="0" u="none" strike="noStrike" kern="1200" cap="none" spc="0" normalizeH="0" baseline="0" noProof="0" dirty="0">
                <a:ln>
                  <a:noFill/>
                </a:ln>
                <a:solidFill>
                  <a:srgbClr val="293E40"/>
                </a:solidFill>
                <a:effectLst/>
                <a:uLnTx/>
                <a:uFillTx/>
                <a:ea typeface="+mn-ea"/>
                <a:cs typeface="+mn-cs"/>
              </a:rPr>
              <a:t>ServiceNow</a:t>
            </a:r>
            <a:r>
              <a:rPr kumimoji="0" lang="en-US" sz="1400" b="1" i="0" u="none" strike="noStrike" kern="1200" cap="none" spc="0" normalizeH="0" baseline="60000" noProof="0" dirty="0">
                <a:ln>
                  <a:noFill/>
                </a:ln>
                <a:solidFill>
                  <a:srgbClr val="293E40"/>
                </a:solidFill>
                <a:effectLst/>
                <a:uLnTx/>
                <a:uFillTx/>
                <a:ea typeface="+mn-ea"/>
                <a:cs typeface="+mn-cs"/>
              </a:rPr>
              <a:t>®</a:t>
            </a:r>
            <a:r>
              <a:rPr kumimoji="0" lang="en-US" sz="2800" b="1" i="0" u="none" strike="noStrike" kern="1200" cap="none" spc="0" normalizeH="0" baseline="0" noProof="0" dirty="0">
                <a:ln>
                  <a:noFill/>
                </a:ln>
                <a:solidFill>
                  <a:srgbClr val="293E40"/>
                </a:solidFill>
                <a:effectLst/>
                <a:uLnTx/>
                <a:uFillTx/>
                <a:ea typeface="+mn-ea"/>
                <a:cs typeface="+mn-cs"/>
              </a:rPr>
              <a:t> Mobile Studio</a:t>
            </a:r>
          </a:p>
          <a:p>
            <a:pPr marL="6350" marR="0" lvl="2" indent="0" algn="l" defTabSz="457040" rtl="0" eaLnBrk="1" fontAlgn="auto" latinLnBrk="0" hangingPunct="1">
              <a:lnSpc>
                <a:spcPct val="80000"/>
              </a:lnSpc>
              <a:spcBef>
                <a:spcPts val="1200"/>
              </a:spcBef>
              <a:spcAft>
                <a:spcPts val="1200"/>
              </a:spcAft>
              <a:buClrTx/>
              <a:buSzTx/>
              <a:buFontTx/>
              <a:buNone/>
              <a:tabLst/>
              <a:defRPr/>
            </a:pPr>
            <a:r>
              <a:rPr lang="en-US" sz="2800" b="1" dirty="0">
                <a:solidFill>
                  <a:srgbClr val="293E40"/>
                </a:solidFill>
              </a:rPr>
              <a:t>Automated Test Framework with Quick Start Tests</a:t>
            </a:r>
            <a:endParaRPr kumimoji="0" lang="en-US" sz="2800" b="1" i="0" u="none" strike="noStrike" kern="1200" cap="none" spc="0" normalizeH="0" baseline="0" noProof="0" dirty="0">
              <a:ln>
                <a:noFill/>
              </a:ln>
              <a:solidFill>
                <a:srgbClr val="293E40"/>
              </a:solidFill>
              <a:effectLst/>
              <a:uLnTx/>
              <a:uFillTx/>
              <a:ea typeface="+mn-ea"/>
              <a:cs typeface="+mn-cs"/>
            </a:endParaRPr>
          </a:p>
        </p:txBody>
      </p:sp>
    </p:spTree>
    <p:extLst>
      <p:ext uri="{BB962C8B-B14F-4D97-AF65-F5344CB8AC3E}">
        <p14:creationId xmlns:p14="http://schemas.microsoft.com/office/powerpoint/2010/main" val="113602284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E4D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6276"/>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dirty="0">
                <a:solidFill>
                  <a:srgbClr val="293E40"/>
                </a:solidFill>
                <a:latin typeface="Century Gothic" panose="020F0302020204030204"/>
              </a:rPr>
              <a:t>Configure with no-code packaged components and templates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16" name="Rectangle 15"/>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11" name="Group 10"/>
          <p:cNvGrpSpPr/>
          <p:nvPr/>
        </p:nvGrpSpPr>
        <p:grpSpPr>
          <a:xfrm>
            <a:off x="8317916" y="1595049"/>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957536"/>
            <a:ext cx="3383280" cy="738664"/>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Develop apps with integrated</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native capabilities (e.g. maps, camera, etc.)</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4" name="Text Placeholder 3">
            <a:extLst>
              <a:ext uri="{FF2B5EF4-FFF2-40B4-BE49-F238E27FC236}">
                <a16:creationId xmlns:a16="http://schemas.microsoft.com/office/drawing/2014/main" id="{2F443FE1-A9A9-41EA-A1AE-31C250489A48}"/>
              </a:ext>
            </a:extLst>
          </p:cNvPr>
          <p:cNvSpPr>
            <a:spLocks noGrp="1"/>
          </p:cNvSpPr>
          <p:nvPr>
            <p:ph type="body" sz="quarter" idx="13"/>
          </p:nvPr>
        </p:nvSpPr>
        <p:spPr/>
        <p:txBody>
          <a:bodyPr/>
          <a:lstStyle/>
          <a:p>
            <a:r>
              <a:rPr lang="en-US" dirty="0"/>
              <a:t>Quickly build and deploy native, mobile-first experiences</a:t>
            </a:r>
          </a:p>
        </p:txBody>
      </p:sp>
      <p:sp>
        <p:nvSpPr>
          <p:cNvPr id="2" name="Title 1">
            <a:extLst>
              <a:ext uri="{FF2B5EF4-FFF2-40B4-BE49-F238E27FC236}">
                <a16:creationId xmlns:a16="http://schemas.microsoft.com/office/drawing/2014/main" id="{6956C47C-13C8-4BAA-83DF-2529200328FD}"/>
              </a:ext>
            </a:extLst>
          </p:cNvPr>
          <p:cNvSpPr>
            <a:spLocks noGrp="1"/>
          </p:cNvSpPr>
          <p:nvPr>
            <p:ph type="title"/>
          </p:nvPr>
        </p:nvSpPr>
        <p:spPr/>
        <p:txBody>
          <a:bodyPr/>
          <a:lstStyle/>
          <a:p>
            <a:r>
              <a:rPr lang="en-US" dirty="0"/>
              <a:t>ServiceNow</a:t>
            </a:r>
            <a:r>
              <a:rPr lang="en-US" sz="1400" baseline="70000" dirty="0"/>
              <a:t>®</a:t>
            </a:r>
            <a:r>
              <a:rPr lang="en-US" dirty="0"/>
              <a:t> Mobile Studio</a:t>
            </a:r>
          </a:p>
        </p:txBody>
      </p:sp>
      <p:sp>
        <p:nvSpPr>
          <p:cNvPr id="30" name="Rectangle 29">
            <a:extLst>
              <a:ext uri="{FF2B5EF4-FFF2-40B4-BE49-F238E27FC236}">
                <a16:creationId xmlns:a16="http://schemas.microsoft.com/office/drawing/2014/main" id="{3B551ACB-BA16-4FDD-8E07-FF252891D6E9}"/>
              </a:ext>
            </a:extLst>
          </p:cNvPr>
          <p:cNvSpPr/>
          <p:nvPr/>
        </p:nvSpPr>
        <p:spPr>
          <a:xfrm>
            <a:off x="8313544" y="380215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Create</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apps that run anywhere with offline read and write capabilities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grpSp>
        <p:nvGrpSpPr>
          <p:cNvPr id="46" name="Group 45">
            <a:extLst>
              <a:ext uri="{FF2B5EF4-FFF2-40B4-BE49-F238E27FC236}">
                <a16:creationId xmlns:a16="http://schemas.microsoft.com/office/drawing/2014/main" id="{1194FC16-6DC0-4780-8DB0-C8E8528082A9}"/>
              </a:ext>
            </a:extLst>
          </p:cNvPr>
          <p:cNvGrpSpPr/>
          <p:nvPr/>
        </p:nvGrpSpPr>
        <p:grpSpPr>
          <a:xfrm>
            <a:off x="8415673" y="5675034"/>
            <a:ext cx="3052977" cy="590932"/>
            <a:chOff x="5113282" y="3339132"/>
            <a:chExt cx="3052977" cy="590932"/>
          </a:xfrm>
        </p:grpSpPr>
        <p:sp>
          <p:nvSpPr>
            <p:cNvPr id="47" name="TextBox 46">
              <a:extLst>
                <a:ext uri="{FF2B5EF4-FFF2-40B4-BE49-F238E27FC236}">
                  <a16:creationId xmlns:a16="http://schemas.microsoft.com/office/drawing/2014/main" id="{58B2000C-9D92-40CA-A6C5-6DF992CE1C74}"/>
                </a:ext>
              </a:extLst>
            </p:cNvPr>
            <p:cNvSpPr txBox="1"/>
            <p:nvPr/>
          </p:nvSpPr>
          <p:spPr>
            <a:xfrm>
              <a:off x="6062851" y="3339133"/>
              <a:ext cx="2103408" cy="590931"/>
            </a:xfrm>
            <a:prstGeom prst="rect">
              <a:avLst/>
            </a:prstGeom>
            <a:noFill/>
          </p:spPr>
          <p:txBody>
            <a:bodyPr wrap="square" rtlCol="0">
              <a:spAutoFit/>
            </a:bodyPr>
            <a:lstStyle/>
            <a:p>
              <a:pPr>
                <a:lnSpc>
                  <a:spcPct val="90000"/>
                </a:lnSpc>
              </a:pPr>
              <a:r>
                <a:rPr lang="en-US" sz="1800" b="1" dirty="0">
                  <a:solidFill>
                    <a:schemeClr val="bg1"/>
                  </a:solidFill>
                </a:rPr>
                <a:t>Now </a:t>
              </a:r>
              <a:br>
                <a:rPr lang="en-US" sz="1800" b="1" dirty="0">
                  <a:solidFill>
                    <a:schemeClr val="bg1"/>
                  </a:solidFill>
                </a:rPr>
              </a:br>
              <a:r>
                <a:rPr lang="en-US" sz="1800" b="1" dirty="0">
                  <a:solidFill>
                    <a:schemeClr val="bg1"/>
                  </a:solidFill>
                </a:rPr>
                <a:t>Platform</a:t>
              </a:r>
              <a:r>
                <a:rPr lang="en-US" sz="500" b="1" dirty="0">
                  <a:solidFill>
                    <a:schemeClr val="bg1"/>
                  </a:solidFill>
                </a:rPr>
                <a:t>®</a:t>
              </a:r>
              <a:endParaRPr lang="en-US" sz="1800" b="1" dirty="0">
                <a:solidFill>
                  <a:schemeClr val="bg1"/>
                </a:solidFill>
              </a:endParaRPr>
            </a:p>
          </p:txBody>
        </p:sp>
        <p:pic>
          <p:nvPicPr>
            <p:cNvPr id="48" name="Graphic 47">
              <a:extLst>
                <a:ext uri="{FF2B5EF4-FFF2-40B4-BE49-F238E27FC236}">
                  <a16:creationId xmlns:a16="http://schemas.microsoft.com/office/drawing/2014/main" id="{0394BDD1-88B4-4BFA-9759-E0212D1EB2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13282" y="3339132"/>
              <a:ext cx="908332" cy="495455"/>
            </a:xfrm>
            <a:prstGeom prst="rect">
              <a:avLst/>
            </a:prstGeom>
          </p:spPr>
        </p:pic>
      </p:grpSp>
      <p:pic>
        <p:nvPicPr>
          <p:cNvPr id="32" name="Picture 31" descr="A screenshot of a computer&#10;&#10;Description generated with very high confidence">
            <a:extLst>
              <a:ext uri="{FF2B5EF4-FFF2-40B4-BE49-F238E27FC236}">
                <a16:creationId xmlns:a16="http://schemas.microsoft.com/office/drawing/2014/main" id="{42EB2304-E4C9-4314-A418-07146CA4CE8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9053" y="1638300"/>
            <a:ext cx="6358864" cy="3685453"/>
          </a:xfrm>
          <a:prstGeom prst="rect">
            <a:avLst/>
          </a:prstGeom>
        </p:spPr>
      </p:pic>
      <p:pic>
        <p:nvPicPr>
          <p:cNvPr id="33" name="Picture 12" descr="A screenshot of a cell phone&#10;&#10;Description generated with very high confidence">
            <a:extLst>
              <a:ext uri="{FF2B5EF4-FFF2-40B4-BE49-F238E27FC236}">
                <a16:creationId xmlns:a16="http://schemas.microsoft.com/office/drawing/2014/main" id="{DC088C53-8623-49FD-9857-6356279BF7B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29644" y="3265518"/>
            <a:ext cx="1258273" cy="2527302"/>
          </a:xfrm>
          <a:prstGeom prst="rect">
            <a:avLst/>
          </a:prstGeom>
        </p:spPr>
      </p:pic>
    </p:spTree>
    <p:extLst>
      <p:ext uri="{BB962C8B-B14F-4D97-AF65-F5344CB8AC3E}">
        <p14:creationId xmlns:p14="http://schemas.microsoft.com/office/powerpoint/2010/main" val="22959776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1F4F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5937"/>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Accelerate test suite creation and increase upgrade</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speed</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grpSp>
        <p:nvGrpSpPr>
          <p:cNvPr id="11" name="Group 10"/>
          <p:cNvGrpSpPr/>
          <p:nvPr/>
        </p:nvGrpSpPr>
        <p:grpSpPr>
          <a:xfrm>
            <a:off x="8317916" y="1594710"/>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953322"/>
            <a:ext cx="3381632" cy="954107"/>
          </a:xfrm>
          <a:prstGeom prst="rect">
            <a:avLst/>
          </a:prstGeom>
        </p:spPr>
        <p:txBody>
          <a:bodyPr wrap="square">
            <a:spAutoFit/>
          </a:bodyPr>
          <a:lstStyle/>
          <a:p>
            <a:pPr lvl="0">
              <a:defRPr/>
            </a:pPr>
            <a:r>
              <a:rPr lang="en-US" sz="1400" dirty="0">
                <a:solidFill>
                  <a:srgbClr val="293E40"/>
                </a:solidFill>
              </a:rPr>
              <a:t>Reduce customization risk and technical debt by automating regression testing with upgrade safe tests</a:t>
            </a:r>
          </a:p>
        </p:txBody>
      </p:sp>
      <p:sp>
        <p:nvSpPr>
          <p:cNvPr id="4" name="Text Placeholder 3">
            <a:extLst>
              <a:ext uri="{FF2B5EF4-FFF2-40B4-BE49-F238E27FC236}">
                <a16:creationId xmlns:a16="http://schemas.microsoft.com/office/drawing/2014/main" id="{515E65D8-A039-4361-9A24-6E025EFDA7B2}"/>
              </a:ext>
            </a:extLst>
          </p:cNvPr>
          <p:cNvSpPr>
            <a:spLocks noGrp="1"/>
          </p:cNvSpPr>
          <p:nvPr>
            <p:ph type="body" sz="quarter" idx="13"/>
          </p:nvPr>
        </p:nvSpPr>
        <p:spPr/>
        <p:txBody>
          <a:bodyPr/>
          <a:lstStyle/>
          <a:p>
            <a:r>
              <a:rPr lang="en-US" dirty="0"/>
              <a:t>Automate regression testing, accelerate upgrades</a:t>
            </a:r>
          </a:p>
        </p:txBody>
      </p:sp>
      <p:sp>
        <p:nvSpPr>
          <p:cNvPr id="2" name="Title 1">
            <a:extLst>
              <a:ext uri="{FF2B5EF4-FFF2-40B4-BE49-F238E27FC236}">
                <a16:creationId xmlns:a16="http://schemas.microsoft.com/office/drawing/2014/main" id="{3401B4AE-3766-4701-B333-B09434A705A0}"/>
              </a:ext>
            </a:extLst>
          </p:cNvPr>
          <p:cNvSpPr>
            <a:spLocks noGrp="1"/>
          </p:cNvSpPr>
          <p:nvPr>
            <p:ph type="title"/>
          </p:nvPr>
        </p:nvSpPr>
        <p:spPr/>
        <p:txBody>
          <a:bodyPr/>
          <a:lstStyle/>
          <a:p>
            <a:r>
              <a:rPr lang="en-US" dirty="0"/>
              <a:t>Quick start tests</a:t>
            </a:r>
          </a:p>
        </p:txBody>
      </p:sp>
      <p:sp>
        <p:nvSpPr>
          <p:cNvPr id="31" name="Rectangle 30">
            <a:extLst>
              <a:ext uri="{FF2B5EF4-FFF2-40B4-BE49-F238E27FC236}">
                <a16:creationId xmlns:a16="http://schemas.microsoft.com/office/drawing/2014/main" id="{DBAECDF1-4E47-490D-820B-F091F55D3B93}"/>
              </a:ext>
            </a:extLst>
          </p:cNvPr>
          <p:cNvSpPr/>
          <p:nvPr/>
        </p:nvSpPr>
        <p:spPr>
          <a:xfrm>
            <a:off x="8313544" y="3968237"/>
            <a:ext cx="3383280" cy="523220"/>
          </a:xfrm>
          <a:prstGeom prst="rect">
            <a:avLst/>
          </a:prstGeom>
        </p:spPr>
        <p:txBody>
          <a:bodyPr wrap="square">
            <a:spAutoFit/>
          </a:bodyPr>
          <a:lstStyle/>
          <a:p>
            <a:pPr lvl="0">
              <a:defRPr/>
            </a:pPr>
            <a:r>
              <a:rPr lang="en-US" sz="1400" dirty="0">
                <a:solidFill>
                  <a:srgbClr val="293E40"/>
                </a:solidFill>
              </a:rPr>
              <a:t>Simplify upgrade testing and reduce required testing resources</a:t>
            </a:r>
          </a:p>
        </p:txBody>
      </p:sp>
      <p:sp>
        <p:nvSpPr>
          <p:cNvPr id="24" name="Rectangle 23">
            <a:extLst>
              <a:ext uri="{FF2B5EF4-FFF2-40B4-BE49-F238E27FC236}">
                <a16:creationId xmlns:a16="http://schemas.microsoft.com/office/drawing/2014/main" id="{BF5DFAD1-ECFB-4514-B541-CF83972570F4}"/>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27" name="Group 26">
            <a:extLst>
              <a:ext uri="{FF2B5EF4-FFF2-40B4-BE49-F238E27FC236}">
                <a16:creationId xmlns:a16="http://schemas.microsoft.com/office/drawing/2014/main" id="{C8540F2A-8657-421D-8666-0E3506AADB51}"/>
              </a:ext>
            </a:extLst>
          </p:cNvPr>
          <p:cNvGrpSpPr/>
          <p:nvPr/>
        </p:nvGrpSpPr>
        <p:grpSpPr>
          <a:xfrm>
            <a:off x="8415673" y="5675034"/>
            <a:ext cx="3052977" cy="590932"/>
            <a:chOff x="5113282" y="3339132"/>
            <a:chExt cx="3052977" cy="590932"/>
          </a:xfrm>
        </p:grpSpPr>
        <p:sp>
          <p:nvSpPr>
            <p:cNvPr id="29" name="TextBox 28">
              <a:extLst>
                <a:ext uri="{FF2B5EF4-FFF2-40B4-BE49-F238E27FC236}">
                  <a16:creationId xmlns:a16="http://schemas.microsoft.com/office/drawing/2014/main" id="{22426218-32C0-4E9E-8CCE-079ADAEC9453}"/>
                </a:ext>
              </a:extLst>
            </p:cNvPr>
            <p:cNvSpPr txBox="1"/>
            <p:nvPr/>
          </p:nvSpPr>
          <p:spPr>
            <a:xfrm>
              <a:off x="6062851" y="3339133"/>
              <a:ext cx="2103408" cy="590931"/>
            </a:xfrm>
            <a:prstGeom prst="rect">
              <a:avLst/>
            </a:prstGeom>
            <a:noFill/>
          </p:spPr>
          <p:txBody>
            <a:bodyPr wrap="square" rtlCol="0">
              <a:spAutoFit/>
            </a:bodyPr>
            <a:lstStyle/>
            <a:p>
              <a:pPr>
                <a:lnSpc>
                  <a:spcPct val="90000"/>
                </a:lnSpc>
              </a:pPr>
              <a:r>
                <a:rPr lang="en-US" sz="1800" b="1" dirty="0">
                  <a:solidFill>
                    <a:schemeClr val="bg1"/>
                  </a:solidFill>
                </a:rPr>
                <a:t>Now </a:t>
              </a:r>
              <a:br>
                <a:rPr lang="en-US" sz="1800" b="1" dirty="0">
                  <a:solidFill>
                    <a:schemeClr val="bg1"/>
                  </a:solidFill>
                </a:rPr>
              </a:br>
              <a:r>
                <a:rPr lang="en-US" sz="1800" b="1" dirty="0">
                  <a:solidFill>
                    <a:schemeClr val="bg1"/>
                  </a:solidFill>
                </a:rPr>
                <a:t>Platform</a:t>
              </a:r>
              <a:r>
                <a:rPr lang="en-US" sz="500" b="1" dirty="0">
                  <a:solidFill>
                    <a:schemeClr val="bg1"/>
                  </a:solidFill>
                </a:rPr>
                <a:t>®</a:t>
              </a:r>
              <a:endParaRPr lang="en-US" sz="1800" b="1" dirty="0">
                <a:solidFill>
                  <a:schemeClr val="bg1"/>
                </a:solidFill>
              </a:endParaRPr>
            </a:p>
          </p:txBody>
        </p:sp>
        <p:pic>
          <p:nvPicPr>
            <p:cNvPr id="32" name="Graphic 31">
              <a:extLst>
                <a:ext uri="{FF2B5EF4-FFF2-40B4-BE49-F238E27FC236}">
                  <a16:creationId xmlns:a16="http://schemas.microsoft.com/office/drawing/2014/main" id="{D5A837CE-6082-4BFD-85EF-E4F661D4BE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13282" y="3339132"/>
              <a:ext cx="908332" cy="495455"/>
            </a:xfrm>
            <a:prstGeom prst="rect">
              <a:avLst/>
            </a:prstGeom>
          </p:spPr>
        </p:pic>
      </p:grpSp>
      <p:pic>
        <p:nvPicPr>
          <p:cNvPr id="34" name="Picture 33">
            <a:extLst>
              <a:ext uri="{FF2B5EF4-FFF2-40B4-BE49-F238E27FC236}">
                <a16:creationId xmlns:a16="http://schemas.microsoft.com/office/drawing/2014/main" id="{D92076A7-D81E-4B7C-B54C-A04DB1990C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2821" y="1927353"/>
            <a:ext cx="5911778" cy="3922776"/>
          </a:xfrm>
          <a:prstGeom prst="rect">
            <a:avLst/>
          </a:prstGeom>
          <a:ln w="9525">
            <a:solidFill>
              <a:schemeClr val="bg1">
                <a:lumMod val="85000"/>
              </a:schemeClr>
            </a:solidFill>
          </a:ln>
          <a:effectLst/>
        </p:spPr>
      </p:pic>
      <p:sp>
        <p:nvSpPr>
          <p:cNvPr id="18" name="TextBox 17">
            <a:extLst>
              <a:ext uri="{FF2B5EF4-FFF2-40B4-BE49-F238E27FC236}">
                <a16:creationId xmlns:a16="http://schemas.microsoft.com/office/drawing/2014/main" id="{E6A91FC7-E630-46F6-B373-A1D939FB3801}"/>
              </a:ext>
            </a:extLst>
          </p:cNvPr>
          <p:cNvSpPr txBox="1"/>
          <p:nvPr/>
        </p:nvSpPr>
        <p:spPr>
          <a:xfrm>
            <a:off x="419413" y="5956991"/>
            <a:ext cx="5321871" cy="307777"/>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rPr>
              <a:t>ATF quick start tests for Service Catalog</a:t>
            </a:r>
          </a:p>
        </p:txBody>
      </p:sp>
    </p:spTree>
    <p:extLst>
      <p:ext uri="{BB962C8B-B14F-4D97-AF65-F5344CB8AC3E}">
        <p14:creationId xmlns:p14="http://schemas.microsoft.com/office/powerpoint/2010/main" val="195789000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5E036E-A03A-4120-83EB-BE8A67017BBB}"/>
              </a:ext>
            </a:extLst>
          </p:cNvPr>
          <p:cNvSpPr>
            <a:spLocks noGrp="1"/>
          </p:cNvSpPr>
          <p:nvPr>
            <p:ph type="title"/>
          </p:nvPr>
        </p:nvSpPr>
        <p:spPr/>
        <p:txBody>
          <a:bodyPr/>
          <a:lstStyle/>
          <a:p>
            <a:r>
              <a:rPr lang="en-US" dirty="0">
                <a:solidFill>
                  <a:schemeClr val="tx1"/>
                </a:solidFill>
              </a:rPr>
              <a:t>What’s new in Madrid</a:t>
            </a:r>
          </a:p>
        </p:txBody>
      </p:sp>
      <p:grpSp>
        <p:nvGrpSpPr>
          <p:cNvPr id="11" name="Group 10">
            <a:extLst>
              <a:ext uri="{FF2B5EF4-FFF2-40B4-BE49-F238E27FC236}">
                <a16:creationId xmlns:a16="http://schemas.microsoft.com/office/drawing/2014/main" id="{E2CE8387-57FE-4FAC-9E13-7CF8D8006B9A}"/>
              </a:ext>
            </a:extLst>
          </p:cNvPr>
          <p:cNvGrpSpPr/>
          <p:nvPr/>
        </p:nvGrpSpPr>
        <p:grpSpPr>
          <a:xfrm>
            <a:off x="863528" y="2776588"/>
            <a:ext cx="3270321" cy="3281763"/>
            <a:chOff x="2368899" y="3903833"/>
            <a:chExt cx="1176925" cy="1181043"/>
          </a:xfrm>
        </p:grpSpPr>
        <p:sp>
          <p:nvSpPr>
            <p:cNvPr id="12" name="TextBox 11">
              <a:extLst>
                <a:ext uri="{FF2B5EF4-FFF2-40B4-BE49-F238E27FC236}">
                  <a16:creationId xmlns:a16="http://schemas.microsoft.com/office/drawing/2014/main" id="{335728D8-9FF5-46AB-B117-3C8A5734D141}"/>
                </a:ext>
              </a:extLst>
            </p:cNvPr>
            <p:cNvSpPr txBox="1"/>
            <p:nvPr/>
          </p:nvSpPr>
          <p:spPr>
            <a:xfrm>
              <a:off x="2368899" y="4732650"/>
              <a:ext cx="1176925" cy="352226"/>
            </a:xfrm>
            <a:prstGeom prst="rect">
              <a:avLst/>
            </a:prstGeom>
            <a:noFill/>
          </p:spPr>
          <p:txBody>
            <a:bodyPr wrap="square" rtlCol="0">
              <a:spAutoFit/>
            </a:bodyPr>
            <a:lstStyle/>
            <a:p>
              <a:pPr marL="0" marR="0" lvl="0" indent="0" algn="ctr" defTabSz="45704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93E40"/>
                  </a:solidFill>
                  <a:effectLst/>
                  <a:uLnTx/>
                  <a:uFillTx/>
                  <a:latin typeface="+mj-lt"/>
                  <a:ea typeface="+mn-ea"/>
                  <a:cs typeface="+mn-cs"/>
                </a:rPr>
                <a:t>IT</a:t>
              </a:r>
              <a:br>
                <a:rPr kumimoji="0" lang="en-US" sz="3200" b="1" i="0" u="none" strike="noStrike" kern="1200" cap="none" spc="0" normalizeH="0" baseline="0" noProof="0" dirty="0">
                  <a:ln>
                    <a:noFill/>
                  </a:ln>
                  <a:solidFill>
                    <a:srgbClr val="293E40"/>
                  </a:solidFill>
                  <a:effectLst/>
                  <a:uLnTx/>
                  <a:uFillTx/>
                  <a:latin typeface="+mj-lt"/>
                  <a:ea typeface="+mn-ea"/>
                  <a:cs typeface="+mn-cs"/>
                </a:rPr>
              </a:br>
              <a:r>
                <a:rPr kumimoji="0" lang="en-US" sz="3200" b="1" i="0" u="none" strike="noStrike" kern="1200" cap="none" spc="0" normalizeH="0" baseline="0" noProof="0" dirty="0">
                  <a:ln>
                    <a:noFill/>
                  </a:ln>
                  <a:solidFill>
                    <a:srgbClr val="293E40"/>
                  </a:solidFill>
                  <a:effectLst/>
                  <a:uLnTx/>
                  <a:uFillTx/>
                  <a:latin typeface="+mj-lt"/>
                  <a:ea typeface="+mn-ea"/>
                  <a:cs typeface="+mn-cs"/>
                </a:rPr>
                <a:t>Workflows</a:t>
              </a:r>
            </a:p>
          </p:txBody>
        </p:sp>
        <p:pic>
          <p:nvPicPr>
            <p:cNvPr id="13" name="Graphic 12">
              <a:extLst>
                <a:ext uri="{FF2B5EF4-FFF2-40B4-BE49-F238E27FC236}">
                  <a16:creationId xmlns:a16="http://schemas.microsoft.com/office/drawing/2014/main" id="{8C7ACC55-1307-43BF-BE73-E10AAEA799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03215" y="3903833"/>
              <a:ext cx="708292" cy="708292"/>
            </a:xfrm>
            <a:prstGeom prst="rect">
              <a:avLst/>
            </a:prstGeom>
          </p:spPr>
        </p:pic>
      </p:grpSp>
      <p:sp>
        <p:nvSpPr>
          <p:cNvPr id="10" name="TextBox 9">
            <a:extLst>
              <a:ext uri="{FF2B5EF4-FFF2-40B4-BE49-F238E27FC236}">
                <a16:creationId xmlns:a16="http://schemas.microsoft.com/office/drawing/2014/main" id="{2162750D-964A-412B-8539-6032EC1DFC8C}"/>
              </a:ext>
            </a:extLst>
          </p:cNvPr>
          <p:cNvSpPr txBox="1"/>
          <p:nvPr/>
        </p:nvSpPr>
        <p:spPr>
          <a:xfrm>
            <a:off x="5816374" y="1571229"/>
            <a:ext cx="5954883" cy="3946850"/>
          </a:xfrm>
          <a:prstGeom prst="rect">
            <a:avLst/>
          </a:prstGeom>
          <a:noFill/>
        </p:spPr>
        <p:txBody>
          <a:bodyPr wrap="square" rtlCol="0">
            <a:spAutoFit/>
          </a:bodyPr>
          <a:lstStyle/>
          <a:p>
            <a:pPr defTabSz="457040">
              <a:defRPr/>
            </a:pPr>
            <a:r>
              <a:rPr lang="en-US" dirty="0">
                <a:solidFill>
                  <a:srgbClr val="293E40"/>
                </a:solidFill>
              </a:rPr>
              <a:t>Transform the IT experience.</a:t>
            </a:r>
          </a:p>
          <a:p>
            <a:pPr defTabSz="457040">
              <a:defRPr/>
            </a:pPr>
            <a:endParaRPr lang="en-US" dirty="0">
              <a:solidFill>
                <a:srgbClr val="293E40"/>
              </a:solidFill>
            </a:endParaRPr>
          </a:p>
          <a:p>
            <a:pPr defTabSz="457040">
              <a:defRPr/>
            </a:pPr>
            <a:endParaRPr lang="en-US" sz="1200" dirty="0">
              <a:solidFill>
                <a:srgbClr val="293E40"/>
              </a:solidFill>
            </a:endParaRPr>
          </a:p>
          <a:p>
            <a:pPr marL="6350" lvl="2" defTabSz="457040">
              <a:lnSpc>
                <a:spcPct val="80000"/>
              </a:lnSpc>
              <a:spcBef>
                <a:spcPts val="1200"/>
              </a:spcBef>
              <a:spcAft>
                <a:spcPts val="1200"/>
              </a:spcAft>
              <a:defRPr/>
            </a:pPr>
            <a:r>
              <a:rPr lang="en-US" sz="2800" b="1" dirty="0">
                <a:solidFill>
                  <a:srgbClr val="293E40"/>
                </a:solidFill>
              </a:rPr>
              <a:t>Agent Workspace</a:t>
            </a:r>
          </a:p>
          <a:p>
            <a:pPr marL="6350" lvl="2" defTabSz="457040">
              <a:lnSpc>
                <a:spcPct val="80000"/>
              </a:lnSpc>
              <a:spcBef>
                <a:spcPts val="1200"/>
              </a:spcBef>
              <a:spcAft>
                <a:spcPts val="1200"/>
              </a:spcAft>
              <a:defRPr/>
            </a:pPr>
            <a:r>
              <a:rPr lang="en-US" sz="2800" b="1" dirty="0">
                <a:solidFill>
                  <a:srgbClr val="293E40"/>
                </a:solidFill>
              </a:rPr>
              <a:t>Project Portfolio Dashboards</a:t>
            </a:r>
          </a:p>
          <a:p>
            <a:pPr marL="6350" lvl="2" defTabSz="457040">
              <a:lnSpc>
                <a:spcPct val="80000"/>
              </a:lnSpc>
              <a:spcBef>
                <a:spcPts val="1200"/>
              </a:spcBef>
              <a:spcAft>
                <a:spcPts val="1200"/>
              </a:spcAft>
              <a:defRPr/>
            </a:pPr>
            <a:r>
              <a:rPr lang="en-US" sz="2800" b="1" dirty="0">
                <a:solidFill>
                  <a:srgbClr val="293E40"/>
                </a:solidFill>
              </a:rPr>
              <a:t>Analytics Hub</a:t>
            </a:r>
          </a:p>
          <a:p>
            <a:pPr marL="6350" lvl="2" defTabSz="457040">
              <a:lnSpc>
                <a:spcPct val="80000"/>
              </a:lnSpc>
              <a:spcBef>
                <a:spcPts val="1200"/>
              </a:spcBef>
              <a:spcAft>
                <a:spcPts val="1200"/>
              </a:spcAft>
              <a:defRPr/>
            </a:pPr>
            <a:r>
              <a:rPr lang="en-US" sz="2800" b="1" dirty="0">
                <a:solidFill>
                  <a:srgbClr val="293E40"/>
                </a:solidFill>
              </a:rPr>
              <a:t>ITSM Mobile App</a:t>
            </a:r>
          </a:p>
          <a:p>
            <a:pPr marL="6350" lvl="2" defTabSz="457040">
              <a:lnSpc>
                <a:spcPct val="80000"/>
              </a:lnSpc>
              <a:spcBef>
                <a:spcPts val="1200"/>
              </a:spcBef>
              <a:spcAft>
                <a:spcPts val="1200"/>
              </a:spcAft>
              <a:defRPr/>
            </a:pPr>
            <a:r>
              <a:rPr lang="en-US" sz="2800" b="1" dirty="0">
                <a:solidFill>
                  <a:srgbClr val="293E40"/>
                </a:solidFill>
              </a:rPr>
              <a:t>Similarity Framework</a:t>
            </a:r>
          </a:p>
        </p:txBody>
      </p:sp>
      <p:cxnSp>
        <p:nvCxnSpPr>
          <p:cNvPr id="14" name="Straight Connector 13">
            <a:extLst>
              <a:ext uri="{FF2B5EF4-FFF2-40B4-BE49-F238E27FC236}">
                <a16:creationId xmlns:a16="http://schemas.microsoft.com/office/drawing/2014/main" id="{B5F64916-36D0-473D-9348-7D9B178C2AB1}"/>
              </a:ext>
            </a:extLst>
          </p:cNvPr>
          <p:cNvCxnSpPr/>
          <p:nvPr/>
        </p:nvCxnSpPr>
        <p:spPr>
          <a:xfrm>
            <a:off x="5905280" y="1993529"/>
            <a:ext cx="355107" cy="0"/>
          </a:xfrm>
          <a:prstGeom prst="line">
            <a:avLst/>
          </a:prstGeom>
          <a:ln w="444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561025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1D1E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23" name="Rectangle 22">
            <a:extLst>
              <a:ext uri="{FF2B5EF4-FFF2-40B4-BE49-F238E27FC236}">
                <a16:creationId xmlns:a16="http://schemas.microsoft.com/office/drawing/2014/main" id="{7DF25F86-45D8-E246-89FF-29B5744DE3A8}"/>
              </a:ext>
            </a:extLst>
          </p:cNvPr>
          <p:cNvSpPr/>
          <p:nvPr/>
        </p:nvSpPr>
        <p:spPr>
          <a:xfrm>
            <a:off x="8313543" y="2322232"/>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Interact with users consistently across</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channels</a:t>
            </a:r>
            <a:endParaRPr kumimoji="0" lang="en-US" sz="1400" b="0" i="0" u="none" strike="noStrike" kern="1200" cap="none" spc="-20" normalizeH="0" baseline="0" noProof="0" dirty="0">
              <a:ln>
                <a:noFill/>
              </a:ln>
              <a:solidFill>
                <a:srgbClr val="293E40"/>
              </a:solidFill>
              <a:effectLst/>
              <a:uLnTx/>
              <a:uFillTx/>
              <a:latin typeface="Century Gothic" panose="020F0302020204030204"/>
              <a:ea typeface="+mn-ea"/>
              <a:cs typeface="+mn-cs"/>
            </a:endParaRPr>
          </a:p>
        </p:txBody>
      </p:sp>
      <p:grpSp>
        <p:nvGrpSpPr>
          <p:cNvPr id="28" name="Group 27">
            <a:extLst>
              <a:ext uri="{FF2B5EF4-FFF2-40B4-BE49-F238E27FC236}">
                <a16:creationId xmlns:a16="http://schemas.microsoft.com/office/drawing/2014/main" id="{DC9F3866-725B-5E49-93E4-EF26392285E6}"/>
              </a:ext>
            </a:extLst>
          </p:cNvPr>
          <p:cNvGrpSpPr/>
          <p:nvPr/>
        </p:nvGrpSpPr>
        <p:grpSpPr>
          <a:xfrm>
            <a:off x="8317916" y="1596260"/>
            <a:ext cx="3324617" cy="418018"/>
            <a:chOff x="8341981" y="980194"/>
            <a:chExt cx="3324617" cy="418018"/>
          </a:xfrm>
        </p:grpSpPr>
        <p:sp>
          <p:nvSpPr>
            <p:cNvPr id="29" name="TextBox 28">
              <a:extLst>
                <a:ext uri="{FF2B5EF4-FFF2-40B4-BE49-F238E27FC236}">
                  <a16:creationId xmlns:a16="http://schemas.microsoft.com/office/drawing/2014/main" id="{8A93D7AA-D6CD-0F48-84E1-0C3035FD3EF5}"/>
                </a:ext>
              </a:extLst>
            </p:cNvPr>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30" name="Straight Connector 29">
              <a:extLst>
                <a:ext uri="{FF2B5EF4-FFF2-40B4-BE49-F238E27FC236}">
                  <a16:creationId xmlns:a16="http://schemas.microsoft.com/office/drawing/2014/main" id="{FE487640-A91F-EC42-A937-7CA3ED352D19}"/>
                </a:ext>
              </a:extLst>
            </p:cNvPr>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B24D4242-E041-9E46-9ACE-F23CF97597AA}"/>
              </a:ext>
            </a:extLst>
          </p:cNvPr>
          <p:cNvSpPr/>
          <p:nvPr/>
        </p:nvSpPr>
        <p:spPr>
          <a:xfrm>
            <a:off x="8313544" y="2951703"/>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Activity streams keep latest updates in view</a:t>
            </a:r>
          </a:p>
        </p:txBody>
      </p:sp>
      <p:sp>
        <p:nvSpPr>
          <p:cNvPr id="32" name="Rectangle 31">
            <a:extLst>
              <a:ext uri="{FF2B5EF4-FFF2-40B4-BE49-F238E27FC236}">
                <a16:creationId xmlns:a16="http://schemas.microsoft.com/office/drawing/2014/main" id="{39BCACB5-B1E4-A84E-9B72-FA5102EC309F}"/>
              </a:ext>
            </a:extLst>
          </p:cNvPr>
          <p:cNvSpPr/>
          <p:nvPr/>
        </p:nvSpPr>
        <p:spPr>
          <a:xfrm>
            <a:off x="8313544" y="357736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Accelerate</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resolution with machine learning* and contextual help</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4" name="Text Placeholder 3">
            <a:extLst>
              <a:ext uri="{FF2B5EF4-FFF2-40B4-BE49-F238E27FC236}">
                <a16:creationId xmlns:a16="http://schemas.microsoft.com/office/drawing/2014/main" id="{2032DBCC-3E33-46AF-BBC5-B3417B9C360E}"/>
              </a:ext>
            </a:extLst>
          </p:cNvPr>
          <p:cNvSpPr>
            <a:spLocks noGrp="1"/>
          </p:cNvSpPr>
          <p:nvPr>
            <p:ph type="body" sz="quarter" idx="13"/>
          </p:nvPr>
        </p:nvSpPr>
        <p:spPr/>
        <p:txBody>
          <a:bodyPr/>
          <a:lstStyle/>
          <a:p>
            <a:r>
              <a:rPr lang="en-US" dirty="0"/>
              <a:t>Your command center for prioritizing and taking action</a:t>
            </a:r>
          </a:p>
        </p:txBody>
      </p:sp>
      <p:sp>
        <p:nvSpPr>
          <p:cNvPr id="2" name="Title 1">
            <a:extLst>
              <a:ext uri="{FF2B5EF4-FFF2-40B4-BE49-F238E27FC236}">
                <a16:creationId xmlns:a16="http://schemas.microsoft.com/office/drawing/2014/main" id="{1548CA32-2F5F-44F1-94D5-C78204955592}"/>
              </a:ext>
            </a:extLst>
          </p:cNvPr>
          <p:cNvSpPr>
            <a:spLocks noGrp="1"/>
          </p:cNvSpPr>
          <p:nvPr>
            <p:ph type="title"/>
          </p:nvPr>
        </p:nvSpPr>
        <p:spPr/>
        <p:txBody>
          <a:bodyPr/>
          <a:lstStyle/>
          <a:p>
            <a:r>
              <a:rPr lang="en-US" dirty="0"/>
              <a:t>Agent Workspace</a:t>
            </a:r>
          </a:p>
        </p:txBody>
      </p:sp>
      <p:sp>
        <p:nvSpPr>
          <p:cNvPr id="16" name="Rectangle 15">
            <a:extLst>
              <a:ext uri="{FF2B5EF4-FFF2-40B4-BE49-F238E27FC236}">
                <a16:creationId xmlns:a16="http://schemas.microsoft.com/office/drawing/2014/main" id="{7714E090-7F86-4917-A992-6F5AAD3A5677}"/>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36" name="Group 35">
            <a:extLst>
              <a:ext uri="{FF2B5EF4-FFF2-40B4-BE49-F238E27FC236}">
                <a16:creationId xmlns:a16="http://schemas.microsoft.com/office/drawing/2014/main" id="{DB564C92-D883-4FC7-9789-650BF18C274B}"/>
              </a:ext>
            </a:extLst>
          </p:cNvPr>
          <p:cNvGrpSpPr/>
          <p:nvPr/>
        </p:nvGrpSpPr>
        <p:grpSpPr>
          <a:xfrm>
            <a:off x="10927764" y="5743281"/>
            <a:ext cx="510076" cy="438912"/>
            <a:chOff x="11161814" y="5715000"/>
            <a:chExt cx="510076" cy="438912"/>
          </a:xfrm>
        </p:grpSpPr>
        <p:sp>
          <p:nvSpPr>
            <p:cNvPr id="37" name="Oval 36">
              <a:extLst>
                <a:ext uri="{FF2B5EF4-FFF2-40B4-BE49-F238E27FC236}">
                  <a16:creationId xmlns:a16="http://schemas.microsoft.com/office/drawing/2014/main" id="{2BBEB559-014F-45AF-A139-6657E70EF074}"/>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39" name="TextBox 38">
              <a:extLst>
                <a:ext uri="{FF2B5EF4-FFF2-40B4-BE49-F238E27FC236}">
                  <a16:creationId xmlns:a16="http://schemas.microsoft.com/office/drawing/2014/main" id="{43E8DC99-7412-423F-9684-688E5E185D05}"/>
                </a:ext>
              </a:extLst>
            </p:cNvPr>
            <p:cNvSpPr txBox="1"/>
            <p:nvPr/>
          </p:nvSpPr>
          <p:spPr>
            <a:xfrm>
              <a:off x="11161814" y="5795957"/>
              <a:ext cx="510076"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ITSM</a:t>
              </a:r>
            </a:p>
          </p:txBody>
        </p:sp>
      </p:grpSp>
      <p:grpSp>
        <p:nvGrpSpPr>
          <p:cNvPr id="40" name="Group 39">
            <a:extLst>
              <a:ext uri="{FF2B5EF4-FFF2-40B4-BE49-F238E27FC236}">
                <a16:creationId xmlns:a16="http://schemas.microsoft.com/office/drawing/2014/main" id="{C47506E3-0D67-4D89-A0F1-6DCAA5A6E3CB}"/>
              </a:ext>
            </a:extLst>
          </p:cNvPr>
          <p:cNvGrpSpPr/>
          <p:nvPr/>
        </p:nvGrpSpPr>
        <p:grpSpPr>
          <a:xfrm>
            <a:off x="8415234" y="5468674"/>
            <a:ext cx="2061477" cy="804631"/>
            <a:chOff x="5314683" y="2093646"/>
            <a:chExt cx="2061477" cy="804631"/>
          </a:xfrm>
        </p:grpSpPr>
        <p:sp>
          <p:nvSpPr>
            <p:cNvPr id="41" name="TextBox 40">
              <a:extLst>
                <a:ext uri="{FF2B5EF4-FFF2-40B4-BE49-F238E27FC236}">
                  <a16:creationId xmlns:a16="http://schemas.microsoft.com/office/drawing/2014/main" id="{B7D712C3-55AB-4D0D-A66B-319CBE6D690F}"/>
                </a:ext>
              </a:extLst>
            </p:cNvPr>
            <p:cNvSpPr txBox="1"/>
            <p:nvPr/>
          </p:nvSpPr>
          <p:spPr>
            <a:xfrm>
              <a:off x="6062851" y="2307346"/>
              <a:ext cx="1313309" cy="590931"/>
            </a:xfrm>
            <a:prstGeom prst="rect">
              <a:avLst/>
            </a:prstGeom>
            <a:noFill/>
          </p:spPr>
          <p:txBody>
            <a:bodyPr wrap="square" rtlCol="0">
              <a:spAutoFit/>
            </a:bodyPr>
            <a:lstStyle/>
            <a:p>
              <a:pPr>
                <a:lnSpc>
                  <a:spcPct val="90000"/>
                </a:lnSpc>
              </a:pPr>
              <a:r>
                <a:rPr lang="en-US" sz="1800" b="1" dirty="0">
                  <a:solidFill>
                    <a:schemeClr val="bg1"/>
                  </a:solidFill>
                </a:rPr>
                <a:t>IT</a:t>
              </a:r>
              <a:br>
                <a:rPr lang="en-US" sz="1800" b="1" dirty="0">
                  <a:solidFill>
                    <a:schemeClr val="bg1"/>
                  </a:solidFill>
                </a:rPr>
              </a:br>
              <a:r>
                <a:rPr lang="en-US" sz="1800" b="1" dirty="0">
                  <a:solidFill>
                    <a:schemeClr val="bg1"/>
                  </a:solidFill>
                </a:rPr>
                <a:t>Workflows</a:t>
              </a:r>
            </a:p>
          </p:txBody>
        </p:sp>
        <p:pic>
          <p:nvPicPr>
            <p:cNvPr id="42" name="Graphic 41">
              <a:extLst>
                <a:ext uri="{FF2B5EF4-FFF2-40B4-BE49-F238E27FC236}">
                  <a16:creationId xmlns:a16="http://schemas.microsoft.com/office/drawing/2014/main" id="{16E87637-D66B-498F-9882-62EFA8E0D7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14683" y="2093646"/>
              <a:ext cx="708292" cy="708292"/>
            </a:xfrm>
            <a:prstGeom prst="rect">
              <a:avLst/>
            </a:prstGeom>
          </p:spPr>
        </p:pic>
      </p:grpSp>
      <p:sp>
        <p:nvSpPr>
          <p:cNvPr id="47" name="Text Placeholder 5">
            <a:extLst>
              <a:ext uri="{FF2B5EF4-FFF2-40B4-BE49-F238E27FC236}">
                <a16:creationId xmlns:a16="http://schemas.microsoft.com/office/drawing/2014/main" id="{658E6C04-A75C-4574-923E-1D27511402E0}"/>
              </a:ext>
            </a:extLst>
          </p:cNvPr>
          <p:cNvSpPr txBox="1">
            <a:spLocks/>
          </p:cNvSpPr>
          <p:nvPr/>
        </p:nvSpPr>
        <p:spPr bwMode="gray">
          <a:xfrm>
            <a:off x="457406" y="5933804"/>
            <a:ext cx="11103666" cy="260416"/>
          </a:xfrm>
          <a:prstGeom prst="rect">
            <a:avLst/>
          </a:prstGeom>
        </p:spPr>
        <p:txBody>
          <a:bodyPr vert="horz" lIns="91416" tIns="45708" rIns="91416" bIns="0" rtlCol="0" anchor="b" anchorCtr="0">
            <a:noAutofit/>
          </a:bodyPr>
          <a:lstStyle>
            <a:lvl1pPr marL="0" indent="0" algn="l" defTabSz="457017" rtl="0" eaLnBrk="1" latinLnBrk="0" hangingPunct="1">
              <a:lnSpc>
                <a:spcPct val="90000"/>
              </a:lnSpc>
              <a:spcBef>
                <a:spcPts val="1200"/>
              </a:spcBef>
              <a:buClr>
                <a:schemeClr val="tx1"/>
              </a:buClr>
              <a:buFont typeface="Arial"/>
              <a:buNone/>
              <a:defRPr lang="en-US" sz="800" kern="1200" baseline="0" dirty="0">
                <a:solidFill>
                  <a:schemeClr val="tx1"/>
                </a:solidFill>
                <a:latin typeface="+mn-lt"/>
                <a:ea typeface="Gilroy" panose="00000500000000000000" pitchFamily="50" charset="0"/>
                <a:cs typeface="Gilroy"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mn-lt"/>
                <a:ea typeface="Gilroy" panose="00000500000000000000" pitchFamily="50" charset="0"/>
                <a:cs typeface="Gilroy"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Gilroy" panose="00000500000000000000" pitchFamily="50" charset="0"/>
                <a:cs typeface="Gilroy"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br>
              <a:rPr lang="en-US" dirty="0"/>
            </a:br>
            <a:r>
              <a:rPr lang="en-US" dirty="0">
                <a:solidFill>
                  <a:srgbClr val="293E40"/>
                </a:solidFill>
              </a:rPr>
              <a:t>*Agent Assist uses machine learning capabilities in Agent Workspace, requires a subscription to ITSM Pro.</a:t>
            </a:r>
          </a:p>
        </p:txBody>
      </p:sp>
      <p:pic>
        <p:nvPicPr>
          <p:cNvPr id="48" name="Picture 47" descr="A screenshot of a computer&#10;&#10;Description automatically generated">
            <a:extLst>
              <a:ext uri="{FF2B5EF4-FFF2-40B4-BE49-F238E27FC236}">
                <a16:creationId xmlns:a16="http://schemas.microsoft.com/office/drawing/2014/main" id="{1E5875B0-5995-4787-9FE0-EB740D505D4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2492" y="1642956"/>
            <a:ext cx="6288405" cy="3275136"/>
          </a:xfrm>
          <a:prstGeom prst="rect">
            <a:avLst/>
          </a:prstGeom>
          <a:ln w="9525">
            <a:solidFill>
              <a:schemeClr val="bg1">
                <a:lumMod val="85000"/>
              </a:schemeClr>
            </a:solidFill>
          </a:ln>
        </p:spPr>
      </p:pic>
    </p:spTree>
    <p:extLst>
      <p:ext uri="{BB962C8B-B14F-4D97-AF65-F5344CB8AC3E}">
        <p14:creationId xmlns:p14="http://schemas.microsoft.com/office/powerpoint/2010/main" val="12009802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750"/>
                                        <p:tgtEl>
                                          <p:spTgt spid="2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E4D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6276"/>
            <a:ext cx="3381632" cy="307777"/>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dirty="0">
                <a:solidFill>
                  <a:srgbClr val="293E40"/>
                </a:solidFill>
                <a:latin typeface="Century Gothic" panose="020F0302020204030204"/>
              </a:rPr>
              <a:t>Visualize most important KPIs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16" name="Rectangle 15"/>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11" name="Group 10"/>
          <p:cNvGrpSpPr/>
          <p:nvPr/>
        </p:nvGrpSpPr>
        <p:grpSpPr>
          <a:xfrm>
            <a:off x="8317916" y="1595049"/>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744176"/>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Pipeline reports to anticipate future bottlenecks</a:t>
            </a:r>
          </a:p>
        </p:txBody>
      </p:sp>
      <p:sp>
        <p:nvSpPr>
          <p:cNvPr id="4" name="Text Placeholder 3">
            <a:extLst>
              <a:ext uri="{FF2B5EF4-FFF2-40B4-BE49-F238E27FC236}">
                <a16:creationId xmlns:a16="http://schemas.microsoft.com/office/drawing/2014/main" id="{2F443FE1-A9A9-41EA-A1AE-31C250489A48}"/>
              </a:ext>
            </a:extLst>
          </p:cNvPr>
          <p:cNvSpPr>
            <a:spLocks noGrp="1"/>
          </p:cNvSpPr>
          <p:nvPr>
            <p:ph type="body" sz="quarter" idx="13"/>
          </p:nvPr>
        </p:nvSpPr>
        <p:spPr/>
        <p:txBody>
          <a:bodyPr/>
          <a:lstStyle/>
          <a:p>
            <a:r>
              <a:rPr lang="en-US" dirty="0"/>
              <a:t>Consolidation of data for fast, informed decision-making</a:t>
            </a:r>
          </a:p>
        </p:txBody>
      </p:sp>
      <p:sp>
        <p:nvSpPr>
          <p:cNvPr id="2" name="Title 1">
            <a:extLst>
              <a:ext uri="{FF2B5EF4-FFF2-40B4-BE49-F238E27FC236}">
                <a16:creationId xmlns:a16="http://schemas.microsoft.com/office/drawing/2014/main" id="{6956C47C-13C8-4BAA-83DF-2529200328FD}"/>
              </a:ext>
            </a:extLst>
          </p:cNvPr>
          <p:cNvSpPr>
            <a:spLocks noGrp="1"/>
          </p:cNvSpPr>
          <p:nvPr>
            <p:ph type="title"/>
          </p:nvPr>
        </p:nvSpPr>
        <p:spPr/>
        <p:txBody>
          <a:bodyPr/>
          <a:lstStyle/>
          <a:p>
            <a:r>
              <a:rPr lang="en-US" dirty="0"/>
              <a:t>Project Portfolio Dashboards</a:t>
            </a:r>
          </a:p>
        </p:txBody>
      </p:sp>
      <p:sp>
        <p:nvSpPr>
          <p:cNvPr id="30" name="Rectangle 29">
            <a:extLst>
              <a:ext uri="{FF2B5EF4-FFF2-40B4-BE49-F238E27FC236}">
                <a16:creationId xmlns:a16="http://schemas.microsoft.com/office/drawing/2014/main" id="{3B551ACB-BA16-4FDD-8E07-FF252891D6E9}"/>
              </a:ext>
            </a:extLst>
          </p:cNvPr>
          <p:cNvSpPr/>
          <p:nvPr/>
        </p:nvSpPr>
        <p:spPr>
          <a:xfrm>
            <a:off x="8313544" y="337543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Insight into project health to keep</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things on track</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grpSp>
        <p:nvGrpSpPr>
          <p:cNvPr id="21" name="Group 20">
            <a:extLst>
              <a:ext uri="{FF2B5EF4-FFF2-40B4-BE49-F238E27FC236}">
                <a16:creationId xmlns:a16="http://schemas.microsoft.com/office/drawing/2014/main" id="{274D9035-232F-4D3D-924F-1F5D231D2337}"/>
              </a:ext>
            </a:extLst>
          </p:cNvPr>
          <p:cNvGrpSpPr/>
          <p:nvPr/>
        </p:nvGrpSpPr>
        <p:grpSpPr>
          <a:xfrm>
            <a:off x="10922955" y="5743281"/>
            <a:ext cx="519694" cy="438912"/>
            <a:chOff x="11157005" y="5715000"/>
            <a:chExt cx="519694" cy="438912"/>
          </a:xfrm>
        </p:grpSpPr>
        <p:sp>
          <p:nvSpPr>
            <p:cNvPr id="23" name="Oval 22">
              <a:extLst>
                <a:ext uri="{FF2B5EF4-FFF2-40B4-BE49-F238E27FC236}">
                  <a16:creationId xmlns:a16="http://schemas.microsoft.com/office/drawing/2014/main" id="{04304E48-56BB-4562-BD7C-5AC3BBA39810}"/>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5" name="TextBox 24">
              <a:extLst>
                <a:ext uri="{FF2B5EF4-FFF2-40B4-BE49-F238E27FC236}">
                  <a16:creationId xmlns:a16="http://schemas.microsoft.com/office/drawing/2014/main" id="{1DFBE368-F11A-4232-8031-57B314FCC42C}"/>
                </a:ext>
              </a:extLst>
            </p:cNvPr>
            <p:cNvSpPr txBox="1"/>
            <p:nvPr/>
          </p:nvSpPr>
          <p:spPr>
            <a:xfrm>
              <a:off x="11157005" y="5795957"/>
              <a:ext cx="519694"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ITBM</a:t>
              </a:r>
            </a:p>
          </p:txBody>
        </p:sp>
      </p:grpSp>
      <p:grpSp>
        <p:nvGrpSpPr>
          <p:cNvPr id="26" name="Group 25">
            <a:extLst>
              <a:ext uri="{FF2B5EF4-FFF2-40B4-BE49-F238E27FC236}">
                <a16:creationId xmlns:a16="http://schemas.microsoft.com/office/drawing/2014/main" id="{A34A97D8-4228-4C3F-A3C3-3C26716D3218}"/>
              </a:ext>
            </a:extLst>
          </p:cNvPr>
          <p:cNvGrpSpPr/>
          <p:nvPr/>
        </p:nvGrpSpPr>
        <p:grpSpPr>
          <a:xfrm>
            <a:off x="8415234" y="5468674"/>
            <a:ext cx="2061477" cy="804631"/>
            <a:chOff x="5314683" y="2093646"/>
            <a:chExt cx="2061477" cy="804631"/>
          </a:xfrm>
        </p:grpSpPr>
        <p:sp>
          <p:nvSpPr>
            <p:cNvPr id="27" name="TextBox 26">
              <a:extLst>
                <a:ext uri="{FF2B5EF4-FFF2-40B4-BE49-F238E27FC236}">
                  <a16:creationId xmlns:a16="http://schemas.microsoft.com/office/drawing/2014/main" id="{94253DD1-0EFE-41E1-9083-D115E5296F01}"/>
                </a:ext>
              </a:extLst>
            </p:cNvPr>
            <p:cNvSpPr txBox="1"/>
            <p:nvPr/>
          </p:nvSpPr>
          <p:spPr>
            <a:xfrm>
              <a:off x="6062851" y="2307346"/>
              <a:ext cx="1313309" cy="590931"/>
            </a:xfrm>
            <a:prstGeom prst="rect">
              <a:avLst/>
            </a:prstGeom>
            <a:noFill/>
          </p:spPr>
          <p:txBody>
            <a:bodyPr wrap="square" rtlCol="0">
              <a:spAutoFit/>
            </a:bodyPr>
            <a:lstStyle/>
            <a:p>
              <a:pPr>
                <a:lnSpc>
                  <a:spcPct val="90000"/>
                </a:lnSpc>
              </a:pPr>
              <a:r>
                <a:rPr lang="en-US" sz="1800" b="1" dirty="0">
                  <a:solidFill>
                    <a:schemeClr val="bg1"/>
                  </a:solidFill>
                </a:rPr>
                <a:t>IT</a:t>
              </a:r>
              <a:br>
                <a:rPr lang="en-US" sz="1800" b="1" dirty="0">
                  <a:solidFill>
                    <a:schemeClr val="bg1"/>
                  </a:solidFill>
                </a:rPr>
              </a:br>
              <a:r>
                <a:rPr lang="en-US" sz="1800" b="1" dirty="0">
                  <a:solidFill>
                    <a:schemeClr val="bg1"/>
                  </a:solidFill>
                </a:rPr>
                <a:t>Workflows</a:t>
              </a:r>
            </a:p>
          </p:txBody>
        </p:sp>
        <p:pic>
          <p:nvPicPr>
            <p:cNvPr id="28" name="Graphic 27">
              <a:extLst>
                <a:ext uri="{FF2B5EF4-FFF2-40B4-BE49-F238E27FC236}">
                  <a16:creationId xmlns:a16="http://schemas.microsoft.com/office/drawing/2014/main" id="{F522EDD7-1A51-4373-AFA3-9365ED2F2D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14683" y="2093646"/>
              <a:ext cx="708292" cy="708292"/>
            </a:xfrm>
            <a:prstGeom prst="rect">
              <a:avLst/>
            </a:prstGeom>
          </p:spPr>
        </p:pic>
      </p:grpSp>
      <p:pic>
        <p:nvPicPr>
          <p:cNvPr id="35" name="Picture 34">
            <a:extLst>
              <a:ext uri="{FF2B5EF4-FFF2-40B4-BE49-F238E27FC236}">
                <a16:creationId xmlns:a16="http://schemas.microsoft.com/office/drawing/2014/main" id="{1AEBCD09-D5AD-40FA-95F5-C148BE25346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17092" y="1652531"/>
            <a:ext cx="6079909" cy="3246040"/>
          </a:xfrm>
          <a:prstGeom prst="rect">
            <a:avLst/>
          </a:prstGeom>
          <a:ln w="9525">
            <a:solidFill>
              <a:schemeClr val="bg1">
                <a:lumMod val="85000"/>
              </a:schemeClr>
            </a:solidFill>
          </a:ln>
        </p:spPr>
      </p:pic>
    </p:spTree>
    <p:extLst>
      <p:ext uri="{BB962C8B-B14F-4D97-AF65-F5344CB8AC3E}">
        <p14:creationId xmlns:p14="http://schemas.microsoft.com/office/powerpoint/2010/main" val="29531204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1F4F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5937"/>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dirty="0">
                <a:solidFill>
                  <a:srgbClr val="293E40"/>
                </a:solidFill>
                <a:latin typeface="Century Gothic" panose="020F0302020204030204"/>
              </a:rPr>
              <a:t>Perform self-service analysis and drill into score breakdowns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grpSp>
        <p:nvGrpSpPr>
          <p:cNvPr id="11" name="Group 10"/>
          <p:cNvGrpSpPr/>
          <p:nvPr/>
        </p:nvGrpSpPr>
        <p:grpSpPr>
          <a:xfrm>
            <a:off x="8317916" y="1594710"/>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953322"/>
            <a:ext cx="3381632" cy="738664"/>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noProof="0" dirty="0">
                <a:solidFill>
                  <a:srgbClr val="293E40"/>
                </a:solidFill>
                <a:latin typeface="Century Gothic" panose="020F0302020204030204"/>
              </a:rPr>
              <a:t>Compare results against targets, benchmarks, and continual improvement initiatives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4" name="Text Placeholder 3">
            <a:extLst>
              <a:ext uri="{FF2B5EF4-FFF2-40B4-BE49-F238E27FC236}">
                <a16:creationId xmlns:a16="http://schemas.microsoft.com/office/drawing/2014/main" id="{515E65D8-A039-4361-9A24-6E025EFDA7B2}"/>
              </a:ext>
            </a:extLst>
          </p:cNvPr>
          <p:cNvSpPr>
            <a:spLocks noGrp="1"/>
          </p:cNvSpPr>
          <p:nvPr>
            <p:ph type="body" sz="quarter" idx="13"/>
          </p:nvPr>
        </p:nvSpPr>
        <p:spPr/>
        <p:txBody>
          <a:bodyPr/>
          <a:lstStyle/>
          <a:p>
            <a:r>
              <a:rPr lang="en-US" dirty="0"/>
              <a:t>A single space to explore, compare, and forecast</a:t>
            </a:r>
            <a:br>
              <a:rPr lang="en-US" dirty="0"/>
            </a:br>
            <a:r>
              <a:rPr lang="en-US" dirty="0"/>
              <a:t>process improvements</a:t>
            </a:r>
          </a:p>
        </p:txBody>
      </p:sp>
      <p:sp>
        <p:nvSpPr>
          <p:cNvPr id="2" name="Title 1">
            <a:extLst>
              <a:ext uri="{FF2B5EF4-FFF2-40B4-BE49-F238E27FC236}">
                <a16:creationId xmlns:a16="http://schemas.microsoft.com/office/drawing/2014/main" id="{3401B4AE-3766-4701-B333-B09434A705A0}"/>
              </a:ext>
            </a:extLst>
          </p:cNvPr>
          <p:cNvSpPr>
            <a:spLocks noGrp="1"/>
          </p:cNvSpPr>
          <p:nvPr>
            <p:ph type="title"/>
          </p:nvPr>
        </p:nvSpPr>
        <p:spPr/>
        <p:txBody>
          <a:bodyPr/>
          <a:lstStyle/>
          <a:p>
            <a:r>
              <a:rPr lang="en-US" dirty="0"/>
              <a:t>Analytics Hub</a:t>
            </a:r>
          </a:p>
        </p:txBody>
      </p:sp>
      <p:sp>
        <p:nvSpPr>
          <p:cNvPr id="31" name="Rectangle 30">
            <a:extLst>
              <a:ext uri="{FF2B5EF4-FFF2-40B4-BE49-F238E27FC236}">
                <a16:creationId xmlns:a16="http://schemas.microsoft.com/office/drawing/2014/main" id="{DBAECDF1-4E47-490D-820B-F091F55D3B93}"/>
              </a:ext>
            </a:extLst>
          </p:cNvPr>
          <p:cNvSpPr/>
          <p:nvPr/>
        </p:nvSpPr>
        <p:spPr>
          <a:xfrm>
            <a:off x="8313544" y="3798111"/>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Identify trend anomalies and predict future</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performance</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24" name="Rectangle 23">
            <a:extLst>
              <a:ext uri="{FF2B5EF4-FFF2-40B4-BE49-F238E27FC236}">
                <a16:creationId xmlns:a16="http://schemas.microsoft.com/office/drawing/2014/main" id="{BF5DFAD1-ECFB-4514-B541-CF83972570F4}"/>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22" name="Group 21">
            <a:extLst>
              <a:ext uri="{FF2B5EF4-FFF2-40B4-BE49-F238E27FC236}">
                <a16:creationId xmlns:a16="http://schemas.microsoft.com/office/drawing/2014/main" id="{D37743A6-010A-40AD-A221-CE7645C1E821}"/>
              </a:ext>
            </a:extLst>
          </p:cNvPr>
          <p:cNvGrpSpPr/>
          <p:nvPr/>
        </p:nvGrpSpPr>
        <p:grpSpPr>
          <a:xfrm>
            <a:off x="10963346" y="5743281"/>
            <a:ext cx="438912" cy="438912"/>
            <a:chOff x="11197396" y="5715000"/>
            <a:chExt cx="438912" cy="438912"/>
          </a:xfrm>
        </p:grpSpPr>
        <p:sp>
          <p:nvSpPr>
            <p:cNvPr id="23" name="Oval 22">
              <a:extLst>
                <a:ext uri="{FF2B5EF4-FFF2-40B4-BE49-F238E27FC236}">
                  <a16:creationId xmlns:a16="http://schemas.microsoft.com/office/drawing/2014/main" id="{6B1AF1E7-6654-479D-909F-F64C9BA2E7A1}"/>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5" name="TextBox 24">
              <a:extLst>
                <a:ext uri="{FF2B5EF4-FFF2-40B4-BE49-F238E27FC236}">
                  <a16:creationId xmlns:a16="http://schemas.microsoft.com/office/drawing/2014/main" id="{BC1B5188-1617-4023-8000-B0E9EAF5B7FE}"/>
                </a:ext>
              </a:extLst>
            </p:cNvPr>
            <p:cNvSpPr txBox="1"/>
            <p:nvPr/>
          </p:nvSpPr>
          <p:spPr>
            <a:xfrm>
              <a:off x="11224331" y="5795957"/>
              <a:ext cx="385042"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PA</a:t>
              </a:r>
            </a:p>
          </p:txBody>
        </p:sp>
      </p:grpSp>
      <p:grpSp>
        <p:nvGrpSpPr>
          <p:cNvPr id="26" name="Group 25">
            <a:extLst>
              <a:ext uri="{FF2B5EF4-FFF2-40B4-BE49-F238E27FC236}">
                <a16:creationId xmlns:a16="http://schemas.microsoft.com/office/drawing/2014/main" id="{ADABE971-B9BE-443E-8B32-C5DC9FC4B9D2}"/>
              </a:ext>
            </a:extLst>
          </p:cNvPr>
          <p:cNvGrpSpPr/>
          <p:nvPr/>
        </p:nvGrpSpPr>
        <p:grpSpPr>
          <a:xfrm>
            <a:off x="8415234" y="5468674"/>
            <a:ext cx="2061477" cy="804631"/>
            <a:chOff x="5314683" y="2093646"/>
            <a:chExt cx="2061477" cy="804631"/>
          </a:xfrm>
        </p:grpSpPr>
        <p:sp>
          <p:nvSpPr>
            <p:cNvPr id="28" name="TextBox 27">
              <a:extLst>
                <a:ext uri="{FF2B5EF4-FFF2-40B4-BE49-F238E27FC236}">
                  <a16:creationId xmlns:a16="http://schemas.microsoft.com/office/drawing/2014/main" id="{A5225DD0-E2A0-4AFA-8A00-5550338FCA8A}"/>
                </a:ext>
              </a:extLst>
            </p:cNvPr>
            <p:cNvSpPr txBox="1"/>
            <p:nvPr/>
          </p:nvSpPr>
          <p:spPr>
            <a:xfrm>
              <a:off x="6062851" y="2307346"/>
              <a:ext cx="1313309" cy="590931"/>
            </a:xfrm>
            <a:prstGeom prst="rect">
              <a:avLst/>
            </a:prstGeom>
            <a:noFill/>
          </p:spPr>
          <p:txBody>
            <a:bodyPr wrap="square" rtlCol="0">
              <a:spAutoFit/>
            </a:bodyPr>
            <a:lstStyle/>
            <a:p>
              <a:pPr>
                <a:lnSpc>
                  <a:spcPct val="90000"/>
                </a:lnSpc>
              </a:pPr>
              <a:r>
                <a:rPr lang="en-US" sz="1800" b="1" dirty="0">
                  <a:solidFill>
                    <a:schemeClr val="bg1"/>
                  </a:solidFill>
                </a:rPr>
                <a:t>IT</a:t>
              </a:r>
              <a:br>
                <a:rPr lang="en-US" sz="1800" b="1" dirty="0">
                  <a:solidFill>
                    <a:schemeClr val="bg1"/>
                  </a:solidFill>
                </a:rPr>
              </a:br>
              <a:r>
                <a:rPr lang="en-US" sz="1800" b="1" dirty="0">
                  <a:solidFill>
                    <a:schemeClr val="bg1"/>
                  </a:solidFill>
                </a:rPr>
                <a:t>Workflows</a:t>
              </a:r>
            </a:p>
          </p:txBody>
        </p:sp>
        <p:pic>
          <p:nvPicPr>
            <p:cNvPr id="30" name="Graphic 29">
              <a:extLst>
                <a:ext uri="{FF2B5EF4-FFF2-40B4-BE49-F238E27FC236}">
                  <a16:creationId xmlns:a16="http://schemas.microsoft.com/office/drawing/2014/main" id="{EBA3609E-0777-434A-8FA7-A30CDB217A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14683" y="2093646"/>
              <a:ext cx="708292" cy="708292"/>
            </a:xfrm>
            <a:prstGeom prst="rect">
              <a:avLst/>
            </a:prstGeom>
          </p:spPr>
        </p:pic>
      </p:grpSp>
      <p:pic>
        <p:nvPicPr>
          <p:cNvPr id="35" name="Picture 8" descr="A screenshot of a cell phone&#10;&#10;Description generated with very high confidence">
            <a:extLst>
              <a:ext uri="{FF2B5EF4-FFF2-40B4-BE49-F238E27FC236}">
                <a16:creationId xmlns:a16="http://schemas.microsoft.com/office/drawing/2014/main" id="{1B76CAA2-706E-4C6D-A154-5D7F41DA23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648" y="1917910"/>
            <a:ext cx="6325991" cy="3901051"/>
          </a:xfrm>
          <a:prstGeom prst="rect">
            <a:avLst/>
          </a:prstGeom>
        </p:spPr>
      </p:pic>
    </p:spTree>
    <p:extLst>
      <p:ext uri="{BB962C8B-B14F-4D97-AF65-F5344CB8AC3E}">
        <p14:creationId xmlns:p14="http://schemas.microsoft.com/office/powerpoint/2010/main" val="135254381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1D1E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23" name="Rectangle 22">
            <a:extLst>
              <a:ext uri="{FF2B5EF4-FFF2-40B4-BE49-F238E27FC236}">
                <a16:creationId xmlns:a16="http://schemas.microsoft.com/office/drawing/2014/main" id="{7DF25F86-45D8-E246-89FF-29B5744DE3A8}"/>
              </a:ext>
            </a:extLst>
          </p:cNvPr>
          <p:cNvSpPr/>
          <p:nvPr/>
        </p:nvSpPr>
        <p:spPr>
          <a:xfrm>
            <a:off x="8313543" y="2322232"/>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Quickly view and respond to tasks on the go</a:t>
            </a:r>
            <a:endParaRPr kumimoji="0" lang="en-US" sz="1400" b="0" i="0" u="none" strike="noStrike" kern="1200" cap="none" spc="-20" normalizeH="0" baseline="0" noProof="0" dirty="0">
              <a:ln>
                <a:noFill/>
              </a:ln>
              <a:solidFill>
                <a:srgbClr val="293E40"/>
              </a:solidFill>
              <a:effectLst/>
              <a:uLnTx/>
              <a:uFillTx/>
              <a:latin typeface="Century Gothic" panose="020F0302020204030204"/>
              <a:ea typeface="+mn-ea"/>
              <a:cs typeface="+mn-cs"/>
            </a:endParaRPr>
          </a:p>
        </p:txBody>
      </p:sp>
      <p:grpSp>
        <p:nvGrpSpPr>
          <p:cNvPr id="28" name="Group 27">
            <a:extLst>
              <a:ext uri="{FF2B5EF4-FFF2-40B4-BE49-F238E27FC236}">
                <a16:creationId xmlns:a16="http://schemas.microsoft.com/office/drawing/2014/main" id="{DC9F3866-725B-5E49-93E4-EF26392285E6}"/>
              </a:ext>
            </a:extLst>
          </p:cNvPr>
          <p:cNvGrpSpPr/>
          <p:nvPr/>
        </p:nvGrpSpPr>
        <p:grpSpPr>
          <a:xfrm>
            <a:off x="8317916" y="1596260"/>
            <a:ext cx="3324617" cy="418018"/>
            <a:chOff x="8341981" y="980194"/>
            <a:chExt cx="3324617" cy="418018"/>
          </a:xfrm>
        </p:grpSpPr>
        <p:sp>
          <p:nvSpPr>
            <p:cNvPr id="29" name="TextBox 28">
              <a:extLst>
                <a:ext uri="{FF2B5EF4-FFF2-40B4-BE49-F238E27FC236}">
                  <a16:creationId xmlns:a16="http://schemas.microsoft.com/office/drawing/2014/main" id="{8A93D7AA-D6CD-0F48-84E1-0C3035FD3EF5}"/>
                </a:ext>
              </a:extLst>
            </p:cNvPr>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30" name="Straight Connector 29">
              <a:extLst>
                <a:ext uri="{FF2B5EF4-FFF2-40B4-BE49-F238E27FC236}">
                  <a16:creationId xmlns:a16="http://schemas.microsoft.com/office/drawing/2014/main" id="{FE487640-A91F-EC42-A937-7CA3ED352D19}"/>
                </a:ext>
              </a:extLst>
            </p:cNvPr>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B24D4242-E041-9E46-9ACE-F23CF97597AA}"/>
              </a:ext>
            </a:extLst>
          </p:cNvPr>
          <p:cNvSpPr/>
          <p:nvPr/>
        </p:nvSpPr>
        <p:spPr>
          <a:xfrm>
            <a:off x="8313544" y="2951703"/>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Manage team assignments with simple gestures</a:t>
            </a:r>
          </a:p>
        </p:txBody>
      </p:sp>
      <p:sp>
        <p:nvSpPr>
          <p:cNvPr id="32" name="Rectangle 31">
            <a:extLst>
              <a:ext uri="{FF2B5EF4-FFF2-40B4-BE49-F238E27FC236}">
                <a16:creationId xmlns:a16="http://schemas.microsoft.com/office/drawing/2014/main" id="{39BCACB5-B1E4-A84E-9B72-FA5102EC309F}"/>
              </a:ext>
            </a:extLst>
          </p:cNvPr>
          <p:cNvSpPr/>
          <p:nvPr/>
        </p:nvSpPr>
        <p:spPr>
          <a:xfrm>
            <a:off x="8313544" y="357736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View requests and approve with a swipe</a:t>
            </a:r>
          </a:p>
        </p:txBody>
      </p:sp>
      <p:sp>
        <p:nvSpPr>
          <p:cNvPr id="4" name="Text Placeholder 3">
            <a:extLst>
              <a:ext uri="{FF2B5EF4-FFF2-40B4-BE49-F238E27FC236}">
                <a16:creationId xmlns:a16="http://schemas.microsoft.com/office/drawing/2014/main" id="{2032DBCC-3E33-46AF-BBC5-B3417B9C360E}"/>
              </a:ext>
            </a:extLst>
          </p:cNvPr>
          <p:cNvSpPr>
            <a:spLocks noGrp="1"/>
          </p:cNvSpPr>
          <p:nvPr>
            <p:ph type="body" sz="quarter" idx="13"/>
          </p:nvPr>
        </p:nvSpPr>
        <p:spPr/>
        <p:txBody>
          <a:bodyPr/>
          <a:lstStyle/>
          <a:p>
            <a:r>
              <a:rPr lang="en-US" dirty="0"/>
              <a:t>Native mobile interface makes working form anywhere easy</a:t>
            </a:r>
          </a:p>
        </p:txBody>
      </p:sp>
      <p:sp>
        <p:nvSpPr>
          <p:cNvPr id="2" name="Title 1">
            <a:extLst>
              <a:ext uri="{FF2B5EF4-FFF2-40B4-BE49-F238E27FC236}">
                <a16:creationId xmlns:a16="http://schemas.microsoft.com/office/drawing/2014/main" id="{1548CA32-2F5F-44F1-94D5-C78204955592}"/>
              </a:ext>
            </a:extLst>
          </p:cNvPr>
          <p:cNvSpPr>
            <a:spLocks noGrp="1"/>
          </p:cNvSpPr>
          <p:nvPr>
            <p:ph type="title"/>
          </p:nvPr>
        </p:nvSpPr>
        <p:spPr/>
        <p:txBody>
          <a:bodyPr/>
          <a:lstStyle/>
          <a:p>
            <a:r>
              <a:rPr lang="en-US" dirty="0"/>
              <a:t>IT Service Management for Now Agent</a:t>
            </a:r>
          </a:p>
        </p:txBody>
      </p:sp>
      <p:sp>
        <p:nvSpPr>
          <p:cNvPr id="16" name="Rectangle 15">
            <a:extLst>
              <a:ext uri="{FF2B5EF4-FFF2-40B4-BE49-F238E27FC236}">
                <a16:creationId xmlns:a16="http://schemas.microsoft.com/office/drawing/2014/main" id="{7714E090-7F86-4917-A992-6F5AAD3A5677}"/>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36" name="Group 35">
            <a:extLst>
              <a:ext uri="{FF2B5EF4-FFF2-40B4-BE49-F238E27FC236}">
                <a16:creationId xmlns:a16="http://schemas.microsoft.com/office/drawing/2014/main" id="{DB564C92-D883-4FC7-9789-650BF18C274B}"/>
              </a:ext>
            </a:extLst>
          </p:cNvPr>
          <p:cNvGrpSpPr/>
          <p:nvPr/>
        </p:nvGrpSpPr>
        <p:grpSpPr>
          <a:xfrm>
            <a:off x="10927764" y="5743281"/>
            <a:ext cx="510076" cy="438912"/>
            <a:chOff x="11161814" y="5715000"/>
            <a:chExt cx="510076" cy="438912"/>
          </a:xfrm>
        </p:grpSpPr>
        <p:sp>
          <p:nvSpPr>
            <p:cNvPr id="37" name="Oval 36">
              <a:extLst>
                <a:ext uri="{FF2B5EF4-FFF2-40B4-BE49-F238E27FC236}">
                  <a16:creationId xmlns:a16="http://schemas.microsoft.com/office/drawing/2014/main" id="{2BBEB559-014F-45AF-A139-6657E70EF074}"/>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39" name="TextBox 38">
              <a:extLst>
                <a:ext uri="{FF2B5EF4-FFF2-40B4-BE49-F238E27FC236}">
                  <a16:creationId xmlns:a16="http://schemas.microsoft.com/office/drawing/2014/main" id="{43E8DC99-7412-423F-9684-688E5E185D05}"/>
                </a:ext>
              </a:extLst>
            </p:cNvPr>
            <p:cNvSpPr txBox="1"/>
            <p:nvPr/>
          </p:nvSpPr>
          <p:spPr>
            <a:xfrm>
              <a:off x="11161814" y="5795957"/>
              <a:ext cx="510076"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ITSM</a:t>
              </a:r>
            </a:p>
          </p:txBody>
        </p:sp>
      </p:grpSp>
      <p:grpSp>
        <p:nvGrpSpPr>
          <p:cNvPr id="40" name="Group 39">
            <a:extLst>
              <a:ext uri="{FF2B5EF4-FFF2-40B4-BE49-F238E27FC236}">
                <a16:creationId xmlns:a16="http://schemas.microsoft.com/office/drawing/2014/main" id="{C47506E3-0D67-4D89-A0F1-6DCAA5A6E3CB}"/>
              </a:ext>
            </a:extLst>
          </p:cNvPr>
          <p:cNvGrpSpPr/>
          <p:nvPr/>
        </p:nvGrpSpPr>
        <p:grpSpPr>
          <a:xfrm>
            <a:off x="8415234" y="5468674"/>
            <a:ext cx="2061477" cy="804631"/>
            <a:chOff x="5314683" y="2093646"/>
            <a:chExt cx="2061477" cy="804631"/>
          </a:xfrm>
        </p:grpSpPr>
        <p:sp>
          <p:nvSpPr>
            <p:cNvPr id="41" name="TextBox 40">
              <a:extLst>
                <a:ext uri="{FF2B5EF4-FFF2-40B4-BE49-F238E27FC236}">
                  <a16:creationId xmlns:a16="http://schemas.microsoft.com/office/drawing/2014/main" id="{B7D712C3-55AB-4D0D-A66B-319CBE6D690F}"/>
                </a:ext>
              </a:extLst>
            </p:cNvPr>
            <p:cNvSpPr txBox="1"/>
            <p:nvPr/>
          </p:nvSpPr>
          <p:spPr>
            <a:xfrm>
              <a:off x="6062851" y="2307346"/>
              <a:ext cx="1313309" cy="590931"/>
            </a:xfrm>
            <a:prstGeom prst="rect">
              <a:avLst/>
            </a:prstGeom>
            <a:noFill/>
          </p:spPr>
          <p:txBody>
            <a:bodyPr wrap="square" rtlCol="0">
              <a:spAutoFit/>
            </a:bodyPr>
            <a:lstStyle/>
            <a:p>
              <a:pPr marL="0" marR="0" lvl="0" indent="0" algn="l" defTabSz="45704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entury Gothic" panose="020F0302020204030204"/>
                  <a:ea typeface="+mn-ea"/>
                  <a:cs typeface="+mn-cs"/>
                </a:rPr>
                <a:t>IT</a:t>
              </a:r>
              <a:br>
                <a:rPr kumimoji="0" lang="en-US" sz="1800" b="1" i="0" u="none" strike="noStrike" kern="1200" cap="none" spc="0" normalizeH="0" baseline="0" noProof="0" dirty="0">
                  <a:ln>
                    <a:noFill/>
                  </a:ln>
                  <a:solidFill>
                    <a:srgbClr val="FFFFFF"/>
                  </a:solidFill>
                  <a:effectLst/>
                  <a:uLnTx/>
                  <a:uFillTx/>
                  <a:latin typeface="Century Gothic" panose="020F0302020204030204"/>
                  <a:ea typeface="+mn-ea"/>
                  <a:cs typeface="+mn-cs"/>
                </a:rPr>
              </a:br>
              <a:r>
                <a:rPr kumimoji="0" lang="en-US" sz="1800" b="1" i="0" u="none" strike="noStrike" kern="1200" cap="none" spc="0" normalizeH="0" baseline="0" noProof="0" dirty="0">
                  <a:ln>
                    <a:noFill/>
                  </a:ln>
                  <a:solidFill>
                    <a:srgbClr val="FFFFFF"/>
                  </a:solidFill>
                  <a:effectLst/>
                  <a:uLnTx/>
                  <a:uFillTx/>
                  <a:latin typeface="Century Gothic" panose="020F0302020204030204"/>
                  <a:ea typeface="+mn-ea"/>
                  <a:cs typeface="+mn-cs"/>
                </a:rPr>
                <a:t>Workflows</a:t>
              </a:r>
            </a:p>
          </p:txBody>
        </p:sp>
        <p:pic>
          <p:nvPicPr>
            <p:cNvPr id="42" name="Graphic 41">
              <a:extLst>
                <a:ext uri="{FF2B5EF4-FFF2-40B4-BE49-F238E27FC236}">
                  <a16:creationId xmlns:a16="http://schemas.microsoft.com/office/drawing/2014/main" id="{16E87637-D66B-498F-9882-62EFA8E0D7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14683" y="2093646"/>
              <a:ext cx="708292" cy="708292"/>
            </a:xfrm>
            <a:prstGeom prst="rect">
              <a:avLst/>
            </a:prstGeom>
          </p:spPr>
        </p:pic>
      </p:grpSp>
      <p:pic>
        <p:nvPicPr>
          <p:cNvPr id="5" name="Picture 4">
            <a:extLst>
              <a:ext uri="{FF2B5EF4-FFF2-40B4-BE49-F238E27FC236}">
                <a16:creationId xmlns:a16="http://schemas.microsoft.com/office/drawing/2014/main" id="{5A765FC4-ABB6-4B01-82DB-BE647121CC0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43015" y="1539579"/>
            <a:ext cx="2261456" cy="4375705"/>
          </a:xfrm>
          <a:prstGeom prst="rect">
            <a:avLst/>
          </a:prstGeom>
        </p:spPr>
      </p:pic>
      <p:pic>
        <p:nvPicPr>
          <p:cNvPr id="8" name="Picture 7">
            <a:extLst>
              <a:ext uri="{FF2B5EF4-FFF2-40B4-BE49-F238E27FC236}">
                <a16:creationId xmlns:a16="http://schemas.microsoft.com/office/drawing/2014/main" id="{4FD976E9-7A82-46AE-A02E-D4A101D61E0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66952" y="1539578"/>
            <a:ext cx="2261456" cy="4375705"/>
          </a:xfrm>
          <a:prstGeom prst="rect">
            <a:avLst/>
          </a:prstGeom>
        </p:spPr>
      </p:pic>
    </p:spTree>
    <p:extLst>
      <p:ext uri="{BB962C8B-B14F-4D97-AF65-F5344CB8AC3E}">
        <p14:creationId xmlns:p14="http://schemas.microsoft.com/office/powerpoint/2010/main" val="20628481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750"/>
                                        <p:tgtEl>
                                          <p:spTgt spid="2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E4D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6276"/>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dirty="0">
                <a:solidFill>
                  <a:srgbClr val="293E40"/>
                </a:solidFill>
                <a:latin typeface="Century Gothic" panose="020F0302020204030204"/>
              </a:rPr>
              <a:t>Identify similar incidents, cases, and alerts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16" name="Rectangle 15"/>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11" name="Group 10"/>
          <p:cNvGrpSpPr/>
          <p:nvPr/>
        </p:nvGrpSpPr>
        <p:grpSpPr>
          <a:xfrm>
            <a:off x="8317916" y="1595049"/>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957536"/>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Propose new major incidents or</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link to related existing ones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4" name="Text Placeholder 3">
            <a:extLst>
              <a:ext uri="{FF2B5EF4-FFF2-40B4-BE49-F238E27FC236}">
                <a16:creationId xmlns:a16="http://schemas.microsoft.com/office/drawing/2014/main" id="{2F443FE1-A9A9-41EA-A1AE-31C250489A48}"/>
              </a:ext>
            </a:extLst>
          </p:cNvPr>
          <p:cNvSpPr>
            <a:spLocks noGrp="1"/>
          </p:cNvSpPr>
          <p:nvPr>
            <p:ph type="body" sz="quarter" idx="13"/>
          </p:nvPr>
        </p:nvSpPr>
        <p:spPr/>
        <p:txBody>
          <a:bodyPr/>
          <a:lstStyle/>
          <a:p>
            <a:r>
              <a:rPr lang="en-US" dirty="0"/>
              <a:t>Recommend actions within the context of the customer’s</a:t>
            </a:r>
            <a:br>
              <a:rPr lang="en-US" dirty="0"/>
            </a:br>
            <a:r>
              <a:rPr lang="en-US" dirty="0"/>
              <a:t>business</a:t>
            </a:r>
          </a:p>
        </p:txBody>
      </p:sp>
      <p:sp>
        <p:nvSpPr>
          <p:cNvPr id="2" name="Title 1">
            <a:extLst>
              <a:ext uri="{FF2B5EF4-FFF2-40B4-BE49-F238E27FC236}">
                <a16:creationId xmlns:a16="http://schemas.microsoft.com/office/drawing/2014/main" id="{6956C47C-13C8-4BAA-83DF-2529200328FD}"/>
              </a:ext>
            </a:extLst>
          </p:cNvPr>
          <p:cNvSpPr>
            <a:spLocks noGrp="1"/>
          </p:cNvSpPr>
          <p:nvPr>
            <p:ph type="title"/>
          </p:nvPr>
        </p:nvSpPr>
        <p:spPr/>
        <p:txBody>
          <a:bodyPr/>
          <a:lstStyle/>
          <a:p>
            <a:r>
              <a:rPr lang="en-US" dirty="0"/>
              <a:t>Similarity Framework</a:t>
            </a:r>
          </a:p>
        </p:txBody>
      </p:sp>
      <p:sp>
        <p:nvSpPr>
          <p:cNvPr id="30" name="Rectangle 29">
            <a:extLst>
              <a:ext uri="{FF2B5EF4-FFF2-40B4-BE49-F238E27FC236}">
                <a16:creationId xmlns:a16="http://schemas.microsoft.com/office/drawing/2014/main" id="{3B551ACB-BA16-4FDD-8E07-FF252891D6E9}"/>
              </a:ext>
            </a:extLst>
          </p:cNvPr>
          <p:cNvSpPr/>
          <p:nvPr/>
        </p:nvSpPr>
        <p:spPr>
          <a:xfrm>
            <a:off x="8313544" y="358117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Use predictions</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in ServiceNow workflows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grpSp>
        <p:nvGrpSpPr>
          <p:cNvPr id="46" name="Group 45">
            <a:extLst>
              <a:ext uri="{FF2B5EF4-FFF2-40B4-BE49-F238E27FC236}">
                <a16:creationId xmlns:a16="http://schemas.microsoft.com/office/drawing/2014/main" id="{1194FC16-6DC0-4780-8DB0-C8E8528082A9}"/>
              </a:ext>
            </a:extLst>
          </p:cNvPr>
          <p:cNvGrpSpPr/>
          <p:nvPr/>
        </p:nvGrpSpPr>
        <p:grpSpPr>
          <a:xfrm>
            <a:off x="8415673" y="5675034"/>
            <a:ext cx="3052977" cy="590932"/>
            <a:chOff x="5113282" y="3339132"/>
            <a:chExt cx="3052977" cy="590932"/>
          </a:xfrm>
        </p:grpSpPr>
        <p:sp>
          <p:nvSpPr>
            <p:cNvPr id="47" name="TextBox 46">
              <a:extLst>
                <a:ext uri="{FF2B5EF4-FFF2-40B4-BE49-F238E27FC236}">
                  <a16:creationId xmlns:a16="http://schemas.microsoft.com/office/drawing/2014/main" id="{58B2000C-9D92-40CA-A6C5-6DF992CE1C74}"/>
                </a:ext>
              </a:extLst>
            </p:cNvPr>
            <p:cNvSpPr txBox="1"/>
            <p:nvPr/>
          </p:nvSpPr>
          <p:spPr>
            <a:xfrm>
              <a:off x="6062851" y="3339133"/>
              <a:ext cx="2103408" cy="590931"/>
            </a:xfrm>
            <a:prstGeom prst="rect">
              <a:avLst/>
            </a:prstGeom>
            <a:noFill/>
          </p:spPr>
          <p:txBody>
            <a:bodyPr wrap="square" rtlCol="0">
              <a:spAutoFit/>
            </a:bodyPr>
            <a:lstStyle/>
            <a:p>
              <a:pPr>
                <a:lnSpc>
                  <a:spcPct val="90000"/>
                </a:lnSpc>
              </a:pPr>
              <a:r>
                <a:rPr lang="en-US" sz="1800" b="1" dirty="0">
                  <a:solidFill>
                    <a:schemeClr val="bg1"/>
                  </a:solidFill>
                </a:rPr>
                <a:t>Now </a:t>
              </a:r>
              <a:br>
                <a:rPr lang="en-US" sz="1800" b="1" dirty="0">
                  <a:solidFill>
                    <a:schemeClr val="bg1"/>
                  </a:solidFill>
                </a:rPr>
              </a:br>
              <a:r>
                <a:rPr lang="en-US" sz="1800" b="1" dirty="0">
                  <a:solidFill>
                    <a:schemeClr val="bg1"/>
                  </a:solidFill>
                </a:rPr>
                <a:t>Platform</a:t>
              </a:r>
              <a:r>
                <a:rPr lang="en-US" sz="500" b="1" dirty="0">
                  <a:solidFill>
                    <a:schemeClr val="bg1"/>
                  </a:solidFill>
                </a:rPr>
                <a:t>®</a:t>
              </a:r>
              <a:endParaRPr lang="en-US" sz="1800" b="1" dirty="0">
                <a:solidFill>
                  <a:schemeClr val="bg1"/>
                </a:solidFill>
              </a:endParaRPr>
            </a:p>
          </p:txBody>
        </p:sp>
        <p:pic>
          <p:nvPicPr>
            <p:cNvPr id="48" name="Graphic 47">
              <a:extLst>
                <a:ext uri="{FF2B5EF4-FFF2-40B4-BE49-F238E27FC236}">
                  <a16:creationId xmlns:a16="http://schemas.microsoft.com/office/drawing/2014/main" id="{0394BDD1-88B4-4BFA-9759-E0212D1EB2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13282" y="3339132"/>
              <a:ext cx="908332" cy="495455"/>
            </a:xfrm>
            <a:prstGeom prst="rect">
              <a:avLst/>
            </a:prstGeom>
          </p:spPr>
        </p:pic>
      </p:grpSp>
      <p:pic>
        <p:nvPicPr>
          <p:cNvPr id="26" name="Picture 8" descr="A screenshot of a cell phone&#10;&#10;Description generated with very high confidence">
            <a:extLst>
              <a:ext uri="{FF2B5EF4-FFF2-40B4-BE49-F238E27FC236}">
                <a16:creationId xmlns:a16="http://schemas.microsoft.com/office/drawing/2014/main" id="{83B8023D-D42F-4C9D-8AF8-C77E629B915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12763" y="1921103"/>
            <a:ext cx="2598186" cy="4046883"/>
          </a:xfrm>
          <a:prstGeom prst="rect">
            <a:avLst/>
          </a:prstGeom>
          <a:ln w="9525">
            <a:solidFill>
              <a:schemeClr val="bg1">
                <a:lumMod val="85000"/>
              </a:schemeClr>
            </a:solidFill>
          </a:ln>
        </p:spPr>
      </p:pic>
      <p:pic>
        <p:nvPicPr>
          <p:cNvPr id="27" name="Picture 8" descr="A screenshot of a cell phone&#10;&#10;Description generated with very high confidence">
            <a:extLst>
              <a:ext uri="{FF2B5EF4-FFF2-40B4-BE49-F238E27FC236}">
                <a16:creationId xmlns:a16="http://schemas.microsoft.com/office/drawing/2014/main" id="{FFD80315-055E-414C-9530-66B353E2282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370690" y="1921103"/>
            <a:ext cx="2592651" cy="4046883"/>
          </a:xfrm>
          <a:prstGeom prst="rect">
            <a:avLst/>
          </a:prstGeom>
          <a:ln>
            <a:solidFill>
              <a:schemeClr val="bg1">
                <a:lumMod val="85000"/>
              </a:schemeClr>
            </a:solidFill>
          </a:ln>
        </p:spPr>
      </p:pic>
      <p:grpSp>
        <p:nvGrpSpPr>
          <p:cNvPr id="18" name="Group 17">
            <a:extLst>
              <a:ext uri="{FF2B5EF4-FFF2-40B4-BE49-F238E27FC236}">
                <a16:creationId xmlns:a16="http://schemas.microsoft.com/office/drawing/2014/main" id="{0E957101-1FAB-42B5-85B9-449BFC0EE331}"/>
              </a:ext>
            </a:extLst>
          </p:cNvPr>
          <p:cNvGrpSpPr/>
          <p:nvPr/>
        </p:nvGrpSpPr>
        <p:grpSpPr>
          <a:xfrm>
            <a:off x="11193109" y="5743281"/>
            <a:ext cx="522900" cy="438912"/>
            <a:chOff x="11155401" y="5715000"/>
            <a:chExt cx="522900" cy="438912"/>
          </a:xfrm>
        </p:grpSpPr>
        <p:sp>
          <p:nvSpPr>
            <p:cNvPr id="19" name="Oval 18">
              <a:extLst>
                <a:ext uri="{FF2B5EF4-FFF2-40B4-BE49-F238E27FC236}">
                  <a16:creationId xmlns:a16="http://schemas.microsoft.com/office/drawing/2014/main" id="{C722ED6E-39B3-4365-A386-F83BAB49D574}"/>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1" name="TextBox 20">
              <a:extLst>
                <a:ext uri="{FF2B5EF4-FFF2-40B4-BE49-F238E27FC236}">
                  <a16:creationId xmlns:a16="http://schemas.microsoft.com/office/drawing/2014/main" id="{12BEAE01-B8A8-4532-B998-6C0844ED66A8}"/>
                </a:ext>
              </a:extLst>
            </p:cNvPr>
            <p:cNvSpPr txBox="1"/>
            <p:nvPr/>
          </p:nvSpPr>
          <p:spPr>
            <a:xfrm>
              <a:off x="11155401" y="5795957"/>
              <a:ext cx="522900"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Century Gothic" panose="020F0302020204030204"/>
                </a:rPr>
                <a:t>CS</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M</a:t>
              </a:r>
            </a:p>
          </p:txBody>
        </p:sp>
      </p:grpSp>
      <p:grpSp>
        <p:nvGrpSpPr>
          <p:cNvPr id="22" name="Group 21">
            <a:extLst>
              <a:ext uri="{FF2B5EF4-FFF2-40B4-BE49-F238E27FC236}">
                <a16:creationId xmlns:a16="http://schemas.microsoft.com/office/drawing/2014/main" id="{C64A8606-68AA-4F2A-9D08-F14F3C151E17}"/>
              </a:ext>
            </a:extLst>
          </p:cNvPr>
          <p:cNvGrpSpPr/>
          <p:nvPr/>
        </p:nvGrpSpPr>
        <p:grpSpPr>
          <a:xfrm>
            <a:off x="10691587" y="5743281"/>
            <a:ext cx="438912" cy="438912"/>
            <a:chOff x="10531328" y="5715000"/>
            <a:chExt cx="438912" cy="438912"/>
          </a:xfrm>
        </p:grpSpPr>
        <p:sp>
          <p:nvSpPr>
            <p:cNvPr id="23" name="Oval 22">
              <a:extLst>
                <a:ext uri="{FF2B5EF4-FFF2-40B4-BE49-F238E27FC236}">
                  <a16:creationId xmlns:a16="http://schemas.microsoft.com/office/drawing/2014/main" id="{D59A1D23-8A8E-4E53-824A-C3A2E523D1B5}"/>
                </a:ext>
              </a:extLst>
            </p:cNvPr>
            <p:cNvSpPr>
              <a:spLocks noChangeAspect="1"/>
            </p:cNvSpPr>
            <p:nvPr/>
          </p:nvSpPr>
          <p:spPr>
            <a:xfrm>
              <a:off x="10531328"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4" name="TextBox 23">
              <a:extLst>
                <a:ext uri="{FF2B5EF4-FFF2-40B4-BE49-F238E27FC236}">
                  <a16:creationId xmlns:a16="http://schemas.microsoft.com/office/drawing/2014/main" id="{FA1B922B-3DAB-44DF-B055-4D8F90BF13E4}"/>
                </a:ext>
              </a:extLst>
            </p:cNvPr>
            <p:cNvSpPr txBox="1"/>
            <p:nvPr/>
          </p:nvSpPr>
          <p:spPr>
            <a:xfrm>
              <a:off x="10604750" y="5795957"/>
              <a:ext cx="292067"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IT</a:t>
              </a:r>
            </a:p>
          </p:txBody>
        </p:sp>
      </p:grpSp>
    </p:spTree>
    <p:extLst>
      <p:ext uri="{BB962C8B-B14F-4D97-AF65-F5344CB8AC3E}">
        <p14:creationId xmlns:p14="http://schemas.microsoft.com/office/powerpoint/2010/main" val="1153286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547476-7B7B-0D40-9BC9-0EB427E9B642}"/>
              </a:ext>
            </a:extLst>
          </p:cNvPr>
          <p:cNvSpPr txBox="1"/>
          <p:nvPr/>
        </p:nvSpPr>
        <p:spPr>
          <a:xfrm>
            <a:off x="5814785" y="1571228"/>
            <a:ext cx="5954883" cy="2266646"/>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3E40"/>
                </a:solidFill>
                <a:effectLst/>
                <a:uLnTx/>
                <a:uFillTx/>
                <a:ea typeface="+mn-ea"/>
                <a:cs typeface="+mn-cs"/>
              </a:rPr>
              <a:t>Deliver high-performance business services, with visibility and </a:t>
            </a:r>
            <a:r>
              <a:rPr kumimoji="0" lang="en-US" sz="1800" b="0" i="0" u="none" strike="noStrike" kern="1200" cap="none" spc="0" normalizeH="0" baseline="0" noProof="0" dirty="0" err="1">
                <a:ln>
                  <a:noFill/>
                </a:ln>
                <a:solidFill>
                  <a:srgbClr val="293E40"/>
                </a:solidFill>
                <a:effectLst/>
                <a:uLnTx/>
                <a:uFillTx/>
                <a:ea typeface="+mn-ea"/>
                <a:cs typeface="+mn-cs"/>
              </a:rPr>
              <a:t>AIOps</a:t>
            </a:r>
            <a:r>
              <a:rPr kumimoji="0" lang="en-US" sz="1800" b="0" i="0" u="none" strike="noStrike" kern="1200" cap="none" spc="0" normalizeH="0" baseline="0" noProof="0" dirty="0">
                <a:ln>
                  <a:noFill/>
                </a:ln>
                <a:solidFill>
                  <a:srgbClr val="293E40"/>
                </a:solidFill>
                <a:effectLst/>
                <a:uLnTx/>
                <a:uFillTx/>
                <a:ea typeface="+mn-ea"/>
                <a:cs typeface="+mn-cs"/>
              </a:rPr>
              <a:t>.</a:t>
            </a: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93E40"/>
              </a:solidFill>
              <a:effectLst/>
              <a:uLnTx/>
              <a:uFillTx/>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93E40"/>
              </a:solidFill>
              <a:effectLst/>
              <a:uLnTx/>
              <a:uFillTx/>
              <a:ea typeface="+mn-ea"/>
              <a:cs typeface="+mn-cs"/>
            </a:endParaRPr>
          </a:p>
          <a:p>
            <a:pPr marL="6350" marR="0" lvl="2" indent="0" algn="l" defTabSz="457040" rtl="0" eaLnBrk="1" fontAlgn="auto" latinLnBrk="0" hangingPunct="1">
              <a:lnSpc>
                <a:spcPct val="80000"/>
              </a:lnSpc>
              <a:spcBef>
                <a:spcPts val="1200"/>
              </a:spcBef>
              <a:spcAft>
                <a:spcPts val="1200"/>
              </a:spcAft>
              <a:buClrTx/>
              <a:buSzTx/>
              <a:buFontTx/>
              <a:buNone/>
              <a:tabLst/>
              <a:defRPr/>
            </a:pPr>
            <a:r>
              <a:rPr lang="en-US" sz="2800" b="1" dirty="0">
                <a:solidFill>
                  <a:srgbClr val="293E40"/>
                </a:solidFill>
              </a:rPr>
              <a:t>Alert Intelligence</a:t>
            </a:r>
          </a:p>
          <a:p>
            <a:pPr marL="6350" marR="0" lvl="2" indent="0" algn="l" defTabSz="457040" rtl="0" eaLnBrk="1" fontAlgn="auto" latinLnBrk="0" hangingPunct="1">
              <a:lnSpc>
                <a:spcPct val="80000"/>
              </a:lnSpc>
              <a:spcBef>
                <a:spcPts val="1200"/>
              </a:spcBef>
              <a:spcAft>
                <a:spcPts val="1200"/>
              </a:spcAft>
              <a:buClrTx/>
              <a:buSzTx/>
              <a:buFontTx/>
              <a:buNone/>
              <a:tabLst/>
              <a:defRPr/>
            </a:pPr>
            <a:r>
              <a:rPr kumimoji="0" lang="en-US" sz="2800" b="1" i="0" u="none" strike="noStrike" kern="1200" cap="none" spc="0" normalizeH="0" baseline="0" noProof="0" dirty="0">
                <a:ln>
                  <a:noFill/>
                </a:ln>
                <a:solidFill>
                  <a:srgbClr val="293E40"/>
                </a:solidFill>
                <a:effectLst/>
                <a:uLnTx/>
                <a:uFillTx/>
                <a:ea typeface="+mn-ea"/>
                <a:cs typeface="+mn-cs"/>
              </a:rPr>
              <a:t>SAP Publisher Pack</a:t>
            </a:r>
          </a:p>
        </p:txBody>
      </p:sp>
      <p:cxnSp>
        <p:nvCxnSpPr>
          <p:cNvPr id="9" name="Straight Connector 8">
            <a:extLst>
              <a:ext uri="{FF2B5EF4-FFF2-40B4-BE49-F238E27FC236}">
                <a16:creationId xmlns:a16="http://schemas.microsoft.com/office/drawing/2014/main" id="{AA88A7FC-C988-0142-9FCA-15B0916D2550}"/>
              </a:ext>
            </a:extLst>
          </p:cNvPr>
          <p:cNvCxnSpPr/>
          <p:nvPr/>
        </p:nvCxnSpPr>
        <p:spPr>
          <a:xfrm>
            <a:off x="5903691" y="2271659"/>
            <a:ext cx="355107" cy="0"/>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735E036E-A03A-4120-83EB-BE8A67017BBB}"/>
              </a:ext>
            </a:extLst>
          </p:cNvPr>
          <p:cNvSpPr>
            <a:spLocks noGrp="1"/>
          </p:cNvSpPr>
          <p:nvPr>
            <p:ph type="title"/>
          </p:nvPr>
        </p:nvSpPr>
        <p:spPr/>
        <p:txBody>
          <a:bodyPr/>
          <a:lstStyle/>
          <a:p>
            <a:r>
              <a:rPr lang="en-US" dirty="0">
                <a:solidFill>
                  <a:schemeClr val="tx1"/>
                </a:solidFill>
              </a:rPr>
              <a:t>What’s new in Madrid</a:t>
            </a:r>
          </a:p>
        </p:txBody>
      </p:sp>
      <p:grpSp>
        <p:nvGrpSpPr>
          <p:cNvPr id="11" name="Group 10">
            <a:extLst>
              <a:ext uri="{FF2B5EF4-FFF2-40B4-BE49-F238E27FC236}">
                <a16:creationId xmlns:a16="http://schemas.microsoft.com/office/drawing/2014/main" id="{E2CE8387-57FE-4FAC-9E13-7CF8D8006B9A}"/>
              </a:ext>
            </a:extLst>
          </p:cNvPr>
          <p:cNvGrpSpPr/>
          <p:nvPr/>
        </p:nvGrpSpPr>
        <p:grpSpPr>
          <a:xfrm>
            <a:off x="863528" y="2776588"/>
            <a:ext cx="3270321" cy="3281763"/>
            <a:chOff x="2368899" y="3903833"/>
            <a:chExt cx="1176925" cy="1181043"/>
          </a:xfrm>
        </p:grpSpPr>
        <p:sp>
          <p:nvSpPr>
            <p:cNvPr id="12" name="TextBox 11">
              <a:extLst>
                <a:ext uri="{FF2B5EF4-FFF2-40B4-BE49-F238E27FC236}">
                  <a16:creationId xmlns:a16="http://schemas.microsoft.com/office/drawing/2014/main" id="{335728D8-9FF5-46AB-B117-3C8A5734D141}"/>
                </a:ext>
              </a:extLst>
            </p:cNvPr>
            <p:cNvSpPr txBox="1"/>
            <p:nvPr/>
          </p:nvSpPr>
          <p:spPr>
            <a:xfrm>
              <a:off x="2368899" y="4732650"/>
              <a:ext cx="1176925" cy="352226"/>
            </a:xfrm>
            <a:prstGeom prst="rect">
              <a:avLst/>
            </a:prstGeom>
            <a:noFill/>
          </p:spPr>
          <p:txBody>
            <a:bodyPr wrap="square" rtlCol="0">
              <a:spAutoFit/>
            </a:bodyPr>
            <a:lstStyle/>
            <a:p>
              <a:pPr marL="0" marR="0" lvl="0" indent="0" algn="ctr" defTabSz="45704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93E40"/>
                  </a:solidFill>
                  <a:effectLst/>
                  <a:uLnTx/>
                  <a:uFillTx/>
                  <a:latin typeface="+mj-lt"/>
                  <a:ea typeface="+mn-ea"/>
                  <a:cs typeface="+mn-cs"/>
                </a:rPr>
                <a:t>IT</a:t>
              </a:r>
              <a:br>
                <a:rPr kumimoji="0" lang="en-US" sz="3200" b="1" i="0" u="none" strike="noStrike" kern="1200" cap="none" spc="0" normalizeH="0" baseline="0" noProof="0" dirty="0">
                  <a:ln>
                    <a:noFill/>
                  </a:ln>
                  <a:solidFill>
                    <a:srgbClr val="293E40"/>
                  </a:solidFill>
                  <a:effectLst/>
                  <a:uLnTx/>
                  <a:uFillTx/>
                  <a:latin typeface="+mj-lt"/>
                  <a:ea typeface="+mn-ea"/>
                  <a:cs typeface="+mn-cs"/>
                </a:rPr>
              </a:br>
              <a:r>
                <a:rPr kumimoji="0" lang="en-US" sz="3200" b="1" i="0" u="none" strike="noStrike" kern="1200" cap="none" spc="0" normalizeH="0" baseline="0" noProof="0" dirty="0">
                  <a:ln>
                    <a:noFill/>
                  </a:ln>
                  <a:solidFill>
                    <a:srgbClr val="293E40"/>
                  </a:solidFill>
                  <a:effectLst/>
                  <a:uLnTx/>
                  <a:uFillTx/>
                  <a:latin typeface="+mj-lt"/>
                  <a:ea typeface="+mn-ea"/>
                  <a:cs typeface="+mn-cs"/>
                </a:rPr>
                <a:t>Workflows</a:t>
              </a:r>
            </a:p>
          </p:txBody>
        </p:sp>
        <p:pic>
          <p:nvPicPr>
            <p:cNvPr id="13" name="Graphic 12">
              <a:extLst>
                <a:ext uri="{FF2B5EF4-FFF2-40B4-BE49-F238E27FC236}">
                  <a16:creationId xmlns:a16="http://schemas.microsoft.com/office/drawing/2014/main" id="{8C7ACC55-1307-43BF-BE73-E10AAEA799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03215" y="3903833"/>
              <a:ext cx="708292" cy="708292"/>
            </a:xfrm>
            <a:prstGeom prst="rect">
              <a:avLst/>
            </a:prstGeom>
          </p:spPr>
        </p:pic>
      </p:grpSp>
    </p:spTree>
    <p:extLst>
      <p:ext uri="{BB962C8B-B14F-4D97-AF65-F5344CB8AC3E}">
        <p14:creationId xmlns:p14="http://schemas.microsoft.com/office/powerpoint/2010/main" val="160598592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1F4F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5937"/>
            <a:ext cx="3383280" cy="307777"/>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Get prioritized</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alerts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grpSp>
        <p:nvGrpSpPr>
          <p:cNvPr id="11" name="Group 10"/>
          <p:cNvGrpSpPr/>
          <p:nvPr/>
        </p:nvGrpSpPr>
        <p:grpSpPr>
          <a:xfrm>
            <a:off x="8317916" y="1594710"/>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73489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dirty="0">
                <a:solidFill>
                  <a:srgbClr val="293E40"/>
                </a:solidFill>
                <a:latin typeface="Century Gothic" panose="020F0302020204030204"/>
              </a:rPr>
              <a:t>Get insights such as past incidents, similar alerts, KP articles, and metrics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4" name="Text Placeholder 3">
            <a:extLst>
              <a:ext uri="{FF2B5EF4-FFF2-40B4-BE49-F238E27FC236}">
                <a16:creationId xmlns:a16="http://schemas.microsoft.com/office/drawing/2014/main" id="{515E65D8-A039-4361-9A24-6E025EFDA7B2}"/>
              </a:ext>
            </a:extLst>
          </p:cNvPr>
          <p:cNvSpPr>
            <a:spLocks noGrp="1"/>
          </p:cNvSpPr>
          <p:nvPr>
            <p:ph type="body" sz="quarter" idx="13"/>
          </p:nvPr>
        </p:nvSpPr>
        <p:spPr/>
        <p:txBody>
          <a:bodyPr/>
          <a:lstStyle/>
          <a:p>
            <a:r>
              <a:rPr lang="en-US" dirty="0"/>
              <a:t>Significantly reduce mean time to resolution (MTTR)</a:t>
            </a:r>
          </a:p>
        </p:txBody>
      </p:sp>
      <p:sp>
        <p:nvSpPr>
          <p:cNvPr id="2" name="Title 1">
            <a:extLst>
              <a:ext uri="{FF2B5EF4-FFF2-40B4-BE49-F238E27FC236}">
                <a16:creationId xmlns:a16="http://schemas.microsoft.com/office/drawing/2014/main" id="{3401B4AE-3766-4701-B333-B09434A705A0}"/>
              </a:ext>
            </a:extLst>
          </p:cNvPr>
          <p:cNvSpPr>
            <a:spLocks noGrp="1"/>
          </p:cNvSpPr>
          <p:nvPr>
            <p:ph type="title"/>
          </p:nvPr>
        </p:nvSpPr>
        <p:spPr/>
        <p:txBody>
          <a:bodyPr/>
          <a:lstStyle/>
          <a:p>
            <a:r>
              <a:rPr lang="en-US" dirty="0"/>
              <a:t>Alert Intelligence</a:t>
            </a:r>
          </a:p>
        </p:txBody>
      </p:sp>
      <p:sp>
        <p:nvSpPr>
          <p:cNvPr id="31" name="Rectangle 30">
            <a:extLst>
              <a:ext uri="{FF2B5EF4-FFF2-40B4-BE49-F238E27FC236}">
                <a16:creationId xmlns:a16="http://schemas.microsoft.com/office/drawing/2014/main" id="{DBAECDF1-4E47-490D-820B-F091F55D3B93}"/>
              </a:ext>
            </a:extLst>
          </p:cNvPr>
          <p:cNvSpPr/>
          <p:nvPr/>
        </p:nvSpPr>
        <p:spPr>
          <a:xfrm>
            <a:off x="8313544" y="3362514"/>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dirty="0">
                <a:solidFill>
                  <a:srgbClr val="293E40"/>
                </a:solidFill>
                <a:latin typeface="Century Gothic" panose="020F0302020204030204"/>
              </a:rPr>
              <a:t>Collaborate and launch remediation workflows from the same console</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24" name="Rectangle 23">
            <a:extLst>
              <a:ext uri="{FF2B5EF4-FFF2-40B4-BE49-F238E27FC236}">
                <a16:creationId xmlns:a16="http://schemas.microsoft.com/office/drawing/2014/main" id="{BF5DFAD1-ECFB-4514-B541-CF83972570F4}"/>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19" name="Group 18">
            <a:extLst>
              <a:ext uri="{FF2B5EF4-FFF2-40B4-BE49-F238E27FC236}">
                <a16:creationId xmlns:a16="http://schemas.microsoft.com/office/drawing/2014/main" id="{A6C6B86D-A784-4DF7-AFBA-51A3AEDCFA4D}"/>
              </a:ext>
            </a:extLst>
          </p:cNvPr>
          <p:cNvGrpSpPr/>
          <p:nvPr/>
        </p:nvGrpSpPr>
        <p:grpSpPr>
          <a:xfrm>
            <a:off x="10902917" y="5743281"/>
            <a:ext cx="559770" cy="438912"/>
            <a:chOff x="11136967" y="5715000"/>
            <a:chExt cx="559770" cy="438912"/>
          </a:xfrm>
        </p:grpSpPr>
        <p:sp>
          <p:nvSpPr>
            <p:cNvPr id="22" name="Oval 21">
              <a:extLst>
                <a:ext uri="{FF2B5EF4-FFF2-40B4-BE49-F238E27FC236}">
                  <a16:creationId xmlns:a16="http://schemas.microsoft.com/office/drawing/2014/main" id="{0D64D8BC-6464-4267-8D4E-595B18CC6F05}"/>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3" name="TextBox 22">
              <a:extLst>
                <a:ext uri="{FF2B5EF4-FFF2-40B4-BE49-F238E27FC236}">
                  <a16:creationId xmlns:a16="http://schemas.microsoft.com/office/drawing/2014/main" id="{853A89C1-3B94-438D-927F-F8654109867F}"/>
                </a:ext>
              </a:extLst>
            </p:cNvPr>
            <p:cNvSpPr txBox="1"/>
            <p:nvPr/>
          </p:nvSpPr>
          <p:spPr>
            <a:xfrm>
              <a:off x="11136967" y="5795957"/>
              <a:ext cx="559770"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ITOM</a:t>
              </a:r>
            </a:p>
          </p:txBody>
        </p:sp>
      </p:grpSp>
      <p:grpSp>
        <p:nvGrpSpPr>
          <p:cNvPr id="25" name="Group 24">
            <a:extLst>
              <a:ext uri="{FF2B5EF4-FFF2-40B4-BE49-F238E27FC236}">
                <a16:creationId xmlns:a16="http://schemas.microsoft.com/office/drawing/2014/main" id="{4964ADB8-6A9E-4912-B325-8C1434CD4E83}"/>
              </a:ext>
            </a:extLst>
          </p:cNvPr>
          <p:cNvGrpSpPr/>
          <p:nvPr/>
        </p:nvGrpSpPr>
        <p:grpSpPr>
          <a:xfrm>
            <a:off x="8415234" y="5468674"/>
            <a:ext cx="2061477" cy="804631"/>
            <a:chOff x="5314683" y="2093646"/>
            <a:chExt cx="2061477" cy="804631"/>
          </a:xfrm>
        </p:grpSpPr>
        <p:sp>
          <p:nvSpPr>
            <p:cNvPr id="26" name="TextBox 25">
              <a:extLst>
                <a:ext uri="{FF2B5EF4-FFF2-40B4-BE49-F238E27FC236}">
                  <a16:creationId xmlns:a16="http://schemas.microsoft.com/office/drawing/2014/main" id="{A4BCE79B-E0C9-4B48-82C5-82F708623970}"/>
                </a:ext>
              </a:extLst>
            </p:cNvPr>
            <p:cNvSpPr txBox="1"/>
            <p:nvPr/>
          </p:nvSpPr>
          <p:spPr>
            <a:xfrm>
              <a:off x="6062851" y="2307346"/>
              <a:ext cx="1313309" cy="590931"/>
            </a:xfrm>
            <a:prstGeom prst="rect">
              <a:avLst/>
            </a:prstGeom>
            <a:noFill/>
          </p:spPr>
          <p:txBody>
            <a:bodyPr wrap="square" rtlCol="0">
              <a:spAutoFit/>
            </a:bodyPr>
            <a:lstStyle/>
            <a:p>
              <a:pPr>
                <a:lnSpc>
                  <a:spcPct val="90000"/>
                </a:lnSpc>
              </a:pPr>
              <a:r>
                <a:rPr lang="en-US" sz="1800" b="1" dirty="0">
                  <a:solidFill>
                    <a:schemeClr val="bg1"/>
                  </a:solidFill>
                </a:rPr>
                <a:t>IT</a:t>
              </a:r>
              <a:br>
                <a:rPr lang="en-US" sz="1800" b="1" dirty="0">
                  <a:solidFill>
                    <a:schemeClr val="bg1"/>
                  </a:solidFill>
                </a:rPr>
              </a:br>
              <a:r>
                <a:rPr lang="en-US" sz="1800" b="1" dirty="0">
                  <a:solidFill>
                    <a:schemeClr val="bg1"/>
                  </a:solidFill>
                </a:rPr>
                <a:t>Workflows</a:t>
              </a:r>
            </a:p>
          </p:txBody>
        </p:sp>
        <p:pic>
          <p:nvPicPr>
            <p:cNvPr id="28" name="Graphic 27">
              <a:extLst>
                <a:ext uri="{FF2B5EF4-FFF2-40B4-BE49-F238E27FC236}">
                  <a16:creationId xmlns:a16="http://schemas.microsoft.com/office/drawing/2014/main" id="{0A9FC8F3-E0B3-4666-8450-196BBA5ED6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14683" y="2093646"/>
              <a:ext cx="708292" cy="708292"/>
            </a:xfrm>
            <a:prstGeom prst="rect">
              <a:avLst/>
            </a:prstGeom>
          </p:spPr>
        </p:pic>
      </p:grpSp>
      <p:pic>
        <p:nvPicPr>
          <p:cNvPr id="27" name="Picture 26">
            <a:extLst>
              <a:ext uri="{FF2B5EF4-FFF2-40B4-BE49-F238E27FC236}">
                <a16:creationId xmlns:a16="http://schemas.microsoft.com/office/drawing/2014/main" id="{982CEFFC-28D5-421E-855B-68C10D36DF2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0384" y="1578894"/>
            <a:ext cx="7034408" cy="3975239"/>
          </a:xfrm>
          <a:prstGeom prst="rect">
            <a:avLst/>
          </a:prstGeom>
        </p:spPr>
      </p:pic>
      <p:sp>
        <p:nvSpPr>
          <p:cNvPr id="29" name="Oval 28">
            <a:extLst>
              <a:ext uri="{FF2B5EF4-FFF2-40B4-BE49-F238E27FC236}">
                <a16:creationId xmlns:a16="http://schemas.microsoft.com/office/drawing/2014/main" id="{0F951900-32A2-41D6-BFD5-23D165416A80}"/>
              </a:ext>
            </a:extLst>
          </p:cNvPr>
          <p:cNvSpPr/>
          <p:nvPr/>
        </p:nvSpPr>
        <p:spPr>
          <a:xfrm>
            <a:off x="652754" y="2802094"/>
            <a:ext cx="1783822" cy="1781772"/>
          </a:xfrm>
          <a:prstGeom prst="ellipse">
            <a:avLst/>
          </a:prstGeom>
          <a:blipFill>
            <a:blip r:embed="rId6" cstate="email">
              <a:extLst>
                <a:ext uri="{28A0092B-C50C-407E-A947-70E740481C1C}">
                  <a14:useLocalDpi xmlns:a14="http://schemas.microsoft.com/office/drawing/2010/main"/>
                </a:ext>
              </a:extLst>
            </a:blip>
            <a:stretch>
              <a:fillRect/>
            </a:stretch>
          </a:blipFill>
          <a:ln>
            <a:noFill/>
          </a:ln>
          <a:effectLst>
            <a:outerShdw blurRad="228600" dist="25400" dir="22800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6B85C583-F1F1-4B94-B5AE-93791837F199}"/>
              </a:ext>
            </a:extLst>
          </p:cNvPr>
          <p:cNvSpPr>
            <a:spLocks noChangeAspect="1"/>
          </p:cNvSpPr>
          <p:nvPr/>
        </p:nvSpPr>
        <p:spPr>
          <a:xfrm>
            <a:off x="2500290" y="2951475"/>
            <a:ext cx="1781772" cy="1781772"/>
          </a:xfrm>
          <a:prstGeom prst="ellipse">
            <a:avLst/>
          </a:prstGeom>
          <a:blipFill>
            <a:blip r:embed="rId7" cstate="email">
              <a:extLst>
                <a:ext uri="{28A0092B-C50C-407E-A947-70E740481C1C}">
                  <a14:useLocalDpi xmlns:a14="http://schemas.microsoft.com/office/drawing/2010/main"/>
                </a:ext>
              </a:extLst>
            </a:blip>
            <a:stretch>
              <a:fillRect/>
            </a:stretch>
          </a:blipFill>
          <a:ln>
            <a:noFill/>
          </a:ln>
          <a:effectLst>
            <a:outerShdw blurRad="228600" dist="25400" dir="22800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51D6849-1B17-4660-A6E9-AF144CC905EC}"/>
              </a:ext>
            </a:extLst>
          </p:cNvPr>
          <p:cNvSpPr>
            <a:spLocks noChangeAspect="1"/>
          </p:cNvSpPr>
          <p:nvPr/>
        </p:nvSpPr>
        <p:spPr>
          <a:xfrm>
            <a:off x="5635466" y="4023127"/>
            <a:ext cx="1781772" cy="1781772"/>
          </a:xfrm>
          <a:prstGeom prst="ellipse">
            <a:avLst/>
          </a:prstGeom>
          <a:blipFill>
            <a:blip r:embed="rId8" cstate="email">
              <a:extLst>
                <a:ext uri="{28A0092B-C50C-407E-A947-70E740481C1C}">
                  <a14:useLocalDpi xmlns:a14="http://schemas.microsoft.com/office/drawing/2010/main"/>
                </a:ext>
              </a:extLst>
            </a:blip>
            <a:stretch>
              <a:fillRect/>
            </a:stretch>
          </a:blipFill>
          <a:ln>
            <a:noFill/>
          </a:ln>
          <a:effectLst>
            <a:outerShdw blurRad="228600" dist="25400" dir="22800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558200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1D1E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23" name="Rectangle 22">
            <a:extLst>
              <a:ext uri="{FF2B5EF4-FFF2-40B4-BE49-F238E27FC236}">
                <a16:creationId xmlns:a16="http://schemas.microsoft.com/office/drawing/2014/main" id="{7DF25F86-45D8-E246-89FF-29B5744DE3A8}"/>
              </a:ext>
            </a:extLst>
          </p:cNvPr>
          <p:cNvSpPr/>
          <p:nvPr/>
        </p:nvSpPr>
        <p:spPr>
          <a:xfrm>
            <a:off x="8313543" y="2322232"/>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Optimize the SAP user</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install base by right-sizing license allocations</a:t>
            </a:r>
            <a:endParaRPr kumimoji="0" lang="en-US" sz="1400" b="0" i="0" u="none" strike="noStrike" kern="1200" cap="none" spc="-20" normalizeH="0" baseline="0" noProof="0" dirty="0">
              <a:ln>
                <a:noFill/>
              </a:ln>
              <a:solidFill>
                <a:srgbClr val="293E40"/>
              </a:solidFill>
              <a:effectLst/>
              <a:uLnTx/>
              <a:uFillTx/>
              <a:latin typeface="Century Gothic" panose="020F0302020204030204"/>
              <a:ea typeface="+mn-ea"/>
              <a:cs typeface="+mn-cs"/>
            </a:endParaRPr>
          </a:p>
        </p:txBody>
      </p:sp>
      <p:grpSp>
        <p:nvGrpSpPr>
          <p:cNvPr id="28" name="Group 27">
            <a:extLst>
              <a:ext uri="{FF2B5EF4-FFF2-40B4-BE49-F238E27FC236}">
                <a16:creationId xmlns:a16="http://schemas.microsoft.com/office/drawing/2014/main" id="{DC9F3866-725B-5E49-93E4-EF26392285E6}"/>
              </a:ext>
            </a:extLst>
          </p:cNvPr>
          <p:cNvGrpSpPr/>
          <p:nvPr/>
        </p:nvGrpSpPr>
        <p:grpSpPr>
          <a:xfrm>
            <a:off x="8317916" y="1596260"/>
            <a:ext cx="3324617" cy="418018"/>
            <a:chOff x="8341981" y="980194"/>
            <a:chExt cx="3324617" cy="418018"/>
          </a:xfrm>
        </p:grpSpPr>
        <p:sp>
          <p:nvSpPr>
            <p:cNvPr id="29" name="TextBox 28">
              <a:extLst>
                <a:ext uri="{FF2B5EF4-FFF2-40B4-BE49-F238E27FC236}">
                  <a16:creationId xmlns:a16="http://schemas.microsoft.com/office/drawing/2014/main" id="{8A93D7AA-D6CD-0F48-84E1-0C3035FD3EF5}"/>
                </a:ext>
              </a:extLst>
            </p:cNvPr>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30" name="Straight Connector 29">
              <a:extLst>
                <a:ext uri="{FF2B5EF4-FFF2-40B4-BE49-F238E27FC236}">
                  <a16:creationId xmlns:a16="http://schemas.microsoft.com/office/drawing/2014/main" id="{FE487640-A91F-EC42-A937-7CA3ED352D19}"/>
                </a:ext>
              </a:extLst>
            </p:cNvPr>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B24D4242-E041-9E46-9ACE-F23CF97597AA}"/>
              </a:ext>
            </a:extLst>
          </p:cNvPr>
          <p:cNvSpPr/>
          <p:nvPr/>
        </p:nvSpPr>
        <p:spPr>
          <a:xfrm>
            <a:off x="8313544" y="2951703"/>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Mitigate the risk</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of non-compliant users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32" name="Rectangle 31">
            <a:extLst>
              <a:ext uri="{FF2B5EF4-FFF2-40B4-BE49-F238E27FC236}">
                <a16:creationId xmlns:a16="http://schemas.microsoft.com/office/drawing/2014/main" id="{39BCACB5-B1E4-A84E-9B72-FA5102EC309F}"/>
              </a:ext>
            </a:extLst>
          </p:cNvPr>
          <p:cNvSpPr/>
          <p:nvPr/>
        </p:nvSpPr>
        <p:spPr>
          <a:xfrm>
            <a:off x="8313544" y="357736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Demonstrate</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ROI back to the business with real savings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4" name="Text Placeholder 3">
            <a:extLst>
              <a:ext uri="{FF2B5EF4-FFF2-40B4-BE49-F238E27FC236}">
                <a16:creationId xmlns:a16="http://schemas.microsoft.com/office/drawing/2014/main" id="{2032DBCC-3E33-46AF-BBC5-B3417B9C360E}"/>
              </a:ext>
            </a:extLst>
          </p:cNvPr>
          <p:cNvSpPr>
            <a:spLocks noGrp="1"/>
          </p:cNvSpPr>
          <p:nvPr>
            <p:ph type="body" sz="quarter" idx="13"/>
          </p:nvPr>
        </p:nvSpPr>
        <p:spPr/>
        <p:txBody>
          <a:bodyPr/>
          <a:lstStyle/>
          <a:p>
            <a:r>
              <a:rPr lang="en-US" dirty="0"/>
              <a:t>Take control of costly enterprise resource planning</a:t>
            </a:r>
            <a:br>
              <a:rPr lang="en-US" dirty="0"/>
            </a:br>
            <a:r>
              <a:rPr lang="en-US" dirty="0"/>
              <a:t>user licensing</a:t>
            </a:r>
          </a:p>
        </p:txBody>
      </p:sp>
      <p:sp>
        <p:nvSpPr>
          <p:cNvPr id="2" name="Title 1">
            <a:extLst>
              <a:ext uri="{FF2B5EF4-FFF2-40B4-BE49-F238E27FC236}">
                <a16:creationId xmlns:a16="http://schemas.microsoft.com/office/drawing/2014/main" id="{1548CA32-2F5F-44F1-94D5-C78204955592}"/>
              </a:ext>
            </a:extLst>
          </p:cNvPr>
          <p:cNvSpPr>
            <a:spLocks noGrp="1"/>
          </p:cNvSpPr>
          <p:nvPr>
            <p:ph type="title"/>
          </p:nvPr>
        </p:nvSpPr>
        <p:spPr/>
        <p:txBody>
          <a:bodyPr/>
          <a:lstStyle/>
          <a:p>
            <a:r>
              <a:rPr lang="en-US" dirty="0"/>
              <a:t>SAP Publisher Pack</a:t>
            </a:r>
          </a:p>
        </p:txBody>
      </p:sp>
      <p:sp>
        <p:nvSpPr>
          <p:cNvPr id="16" name="Rectangle 15">
            <a:extLst>
              <a:ext uri="{FF2B5EF4-FFF2-40B4-BE49-F238E27FC236}">
                <a16:creationId xmlns:a16="http://schemas.microsoft.com/office/drawing/2014/main" id="{7714E090-7F86-4917-A992-6F5AAD3A5677}"/>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36" name="Group 35">
            <a:extLst>
              <a:ext uri="{FF2B5EF4-FFF2-40B4-BE49-F238E27FC236}">
                <a16:creationId xmlns:a16="http://schemas.microsoft.com/office/drawing/2014/main" id="{DB564C92-D883-4FC7-9789-650BF18C274B}"/>
              </a:ext>
            </a:extLst>
          </p:cNvPr>
          <p:cNvGrpSpPr/>
          <p:nvPr/>
        </p:nvGrpSpPr>
        <p:grpSpPr>
          <a:xfrm>
            <a:off x="10924558" y="5743281"/>
            <a:ext cx="516488" cy="438912"/>
            <a:chOff x="11158608" y="5715000"/>
            <a:chExt cx="516488" cy="438912"/>
          </a:xfrm>
        </p:grpSpPr>
        <p:sp>
          <p:nvSpPr>
            <p:cNvPr id="37" name="Oval 36">
              <a:extLst>
                <a:ext uri="{FF2B5EF4-FFF2-40B4-BE49-F238E27FC236}">
                  <a16:creationId xmlns:a16="http://schemas.microsoft.com/office/drawing/2014/main" id="{2BBEB559-014F-45AF-A139-6657E70EF074}"/>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39" name="TextBox 38">
              <a:extLst>
                <a:ext uri="{FF2B5EF4-FFF2-40B4-BE49-F238E27FC236}">
                  <a16:creationId xmlns:a16="http://schemas.microsoft.com/office/drawing/2014/main" id="{43E8DC99-7412-423F-9684-688E5E185D05}"/>
                </a:ext>
              </a:extLst>
            </p:cNvPr>
            <p:cNvSpPr txBox="1"/>
            <p:nvPr/>
          </p:nvSpPr>
          <p:spPr>
            <a:xfrm>
              <a:off x="11158608" y="5795957"/>
              <a:ext cx="516488"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SAM</a:t>
              </a:r>
            </a:p>
          </p:txBody>
        </p:sp>
      </p:grpSp>
      <p:grpSp>
        <p:nvGrpSpPr>
          <p:cNvPr id="40" name="Group 39">
            <a:extLst>
              <a:ext uri="{FF2B5EF4-FFF2-40B4-BE49-F238E27FC236}">
                <a16:creationId xmlns:a16="http://schemas.microsoft.com/office/drawing/2014/main" id="{C47506E3-0D67-4D89-A0F1-6DCAA5A6E3CB}"/>
              </a:ext>
            </a:extLst>
          </p:cNvPr>
          <p:cNvGrpSpPr/>
          <p:nvPr/>
        </p:nvGrpSpPr>
        <p:grpSpPr>
          <a:xfrm>
            <a:off x="8415234" y="5468674"/>
            <a:ext cx="2061477" cy="804631"/>
            <a:chOff x="5314683" y="2093646"/>
            <a:chExt cx="2061477" cy="804631"/>
          </a:xfrm>
        </p:grpSpPr>
        <p:sp>
          <p:nvSpPr>
            <p:cNvPr id="41" name="TextBox 40">
              <a:extLst>
                <a:ext uri="{FF2B5EF4-FFF2-40B4-BE49-F238E27FC236}">
                  <a16:creationId xmlns:a16="http://schemas.microsoft.com/office/drawing/2014/main" id="{B7D712C3-55AB-4D0D-A66B-319CBE6D690F}"/>
                </a:ext>
              </a:extLst>
            </p:cNvPr>
            <p:cNvSpPr txBox="1"/>
            <p:nvPr/>
          </p:nvSpPr>
          <p:spPr>
            <a:xfrm>
              <a:off x="6062851" y="2307346"/>
              <a:ext cx="1313309" cy="590931"/>
            </a:xfrm>
            <a:prstGeom prst="rect">
              <a:avLst/>
            </a:prstGeom>
            <a:noFill/>
          </p:spPr>
          <p:txBody>
            <a:bodyPr wrap="square" rtlCol="0">
              <a:spAutoFit/>
            </a:bodyPr>
            <a:lstStyle/>
            <a:p>
              <a:pPr>
                <a:lnSpc>
                  <a:spcPct val="90000"/>
                </a:lnSpc>
              </a:pPr>
              <a:r>
                <a:rPr lang="en-US" sz="1800" b="1" dirty="0">
                  <a:solidFill>
                    <a:schemeClr val="bg1"/>
                  </a:solidFill>
                </a:rPr>
                <a:t>IT</a:t>
              </a:r>
              <a:br>
                <a:rPr lang="en-US" sz="1800" b="1" dirty="0">
                  <a:solidFill>
                    <a:schemeClr val="bg1"/>
                  </a:solidFill>
                </a:rPr>
              </a:br>
              <a:r>
                <a:rPr lang="en-US" sz="1800" b="1" dirty="0">
                  <a:solidFill>
                    <a:schemeClr val="bg1"/>
                  </a:solidFill>
                </a:rPr>
                <a:t>Workflows</a:t>
              </a:r>
            </a:p>
          </p:txBody>
        </p:sp>
        <p:pic>
          <p:nvPicPr>
            <p:cNvPr id="42" name="Graphic 41">
              <a:extLst>
                <a:ext uri="{FF2B5EF4-FFF2-40B4-BE49-F238E27FC236}">
                  <a16:creationId xmlns:a16="http://schemas.microsoft.com/office/drawing/2014/main" id="{16E87637-D66B-498F-9882-62EFA8E0D7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14683" y="2093646"/>
              <a:ext cx="708292" cy="708292"/>
            </a:xfrm>
            <a:prstGeom prst="rect">
              <a:avLst/>
            </a:prstGeom>
          </p:spPr>
        </p:pic>
      </p:grpSp>
      <p:pic>
        <p:nvPicPr>
          <p:cNvPr id="25" name="Picture 24">
            <a:extLst>
              <a:ext uri="{FF2B5EF4-FFF2-40B4-BE49-F238E27FC236}">
                <a16:creationId xmlns:a16="http://schemas.microsoft.com/office/drawing/2014/main" id="{A25B5821-5121-44A7-BFFE-56D3F9D6790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2287" y="1919141"/>
            <a:ext cx="6335179" cy="3151889"/>
          </a:xfrm>
          <a:prstGeom prst="rect">
            <a:avLst/>
          </a:prstGeom>
          <a:ln w="9525">
            <a:solidFill>
              <a:schemeClr val="bg1">
                <a:lumMod val="85000"/>
              </a:schemeClr>
            </a:solidFill>
          </a:ln>
        </p:spPr>
      </p:pic>
      <p:sp>
        <p:nvSpPr>
          <p:cNvPr id="26" name="Oval 25">
            <a:extLst>
              <a:ext uri="{FF2B5EF4-FFF2-40B4-BE49-F238E27FC236}">
                <a16:creationId xmlns:a16="http://schemas.microsoft.com/office/drawing/2014/main" id="{95609AEA-AD55-47FE-822D-A9EDFE576AFE}"/>
              </a:ext>
            </a:extLst>
          </p:cNvPr>
          <p:cNvSpPr/>
          <p:nvPr/>
        </p:nvSpPr>
        <p:spPr>
          <a:xfrm>
            <a:off x="3670826" y="1732363"/>
            <a:ext cx="1701274" cy="1710994"/>
          </a:xfrm>
          <a:prstGeom prst="ellipse">
            <a:avLst/>
          </a:prstGeom>
          <a:blipFill>
            <a:blip r:embed="rId6" cstate="email">
              <a:extLst>
                <a:ext uri="{28A0092B-C50C-407E-A947-70E740481C1C}">
                  <a14:useLocalDpi xmlns:a14="http://schemas.microsoft.com/office/drawing/2010/main"/>
                </a:ext>
              </a:extLst>
            </a:blip>
            <a:stretch>
              <a:fillRect/>
            </a:stretch>
          </a:blipFill>
          <a:ln w="9525">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7555102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750"/>
                                        <p:tgtEl>
                                          <p:spTgt spid="2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AA88A7FC-C988-0142-9FCA-15B0916D2550}"/>
              </a:ext>
            </a:extLst>
          </p:cNvPr>
          <p:cNvCxnSpPr/>
          <p:nvPr/>
        </p:nvCxnSpPr>
        <p:spPr>
          <a:xfrm>
            <a:off x="5903691" y="2271659"/>
            <a:ext cx="355107" cy="0"/>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735E036E-A03A-4120-83EB-BE8A67017BBB}"/>
              </a:ext>
            </a:extLst>
          </p:cNvPr>
          <p:cNvSpPr>
            <a:spLocks noGrp="1"/>
          </p:cNvSpPr>
          <p:nvPr>
            <p:ph type="title"/>
          </p:nvPr>
        </p:nvSpPr>
        <p:spPr/>
        <p:txBody>
          <a:bodyPr/>
          <a:lstStyle/>
          <a:p>
            <a:r>
              <a:rPr lang="en-US" dirty="0">
                <a:solidFill>
                  <a:schemeClr val="tx1"/>
                </a:solidFill>
              </a:rPr>
              <a:t>What’s new in Madrid</a:t>
            </a:r>
          </a:p>
        </p:txBody>
      </p:sp>
      <p:grpSp>
        <p:nvGrpSpPr>
          <p:cNvPr id="11" name="Group 10">
            <a:extLst>
              <a:ext uri="{FF2B5EF4-FFF2-40B4-BE49-F238E27FC236}">
                <a16:creationId xmlns:a16="http://schemas.microsoft.com/office/drawing/2014/main" id="{E2CE8387-57FE-4FAC-9E13-7CF8D8006B9A}"/>
              </a:ext>
            </a:extLst>
          </p:cNvPr>
          <p:cNvGrpSpPr/>
          <p:nvPr/>
        </p:nvGrpSpPr>
        <p:grpSpPr>
          <a:xfrm>
            <a:off x="863528" y="2776588"/>
            <a:ext cx="3270321" cy="3281763"/>
            <a:chOff x="2368899" y="3903833"/>
            <a:chExt cx="1176925" cy="1181043"/>
          </a:xfrm>
        </p:grpSpPr>
        <p:sp>
          <p:nvSpPr>
            <p:cNvPr id="12" name="TextBox 11">
              <a:extLst>
                <a:ext uri="{FF2B5EF4-FFF2-40B4-BE49-F238E27FC236}">
                  <a16:creationId xmlns:a16="http://schemas.microsoft.com/office/drawing/2014/main" id="{335728D8-9FF5-46AB-B117-3C8A5734D141}"/>
                </a:ext>
              </a:extLst>
            </p:cNvPr>
            <p:cNvSpPr txBox="1"/>
            <p:nvPr/>
          </p:nvSpPr>
          <p:spPr>
            <a:xfrm>
              <a:off x="2368899" y="4732650"/>
              <a:ext cx="1176925" cy="352226"/>
            </a:xfrm>
            <a:prstGeom prst="rect">
              <a:avLst/>
            </a:prstGeom>
            <a:noFill/>
          </p:spPr>
          <p:txBody>
            <a:bodyPr wrap="square" rtlCol="0">
              <a:spAutoFit/>
            </a:bodyPr>
            <a:lstStyle/>
            <a:p>
              <a:pPr marL="0" marR="0" lvl="0" indent="0" algn="ctr" defTabSz="45704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93E40"/>
                  </a:solidFill>
                  <a:effectLst/>
                  <a:uLnTx/>
                  <a:uFillTx/>
                  <a:latin typeface="+mj-lt"/>
                  <a:ea typeface="+mn-ea"/>
                  <a:cs typeface="+mn-cs"/>
                </a:rPr>
                <a:t>IT</a:t>
              </a:r>
              <a:br>
                <a:rPr kumimoji="0" lang="en-US" sz="3200" b="1" i="0" u="none" strike="noStrike" kern="1200" cap="none" spc="0" normalizeH="0" baseline="0" noProof="0" dirty="0">
                  <a:ln>
                    <a:noFill/>
                  </a:ln>
                  <a:solidFill>
                    <a:srgbClr val="293E40"/>
                  </a:solidFill>
                  <a:effectLst/>
                  <a:uLnTx/>
                  <a:uFillTx/>
                  <a:latin typeface="+mj-lt"/>
                  <a:ea typeface="+mn-ea"/>
                  <a:cs typeface="+mn-cs"/>
                </a:rPr>
              </a:br>
              <a:r>
                <a:rPr kumimoji="0" lang="en-US" sz="3200" b="1" i="0" u="none" strike="noStrike" kern="1200" cap="none" spc="0" normalizeH="0" baseline="0" noProof="0" dirty="0">
                  <a:ln>
                    <a:noFill/>
                  </a:ln>
                  <a:solidFill>
                    <a:srgbClr val="293E40"/>
                  </a:solidFill>
                  <a:effectLst/>
                  <a:uLnTx/>
                  <a:uFillTx/>
                  <a:latin typeface="+mj-lt"/>
                  <a:ea typeface="+mn-ea"/>
                  <a:cs typeface="+mn-cs"/>
                </a:rPr>
                <a:t>Workflows</a:t>
              </a:r>
            </a:p>
          </p:txBody>
        </p:sp>
        <p:pic>
          <p:nvPicPr>
            <p:cNvPr id="13" name="Graphic 12">
              <a:extLst>
                <a:ext uri="{FF2B5EF4-FFF2-40B4-BE49-F238E27FC236}">
                  <a16:creationId xmlns:a16="http://schemas.microsoft.com/office/drawing/2014/main" id="{8C7ACC55-1307-43BF-BE73-E10AAEA799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03215" y="3903833"/>
              <a:ext cx="708292" cy="708292"/>
            </a:xfrm>
            <a:prstGeom prst="rect">
              <a:avLst/>
            </a:prstGeom>
          </p:spPr>
        </p:pic>
      </p:grpSp>
      <p:sp>
        <p:nvSpPr>
          <p:cNvPr id="8" name="TextBox 7">
            <a:extLst>
              <a:ext uri="{FF2B5EF4-FFF2-40B4-BE49-F238E27FC236}">
                <a16:creationId xmlns:a16="http://schemas.microsoft.com/office/drawing/2014/main" id="{DA15D2E5-44EB-4CD7-98A2-A5D77C2C26B4}"/>
              </a:ext>
            </a:extLst>
          </p:cNvPr>
          <p:cNvSpPr txBox="1"/>
          <p:nvPr/>
        </p:nvSpPr>
        <p:spPr>
          <a:xfrm>
            <a:off x="5816374" y="1571228"/>
            <a:ext cx="5954883" cy="2266261"/>
          </a:xfrm>
          <a:prstGeom prst="rect">
            <a:avLst/>
          </a:prstGeom>
          <a:noFill/>
        </p:spPr>
        <p:txBody>
          <a:bodyPr wrap="square" rtlCol="0">
            <a:spAutoFit/>
          </a:bodyPr>
          <a:lstStyle/>
          <a:p>
            <a:pPr defTabSz="457040">
              <a:defRPr/>
            </a:pPr>
            <a:r>
              <a:rPr lang="en-US" dirty="0">
                <a:solidFill>
                  <a:srgbClr val="293E40"/>
                </a:solidFill>
              </a:rPr>
              <a:t>Respond faster to security incidents, vulnerabilities, and enterprise risk.</a:t>
            </a:r>
          </a:p>
          <a:p>
            <a:pPr defTabSz="457040">
              <a:defRPr/>
            </a:pPr>
            <a:endParaRPr lang="en-US" dirty="0">
              <a:solidFill>
                <a:srgbClr val="293E40"/>
              </a:solidFill>
            </a:endParaRPr>
          </a:p>
          <a:p>
            <a:pPr defTabSz="457040">
              <a:defRPr/>
            </a:pPr>
            <a:endParaRPr lang="en-US" sz="1200" dirty="0">
              <a:solidFill>
                <a:srgbClr val="293E40"/>
              </a:solidFill>
            </a:endParaRPr>
          </a:p>
          <a:p>
            <a:pPr marL="6350" lvl="2" defTabSz="457040">
              <a:lnSpc>
                <a:spcPct val="80000"/>
              </a:lnSpc>
              <a:spcBef>
                <a:spcPts val="1200"/>
              </a:spcBef>
              <a:spcAft>
                <a:spcPts val="1200"/>
              </a:spcAft>
              <a:defRPr/>
            </a:pPr>
            <a:r>
              <a:rPr lang="en-US" sz="2800" b="1" dirty="0">
                <a:solidFill>
                  <a:srgbClr val="293E40"/>
                </a:solidFill>
              </a:rPr>
              <a:t>Exploit Enrichment</a:t>
            </a:r>
          </a:p>
          <a:p>
            <a:pPr marL="6350" lvl="2" defTabSz="457040">
              <a:lnSpc>
                <a:spcPct val="80000"/>
              </a:lnSpc>
              <a:spcBef>
                <a:spcPts val="1200"/>
              </a:spcBef>
              <a:spcAft>
                <a:spcPts val="1200"/>
              </a:spcAft>
              <a:defRPr/>
            </a:pPr>
            <a:r>
              <a:rPr lang="en-US" sz="2800" b="1" dirty="0">
                <a:solidFill>
                  <a:srgbClr val="293E40"/>
                </a:solidFill>
              </a:rPr>
              <a:t>Continuous Risk Monitoring</a:t>
            </a:r>
          </a:p>
        </p:txBody>
      </p:sp>
    </p:spTree>
    <p:extLst>
      <p:ext uri="{BB962C8B-B14F-4D97-AF65-F5344CB8AC3E}">
        <p14:creationId xmlns:p14="http://schemas.microsoft.com/office/powerpoint/2010/main" val="7906094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E4D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6276"/>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dirty="0">
                <a:solidFill>
                  <a:srgbClr val="293E40"/>
                </a:solidFill>
                <a:latin typeface="Century Gothic" panose="020F0302020204030204"/>
              </a:rPr>
              <a:t>Prioritize vulnerabilities associated with an exploit</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16" name="Rectangle 15"/>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11" name="Group 10"/>
          <p:cNvGrpSpPr/>
          <p:nvPr/>
        </p:nvGrpSpPr>
        <p:grpSpPr>
          <a:xfrm>
            <a:off x="8317916" y="1595049"/>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957536"/>
            <a:ext cx="3383280" cy="307777"/>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Aggregate info from multiple sources</a:t>
            </a:r>
          </a:p>
        </p:txBody>
      </p:sp>
      <p:sp>
        <p:nvSpPr>
          <p:cNvPr id="4" name="Text Placeholder 3">
            <a:extLst>
              <a:ext uri="{FF2B5EF4-FFF2-40B4-BE49-F238E27FC236}">
                <a16:creationId xmlns:a16="http://schemas.microsoft.com/office/drawing/2014/main" id="{2F443FE1-A9A9-41EA-A1AE-31C250489A48}"/>
              </a:ext>
            </a:extLst>
          </p:cNvPr>
          <p:cNvSpPr>
            <a:spLocks noGrp="1"/>
          </p:cNvSpPr>
          <p:nvPr>
            <p:ph type="body" sz="quarter" idx="13"/>
          </p:nvPr>
        </p:nvSpPr>
        <p:spPr/>
        <p:txBody>
          <a:bodyPr/>
          <a:lstStyle/>
          <a:p>
            <a:r>
              <a:rPr lang="en-US" dirty="0"/>
              <a:t>Enhance vulnerability prioritization with known</a:t>
            </a:r>
            <a:br>
              <a:rPr lang="en-US" dirty="0"/>
            </a:br>
            <a:r>
              <a:rPr lang="en-US" dirty="0"/>
              <a:t>exploit intelligence</a:t>
            </a:r>
          </a:p>
        </p:txBody>
      </p:sp>
      <p:sp>
        <p:nvSpPr>
          <p:cNvPr id="2" name="Title 1">
            <a:extLst>
              <a:ext uri="{FF2B5EF4-FFF2-40B4-BE49-F238E27FC236}">
                <a16:creationId xmlns:a16="http://schemas.microsoft.com/office/drawing/2014/main" id="{6956C47C-13C8-4BAA-83DF-2529200328FD}"/>
              </a:ext>
            </a:extLst>
          </p:cNvPr>
          <p:cNvSpPr>
            <a:spLocks noGrp="1"/>
          </p:cNvSpPr>
          <p:nvPr>
            <p:ph type="title"/>
          </p:nvPr>
        </p:nvSpPr>
        <p:spPr/>
        <p:txBody>
          <a:bodyPr/>
          <a:lstStyle/>
          <a:p>
            <a:r>
              <a:rPr lang="en-US" dirty="0"/>
              <a:t>Exploit Enrichment</a:t>
            </a:r>
          </a:p>
        </p:txBody>
      </p:sp>
      <p:sp>
        <p:nvSpPr>
          <p:cNvPr id="30" name="Rectangle 29">
            <a:extLst>
              <a:ext uri="{FF2B5EF4-FFF2-40B4-BE49-F238E27FC236}">
                <a16:creationId xmlns:a16="http://schemas.microsoft.com/office/drawing/2014/main" id="{3B551ACB-BA16-4FDD-8E07-FF252891D6E9}"/>
              </a:ext>
            </a:extLst>
          </p:cNvPr>
          <p:cNvSpPr/>
          <p:nvPr/>
        </p:nvSpPr>
        <p:spPr>
          <a:xfrm>
            <a:off x="8313544" y="3377357"/>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Included in dashboards and risk score</a:t>
            </a:r>
          </a:p>
        </p:txBody>
      </p:sp>
      <p:grpSp>
        <p:nvGrpSpPr>
          <p:cNvPr id="3" name="Group 2">
            <a:extLst>
              <a:ext uri="{FF2B5EF4-FFF2-40B4-BE49-F238E27FC236}">
                <a16:creationId xmlns:a16="http://schemas.microsoft.com/office/drawing/2014/main" id="{0F08995D-2DB8-4D40-ADD6-38B5C2AFDB24}"/>
              </a:ext>
            </a:extLst>
          </p:cNvPr>
          <p:cNvGrpSpPr/>
          <p:nvPr/>
        </p:nvGrpSpPr>
        <p:grpSpPr>
          <a:xfrm>
            <a:off x="10941390" y="5727198"/>
            <a:ext cx="482824" cy="461665"/>
            <a:chOff x="10941390" y="5783760"/>
            <a:chExt cx="482824" cy="461665"/>
          </a:xfrm>
        </p:grpSpPr>
        <p:sp>
          <p:nvSpPr>
            <p:cNvPr id="24" name="Oval 23">
              <a:extLst>
                <a:ext uri="{FF2B5EF4-FFF2-40B4-BE49-F238E27FC236}">
                  <a16:creationId xmlns:a16="http://schemas.microsoft.com/office/drawing/2014/main" id="{F9BA9E56-C69E-41AB-969E-CF0E79E0401F}"/>
                </a:ext>
              </a:extLst>
            </p:cNvPr>
            <p:cNvSpPr>
              <a:spLocks noChangeAspect="1"/>
            </p:cNvSpPr>
            <p:nvPr/>
          </p:nvSpPr>
          <p:spPr>
            <a:xfrm>
              <a:off x="10963346" y="5795136"/>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5" name="TextBox 24">
              <a:extLst>
                <a:ext uri="{FF2B5EF4-FFF2-40B4-BE49-F238E27FC236}">
                  <a16:creationId xmlns:a16="http://schemas.microsoft.com/office/drawing/2014/main" id="{4A181B6F-EFF8-4FD6-A1B4-147A0D6C492C}"/>
                </a:ext>
              </a:extLst>
            </p:cNvPr>
            <p:cNvSpPr txBox="1"/>
            <p:nvPr/>
          </p:nvSpPr>
          <p:spPr>
            <a:xfrm>
              <a:off x="10941390" y="5783760"/>
              <a:ext cx="482824" cy="461665"/>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Sec</a:t>
              </a:r>
              <a:b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b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Ops</a:t>
              </a:r>
            </a:p>
          </p:txBody>
        </p:sp>
      </p:grpSp>
      <p:grpSp>
        <p:nvGrpSpPr>
          <p:cNvPr id="26" name="Group 25">
            <a:extLst>
              <a:ext uri="{FF2B5EF4-FFF2-40B4-BE49-F238E27FC236}">
                <a16:creationId xmlns:a16="http://schemas.microsoft.com/office/drawing/2014/main" id="{7D22E90D-EFE9-4C6C-87FA-72411F6CF707}"/>
              </a:ext>
            </a:extLst>
          </p:cNvPr>
          <p:cNvGrpSpPr/>
          <p:nvPr/>
        </p:nvGrpSpPr>
        <p:grpSpPr>
          <a:xfrm>
            <a:off x="8415234" y="5468674"/>
            <a:ext cx="2061477" cy="804631"/>
            <a:chOff x="5314683" y="2093646"/>
            <a:chExt cx="2061477" cy="804631"/>
          </a:xfrm>
        </p:grpSpPr>
        <p:sp>
          <p:nvSpPr>
            <p:cNvPr id="27" name="TextBox 26">
              <a:extLst>
                <a:ext uri="{FF2B5EF4-FFF2-40B4-BE49-F238E27FC236}">
                  <a16:creationId xmlns:a16="http://schemas.microsoft.com/office/drawing/2014/main" id="{A0C31E72-481F-4885-B7F5-76F99165CA52}"/>
                </a:ext>
              </a:extLst>
            </p:cNvPr>
            <p:cNvSpPr txBox="1"/>
            <p:nvPr/>
          </p:nvSpPr>
          <p:spPr>
            <a:xfrm>
              <a:off x="6062851" y="2307346"/>
              <a:ext cx="1313309" cy="590931"/>
            </a:xfrm>
            <a:prstGeom prst="rect">
              <a:avLst/>
            </a:prstGeom>
            <a:noFill/>
          </p:spPr>
          <p:txBody>
            <a:bodyPr wrap="square" rtlCol="0">
              <a:spAutoFit/>
            </a:bodyPr>
            <a:lstStyle/>
            <a:p>
              <a:pPr>
                <a:lnSpc>
                  <a:spcPct val="90000"/>
                </a:lnSpc>
              </a:pPr>
              <a:r>
                <a:rPr lang="en-US" sz="1800" b="1" dirty="0">
                  <a:solidFill>
                    <a:schemeClr val="bg1"/>
                  </a:solidFill>
                </a:rPr>
                <a:t>IT</a:t>
              </a:r>
              <a:br>
                <a:rPr lang="en-US" sz="1800" b="1" dirty="0">
                  <a:solidFill>
                    <a:schemeClr val="bg1"/>
                  </a:solidFill>
                </a:rPr>
              </a:br>
              <a:r>
                <a:rPr lang="en-US" sz="1800" b="1" dirty="0">
                  <a:solidFill>
                    <a:schemeClr val="bg1"/>
                  </a:solidFill>
                </a:rPr>
                <a:t>Workflows</a:t>
              </a:r>
            </a:p>
          </p:txBody>
        </p:sp>
        <p:pic>
          <p:nvPicPr>
            <p:cNvPr id="28" name="Graphic 27">
              <a:extLst>
                <a:ext uri="{FF2B5EF4-FFF2-40B4-BE49-F238E27FC236}">
                  <a16:creationId xmlns:a16="http://schemas.microsoft.com/office/drawing/2014/main" id="{4EDE33E1-7E4A-470E-B061-1CF8527948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14683" y="2093646"/>
              <a:ext cx="708292" cy="708292"/>
            </a:xfrm>
            <a:prstGeom prst="rect">
              <a:avLst/>
            </a:prstGeom>
          </p:spPr>
        </p:pic>
      </p:grpSp>
      <p:pic>
        <p:nvPicPr>
          <p:cNvPr id="44" name="Picture 43">
            <a:extLst>
              <a:ext uri="{FF2B5EF4-FFF2-40B4-BE49-F238E27FC236}">
                <a16:creationId xmlns:a16="http://schemas.microsoft.com/office/drawing/2014/main" id="{26C5B485-1CE3-4AD8-BA37-D199FCFBE8B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8859" y="1919598"/>
            <a:ext cx="6366221" cy="3451966"/>
          </a:xfrm>
          <a:prstGeom prst="rect">
            <a:avLst/>
          </a:prstGeom>
          <a:ln w="9525">
            <a:solidFill>
              <a:schemeClr val="bg1">
                <a:lumMod val="85000"/>
              </a:schemeClr>
            </a:solidFill>
          </a:ln>
          <a:effectLst/>
        </p:spPr>
      </p:pic>
    </p:spTree>
    <p:extLst>
      <p:ext uri="{BB962C8B-B14F-4D97-AF65-F5344CB8AC3E}">
        <p14:creationId xmlns:p14="http://schemas.microsoft.com/office/powerpoint/2010/main" val="25543622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1F4F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5937"/>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dirty="0">
                <a:solidFill>
                  <a:srgbClr val="293E40"/>
                </a:solidFill>
                <a:latin typeface="Century Gothic" panose="020F0302020204030204"/>
              </a:rPr>
              <a:t>Ingest vulnerability data using Vulnerability Response</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grpSp>
        <p:nvGrpSpPr>
          <p:cNvPr id="11" name="Group 10"/>
          <p:cNvGrpSpPr/>
          <p:nvPr/>
        </p:nvGrpSpPr>
        <p:grpSpPr>
          <a:xfrm>
            <a:off x="8317916" y="1594710"/>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953322"/>
            <a:ext cx="3381632" cy="738664"/>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dirty="0">
                <a:solidFill>
                  <a:srgbClr val="293E40"/>
                </a:solidFill>
                <a:latin typeface="Century Gothic" panose="020F0302020204030204"/>
              </a:rPr>
              <a:t>Key risk indicators (KRIs) identify vulnerabilities and generate issues in real-time</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4" name="Text Placeholder 3">
            <a:extLst>
              <a:ext uri="{FF2B5EF4-FFF2-40B4-BE49-F238E27FC236}">
                <a16:creationId xmlns:a16="http://schemas.microsoft.com/office/drawing/2014/main" id="{515E65D8-A039-4361-9A24-6E025EFDA7B2}"/>
              </a:ext>
            </a:extLst>
          </p:cNvPr>
          <p:cNvSpPr>
            <a:spLocks noGrp="1"/>
          </p:cNvSpPr>
          <p:nvPr>
            <p:ph type="body" sz="quarter" idx="13"/>
          </p:nvPr>
        </p:nvSpPr>
        <p:spPr/>
        <p:txBody>
          <a:bodyPr/>
          <a:lstStyle/>
          <a:p>
            <a:r>
              <a:rPr lang="en-US" dirty="0"/>
              <a:t>Quickly identify high impact vulnerabilities based on </a:t>
            </a:r>
            <a:br>
              <a:rPr lang="en-US" dirty="0"/>
            </a:br>
            <a:r>
              <a:rPr lang="en-US" dirty="0"/>
              <a:t>business impact</a:t>
            </a:r>
          </a:p>
        </p:txBody>
      </p:sp>
      <p:sp>
        <p:nvSpPr>
          <p:cNvPr id="2" name="Title 1">
            <a:extLst>
              <a:ext uri="{FF2B5EF4-FFF2-40B4-BE49-F238E27FC236}">
                <a16:creationId xmlns:a16="http://schemas.microsoft.com/office/drawing/2014/main" id="{3401B4AE-3766-4701-B333-B09434A705A0}"/>
              </a:ext>
            </a:extLst>
          </p:cNvPr>
          <p:cNvSpPr>
            <a:spLocks noGrp="1"/>
          </p:cNvSpPr>
          <p:nvPr>
            <p:ph type="title"/>
          </p:nvPr>
        </p:nvSpPr>
        <p:spPr/>
        <p:txBody>
          <a:bodyPr/>
          <a:lstStyle/>
          <a:p>
            <a:r>
              <a:rPr lang="en-US" dirty="0"/>
              <a:t>Continuous Risk Monitoring</a:t>
            </a:r>
          </a:p>
        </p:txBody>
      </p:sp>
      <p:sp>
        <p:nvSpPr>
          <p:cNvPr id="31" name="Rectangle 30">
            <a:extLst>
              <a:ext uri="{FF2B5EF4-FFF2-40B4-BE49-F238E27FC236}">
                <a16:creationId xmlns:a16="http://schemas.microsoft.com/office/drawing/2014/main" id="{DBAECDF1-4E47-490D-820B-F091F55D3B93}"/>
              </a:ext>
            </a:extLst>
          </p:cNvPr>
          <p:cNvSpPr/>
          <p:nvPr/>
        </p:nvSpPr>
        <p:spPr>
          <a:xfrm>
            <a:off x="8313544" y="3798111"/>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noProof="0" dirty="0">
                <a:solidFill>
                  <a:srgbClr val="293E40"/>
                </a:solidFill>
                <a:latin typeface="Century Gothic" panose="020F0302020204030204"/>
              </a:rPr>
              <a:t>Role based dynamic dashboards update automatically</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24" name="Rectangle 23">
            <a:extLst>
              <a:ext uri="{FF2B5EF4-FFF2-40B4-BE49-F238E27FC236}">
                <a16:creationId xmlns:a16="http://schemas.microsoft.com/office/drawing/2014/main" id="{BF5DFAD1-ECFB-4514-B541-CF83972570F4}"/>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19" name="Group 18">
            <a:extLst>
              <a:ext uri="{FF2B5EF4-FFF2-40B4-BE49-F238E27FC236}">
                <a16:creationId xmlns:a16="http://schemas.microsoft.com/office/drawing/2014/main" id="{5FC7A792-8FCF-4C84-B339-B31328D84AC8}"/>
              </a:ext>
            </a:extLst>
          </p:cNvPr>
          <p:cNvGrpSpPr/>
          <p:nvPr/>
        </p:nvGrpSpPr>
        <p:grpSpPr>
          <a:xfrm>
            <a:off x="10920551" y="5732886"/>
            <a:ext cx="524503" cy="438912"/>
            <a:chOff x="10920551" y="5789448"/>
            <a:chExt cx="524503" cy="438912"/>
          </a:xfrm>
        </p:grpSpPr>
        <p:sp>
          <p:nvSpPr>
            <p:cNvPr id="22" name="Oval 21">
              <a:extLst>
                <a:ext uri="{FF2B5EF4-FFF2-40B4-BE49-F238E27FC236}">
                  <a16:creationId xmlns:a16="http://schemas.microsoft.com/office/drawing/2014/main" id="{BF24B2A3-B112-4880-BB68-7B7533FF7C80}"/>
                </a:ext>
              </a:extLst>
            </p:cNvPr>
            <p:cNvSpPr>
              <a:spLocks noChangeAspect="1"/>
            </p:cNvSpPr>
            <p:nvPr/>
          </p:nvSpPr>
          <p:spPr>
            <a:xfrm>
              <a:off x="10963346" y="5789448"/>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3" name="TextBox 22">
              <a:extLst>
                <a:ext uri="{FF2B5EF4-FFF2-40B4-BE49-F238E27FC236}">
                  <a16:creationId xmlns:a16="http://schemas.microsoft.com/office/drawing/2014/main" id="{1C096E0B-CB74-4C25-AFFB-B616943522BC}"/>
                </a:ext>
              </a:extLst>
            </p:cNvPr>
            <p:cNvSpPr txBox="1"/>
            <p:nvPr/>
          </p:nvSpPr>
          <p:spPr>
            <a:xfrm>
              <a:off x="10920551" y="5870405"/>
              <a:ext cx="524503"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GRC</a:t>
              </a:r>
            </a:p>
          </p:txBody>
        </p:sp>
      </p:grpSp>
      <p:grpSp>
        <p:nvGrpSpPr>
          <p:cNvPr id="25" name="Group 24">
            <a:extLst>
              <a:ext uri="{FF2B5EF4-FFF2-40B4-BE49-F238E27FC236}">
                <a16:creationId xmlns:a16="http://schemas.microsoft.com/office/drawing/2014/main" id="{CF5A9C23-6D47-4F1C-88FB-1E2BE6804CC1}"/>
              </a:ext>
            </a:extLst>
          </p:cNvPr>
          <p:cNvGrpSpPr/>
          <p:nvPr/>
        </p:nvGrpSpPr>
        <p:grpSpPr>
          <a:xfrm>
            <a:off x="8415234" y="5468674"/>
            <a:ext cx="2061477" cy="804631"/>
            <a:chOff x="5314683" y="2093646"/>
            <a:chExt cx="2061477" cy="804631"/>
          </a:xfrm>
        </p:grpSpPr>
        <p:sp>
          <p:nvSpPr>
            <p:cNvPr id="26" name="TextBox 25">
              <a:extLst>
                <a:ext uri="{FF2B5EF4-FFF2-40B4-BE49-F238E27FC236}">
                  <a16:creationId xmlns:a16="http://schemas.microsoft.com/office/drawing/2014/main" id="{651A81AE-D94D-438C-91A4-ACFBA020862E}"/>
                </a:ext>
              </a:extLst>
            </p:cNvPr>
            <p:cNvSpPr txBox="1"/>
            <p:nvPr/>
          </p:nvSpPr>
          <p:spPr>
            <a:xfrm>
              <a:off x="6062851" y="2307346"/>
              <a:ext cx="1313309" cy="590931"/>
            </a:xfrm>
            <a:prstGeom prst="rect">
              <a:avLst/>
            </a:prstGeom>
            <a:noFill/>
          </p:spPr>
          <p:txBody>
            <a:bodyPr wrap="square" rtlCol="0">
              <a:spAutoFit/>
            </a:bodyPr>
            <a:lstStyle/>
            <a:p>
              <a:pPr>
                <a:lnSpc>
                  <a:spcPct val="90000"/>
                </a:lnSpc>
              </a:pPr>
              <a:r>
                <a:rPr lang="en-US" sz="1800" b="1" dirty="0">
                  <a:solidFill>
                    <a:schemeClr val="bg1"/>
                  </a:solidFill>
                </a:rPr>
                <a:t>IT</a:t>
              </a:r>
              <a:br>
                <a:rPr lang="en-US" sz="1800" b="1" dirty="0">
                  <a:solidFill>
                    <a:schemeClr val="bg1"/>
                  </a:solidFill>
                </a:rPr>
              </a:br>
              <a:r>
                <a:rPr lang="en-US" sz="1800" b="1" dirty="0">
                  <a:solidFill>
                    <a:schemeClr val="bg1"/>
                  </a:solidFill>
                </a:rPr>
                <a:t>Workflows</a:t>
              </a:r>
            </a:p>
          </p:txBody>
        </p:sp>
        <p:pic>
          <p:nvPicPr>
            <p:cNvPr id="28" name="Graphic 27">
              <a:extLst>
                <a:ext uri="{FF2B5EF4-FFF2-40B4-BE49-F238E27FC236}">
                  <a16:creationId xmlns:a16="http://schemas.microsoft.com/office/drawing/2014/main" id="{477ECFC5-8B3A-4936-BCBF-83568AD82B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14683" y="2093646"/>
              <a:ext cx="708292" cy="708292"/>
            </a:xfrm>
            <a:prstGeom prst="rect">
              <a:avLst/>
            </a:prstGeom>
          </p:spPr>
        </p:pic>
      </p:grpSp>
      <p:pic>
        <p:nvPicPr>
          <p:cNvPr id="33" name="Picture 32">
            <a:extLst>
              <a:ext uri="{FF2B5EF4-FFF2-40B4-BE49-F238E27FC236}">
                <a16:creationId xmlns:a16="http://schemas.microsoft.com/office/drawing/2014/main" id="{DC33F2C8-98A5-4663-A487-EA178651AD2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077" y="1921580"/>
            <a:ext cx="6374458" cy="3456432"/>
          </a:xfrm>
          <a:prstGeom prst="rect">
            <a:avLst/>
          </a:prstGeom>
          <a:ln w="9525">
            <a:solidFill>
              <a:schemeClr val="bg1">
                <a:lumMod val="85000"/>
              </a:schemeClr>
            </a:solidFill>
          </a:ln>
          <a:effectLst/>
        </p:spPr>
      </p:pic>
    </p:spTree>
    <p:extLst>
      <p:ext uri="{BB962C8B-B14F-4D97-AF65-F5344CB8AC3E}">
        <p14:creationId xmlns:p14="http://schemas.microsoft.com/office/powerpoint/2010/main" val="30971239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547476-7B7B-0D40-9BC9-0EB427E9B642}"/>
              </a:ext>
            </a:extLst>
          </p:cNvPr>
          <p:cNvSpPr txBox="1"/>
          <p:nvPr/>
        </p:nvSpPr>
        <p:spPr>
          <a:xfrm>
            <a:off x="5814785" y="1571228"/>
            <a:ext cx="5954883" cy="1957908"/>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800" dirty="0">
                <a:solidFill>
                  <a:srgbClr val="293E40"/>
                </a:solidFill>
              </a:rPr>
              <a:t>Deliver a next generation employee experience and unlock enterprise-wide productivity</a:t>
            </a:r>
            <a:r>
              <a:rPr kumimoji="0" lang="en-US" sz="1800" b="0" i="0" u="none" strike="noStrike" kern="1200" cap="none" spc="0" normalizeH="0" baseline="0" noProof="0" dirty="0">
                <a:ln>
                  <a:noFill/>
                </a:ln>
                <a:solidFill>
                  <a:srgbClr val="293E40"/>
                </a:solidFill>
                <a:effectLst/>
                <a:uLnTx/>
                <a:uFillTx/>
                <a:ea typeface="+mn-ea"/>
                <a:cs typeface="+mn-cs"/>
              </a:rPr>
              <a:t>.</a:t>
            </a: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93E40"/>
              </a:solidFill>
              <a:effectLst/>
              <a:uLnTx/>
              <a:uFillTx/>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93E40"/>
              </a:solidFill>
              <a:effectLst/>
              <a:uLnTx/>
              <a:uFillTx/>
              <a:ea typeface="+mn-ea"/>
              <a:cs typeface="+mn-cs"/>
            </a:endParaRPr>
          </a:p>
          <a:p>
            <a:pPr marL="6350" marR="0" lvl="2" indent="0" algn="l" defTabSz="457040" rtl="0" eaLnBrk="1" fontAlgn="auto" latinLnBrk="0" hangingPunct="1">
              <a:lnSpc>
                <a:spcPct val="80000"/>
              </a:lnSpc>
              <a:spcBef>
                <a:spcPts val="1200"/>
              </a:spcBef>
              <a:spcAft>
                <a:spcPts val="1200"/>
              </a:spcAft>
              <a:buClrTx/>
              <a:buSzTx/>
              <a:buFontTx/>
              <a:buNone/>
              <a:tabLst/>
              <a:defRPr/>
            </a:pPr>
            <a:r>
              <a:rPr kumimoji="0" lang="en-US" sz="2800" b="1" i="0" u="none" strike="noStrike" kern="1200" cap="none" spc="0" normalizeH="0" baseline="0" noProof="0" dirty="0">
                <a:ln>
                  <a:noFill/>
                </a:ln>
                <a:solidFill>
                  <a:srgbClr val="293E40"/>
                </a:solidFill>
                <a:effectLst/>
                <a:uLnTx/>
                <a:uFillTx/>
                <a:ea typeface="+mn-ea"/>
                <a:cs typeface="+mn-cs"/>
              </a:rPr>
              <a:t>Campaigns – Tasking and Analytics</a:t>
            </a:r>
            <a:endParaRPr kumimoji="0" lang="en-US" sz="2000" b="1" i="0" u="none" strike="noStrike" kern="1200" cap="none" spc="0" normalizeH="0" baseline="0" noProof="0" dirty="0">
              <a:ln>
                <a:noFill/>
              </a:ln>
              <a:solidFill>
                <a:srgbClr val="293E40"/>
              </a:solidFill>
              <a:effectLst/>
              <a:uLnTx/>
              <a:uFillTx/>
              <a:ea typeface="+mn-ea"/>
              <a:cs typeface="+mn-cs"/>
            </a:endParaRPr>
          </a:p>
        </p:txBody>
      </p:sp>
      <p:cxnSp>
        <p:nvCxnSpPr>
          <p:cNvPr id="9" name="Straight Connector 8">
            <a:extLst>
              <a:ext uri="{FF2B5EF4-FFF2-40B4-BE49-F238E27FC236}">
                <a16:creationId xmlns:a16="http://schemas.microsoft.com/office/drawing/2014/main" id="{AA88A7FC-C988-0142-9FCA-15B0916D2550}"/>
              </a:ext>
            </a:extLst>
          </p:cNvPr>
          <p:cNvCxnSpPr/>
          <p:nvPr/>
        </p:nvCxnSpPr>
        <p:spPr>
          <a:xfrm>
            <a:off x="5903691" y="2271659"/>
            <a:ext cx="355107" cy="0"/>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735E036E-A03A-4120-83EB-BE8A67017BBB}"/>
              </a:ext>
            </a:extLst>
          </p:cNvPr>
          <p:cNvSpPr>
            <a:spLocks noGrp="1"/>
          </p:cNvSpPr>
          <p:nvPr>
            <p:ph type="title"/>
          </p:nvPr>
        </p:nvSpPr>
        <p:spPr/>
        <p:txBody>
          <a:bodyPr/>
          <a:lstStyle/>
          <a:p>
            <a:r>
              <a:rPr lang="en-US" dirty="0">
                <a:solidFill>
                  <a:schemeClr val="tx1"/>
                </a:solidFill>
              </a:rPr>
              <a:t>What’s new in Madrid</a:t>
            </a:r>
          </a:p>
        </p:txBody>
      </p:sp>
      <p:grpSp>
        <p:nvGrpSpPr>
          <p:cNvPr id="17" name="Group 16">
            <a:extLst>
              <a:ext uri="{FF2B5EF4-FFF2-40B4-BE49-F238E27FC236}">
                <a16:creationId xmlns:a16="http://schemas.microsoft.com/office/drawing/2014/main" id="{86943A75-5AAB-420E-B281-0A396FB315D8}"/>
              </a:ext>
            </a:extLst>
          </p:cNvPr>
          <p:cNvGrpSpPr/>
          <p:nvPr/>
        </p:nvGrpSpPr>
        <p:grpSpPr>
          <a:xfrm>
            <a:off x="840685" y="2780526"/>
            <a:ext cx="3308063" cy="3270703"/>
            <a:chOff x="5505061" y="3898823"/>
            <a:chExt cx="1188018" cy="1174601"/>
          </a:xfrm>
        </p:grpSpPr>
        <p:sp>
          <p:nvSpPr>
            <p:cNvPr id="18" name="TextBox 17">
              <a:extLst>
                <a:ext uri="{FF2B5EF4-FFF2-40B4-BE49-F238E27FC236}">
                  <a16:creationId xmlns:a16="http://schemas.microsoft.com/office/drawing/2014/main" id="{9D2BD47E-63C6-41E4-9A96-10857D6E7BCD}"/>
                </a:ext>
              </a:extLst>
            </p:cNvPr>
            <p:cNvSpPr txBox="1"/>
            <p:nvPr/>
          </p:nvSpPr>
          <p:spPr>
            <a:xfrm>
              <a:off x="5505061" y="4721935"/>
              <a:ext cx="1188018" cy="351489"/>
            </a:xfrm>
            <a:prstGeom prst="rect">
              <a:avLst/>
            </a:prstGeom>
            <a:noFill/>
          </p:spPr>
          <p:txBody>
            <a:bodyPr wrap="square" rtlCol="0">
              <a:spAutoFit/>
            </a:bodyPr>
            <a:lstStyle/>
            <a:p>
              <a:pPr marL="0" marR="0" lvl="0" indent="0" algn="ctr" defTabSz="45704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93E40"/>
                  </a:solidFill>
                  <a:effectLst/>
                  <a:uLnTx/>
                  <a:uFillTx/>
                  <a:latin typeface="+mj-lt"/>
                  <a:ea typeface="+mn-ea"/>
                  <a:cs typeface="+mn-cs"/>
                </a:rPr>
                <a:t>Employee</a:t>
              </a:r>
              <a:br>
                <a:rPr kumimoji="0" lang="en-US" sz="3200" b="1" i="0" u="none" strike="noStrike" kern="1200" cap="none" spc="0" normalizeH="0" baseline="0" noProof="0" dirty="0">
                  <a:ln>
                    <a:noFill/>
                  </a:ln>
                  <a:solidFill>
                    <a:srgbClr val="293E40"/>
                  </a:solidFill>
                  <a:effectLst/>
                  <a:uLnTx/>
                  <a:uFillTx/>
                  <a:latin typeface="+mj-lt"/>
                  <a:ea typeface="+mn-ea"/>
                  <a:cs typeface="+mn-cs"/>
                </a:rPr>
              </a:br>
              <a:r>
                <a:rPr kumimoji="0" lang="en-US" sz="3200" b="1" i="0" u="none" strike="noStrike" kern="1200" cap="none" spc="0" normalizeH="0" baseline="0" noProof="0" dirty="0">
                  <a:ln>
                    <a:noFill/>
                  </a:ln>
                  <a:solidFill>
                    <a:srgbClr val="293E40"/>
                  </a:solidFill>
                  <a:effectLst/>
                  <a:uLnTx/>
                  <a:uFillTx/>
                  <a:latin typeface="+mj-lt"/>
                  <a:ea typeface="+mn-ea"/>
                  <a:cs typeface="+mn-cs"/>
                </a:rPr>
                <a:t>Workflows</a:t>
              </a:r>
            </a:p>
          </p:txBody>
        </p:sp>
        <p:pic>
          <p:nvPicPr>
            <p:cNvPr id="19" name="Graphic 18">
              <a:extLst>
                <a:ext uri="{FF2B5EF4-FFF2-40B4-BE49-F238E27FC236}">
                  <a16:creationId xmlns:a16="http://schemas.microsoft.com/office/drawing/2014/main" id="{379B6E07-69C7-40C0-A2B0-BA071FF8F4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44924" y="3898823"/>
              <a:ext cx="708292" cy="708292"/>
            </a:xfrm>
            <a:prstGeom prst="rect">
              <a:avLst/>
            </a:prstGeom>
          </p:spPr>
        </p:pic>
      </p:grpSp>
    </p:spTree>
    <p:extLst>
      <p:ext uri="{BB962C8B-B14F-4D97-AF65-F5344CB8AC3E}">
        <p14:creationId xmlns:p14="http://schemas.microsoft.com/office/powerpoint/2010/main" val="148571176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1D1E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23" name="Rectangle 22">
            <a:extLst>
              <a:ext uri="{FF2B5EF4-FFF2-40B4-BE49-F238E27FC236}">
                <a16:creationId xmlns:a16="http://schemas.microsoft.com/office/drawing/2014/main" id="{7DF25F86-45D8-E246-89FF-29B5744DE3A8}"/>
              </a:ext>
            </a:extLst>
          </p:cNvPr>
          <p:cNvSpPr/>
          <p:nvPr/>
        </p:nvSpPr>
        <p:spPr>
          <a:xfrm>
            <a:off x="8313543" y="2322232"/>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Link communication content</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with desired outcomes</a:t>
            </a:r>
            <a:endParaRPr kumimoji="0" lang="en-US" sz="1400" b="0" i="0" u="none" strike="noStrike" kern="1200" cap="none" spc="-20" normalizeH="0" baseline="0" noProof="0" dirty="0">
              <a:ln>
                <a:noFill/>
              </a:ln>
              <a:solidFill>
                <a:srgbClr val="293E40"/>
              </a:solidFill>
              <a:effectLst/>
              <a:uLnTx/>
              <a:uFillTx/>
              <a:latin typeface="Century Gothic" panose="020F0302020204030204"/>
              <a:ea typeface="+mn-ea"/>
              <a:cs typeface="+mn-cs"/>
            </a:endParaRPr>
          </a:p>
        </p:txBody>
      </p:sp>
      <p:grpSp>
        <p:nvGrpSpPr>
          <p:cNvPr id="28" name="Group 27">
            <a:extLst>
              <a:ext uri="{FF2B5EF4-FFF2-40B4-BE49-F238E27FC236}">
                <a16:creationId xmlns:a16="http://schemas.microsoft.com/office/drawing/2014/main" id="{DC9F3866-725B-5E49-93E4-EF26392285E6}"/>
              </a:ext>
            </a:extLst>
          </p:cNvPr>
          <p:cNvGrpSpPr/>
          <p:nvPr/>
        </p:nvGrpSpPr>
        <p:grpSpPr>
          <a:xfrm>
            <a:off x="8317916" y="1596260"/>
            <a:ext cx="3324617" cy="418018"/>
            <a:chOff x="8341981" y="980194"/>
            <a:chExt cx="3324617" cy="418018"/>
          </a:xfrm>
        </p:grpSpPr>
        <p:sp>
          <p:nvSpPr>
            <p:cNvPr id="29" name="TextBox 28">
              <a:extLst>
                <a:ext uri="{FF2B5EF4-FFF2-40B4-BE49-F238E27FC236}">
                  <a16:creationId xmlns:a16="http://schemas.microsoft.com/office/drawing/2014/main" id="{8A93D7AA-D6CD-0F48-84E1-0C3035FD3EF5}"/>
                </a:ext>
              </a:extLst>
            </p:cNvPr>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30" name="Straight Connector 29">
              <a:extLst>
                <a:ext uri="{FF2B5EF4-FFF2-40B4-BE49-F238E27FC236}">
                  <a16:creationId xmlns:a16="http://schemas.microsoft.com/office/drawing/2014/main" id="{FE487640-A91F-EC42-A937-7CA3ED352D19}"/>
                </a:ext>
              </a:extLst>
            </p:cNvPr>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B24D4242-E041-9E46-9ACE-F23CF97597AA}"/>
              </a:ext>
            </a:extLst>
          </p:cNvPr>
          <p:cNvSpPr/>
          <p:nvPr/>
        </p:nvSpPr>
        <p:spPr>
          <a:xfrm>
            <a:off x="8313544" y="2951703"/>
            <a:ext cx="3381632" cy="738664"/>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Measure and analyze campaign</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performance, ensuring effective and relevant communications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32" name="Rectangle 31">
            <a:extLst>
              <a:ext uri="{FF2B5EF4-FFF2-40B4-BE49-F238E27FC236}">
                <a16:creationId xmlns:a16="http://schemas.microsoft.com/office/drawing/2014/main" id="{39BCACB5-B1E4-A84E-9B72-FA5102EC309F}"/>
              </a:ext>
            </a:extLst>
          </p:cNvPr>
          <p:cNvSpPr/>
          <p:nvPr/>
        </p:nvSpPr>
        <p:spPr>
          <a:xfrm>
            <a:off x="8313544" y="379453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Identify</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employee  content consumption trends over time</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4" name="Text Placeholder 3">
            <a:extLst>
              <a:ext uri="{FF2B5EF4-FFF2-40B4-BE49-F238E27FC236}">
                <a16:creationId xmlns:a16="http://schemas.microsoft.com/office/drawing/2014/main" id="{2032DBCC-3E33-46AF-BBC5-B3417B9C360E}"/>
              </a:ext>
            </a:extLst>
          </p:cNvPr>
          <p:cNvSpPr>
            <a:spLocks noGrp="1"/>
          </p:cNvSpPr>
          <p:nvPr>
            <p:ph type="body" sz="quarter" idx="13"/>
          </p:nvPr>
        </p:nvSpPr>
        <p:spPr/>
        <p:txBody>
          <a:bodyPr/>
          <a:lstStyle/>
          <a:p>
            <a:r>
              <a:rPr lang="en-US" dirty="0"/>
              <a:t>Assign measurable to-dos to employees as part of a </a:t>
            </a:r>
            <a:br>
              <a:rPr lang="en-US" dirty="0"/>
            </a:br>
            <a:r>
              <a:rPr lang="en-US" dirty="0"/>
              <a:t>campaign</a:t>
            </a:r>
          </a:p>
        </p:txBody>
      </p:sp>
      <p:sp>
        <p:nvSpPr>
          <p:cNvPr id="2" name="Title 1">
            <a:extLst>
              <a:ext uri="{FF2B5EF4-FFF2-40B4-BE49-F238E27FC236}">
                <a16:creationId xmlns:a16="http://schemas.microsoft.com/office/drawing/2014/main" id="{1548CA32-2F5F-44F1-94D5-C78204955592}"/>
              </a:ext>
            </a:extLst>
          </p:cNvPr>
          <p:cNvSpPr>
            <a:spLocks noGrp="1"/>
          </p:cNvSpPr>
          <p:nvPr>
            <p:ph type="title"/>
          </p:nvPr>
        </p:nvSpPr>
        <p:spPr/>
        <p:txBody>
          <a:bodyPr/>
          <a:lstStyle/>
          <a:p>
            <a:r>
              <a:rPr lang="en-US" dirty="0"/>
              <a:t>Campaigns – Tasking and Analytics</a:t>
            </a:r>
          </a:p>
        </p:txBody>
      </p:sp>
      <p:sp>
        <p:nvSpPr>
          <p:cNvPr id="16" name="Rectangle 15">
            <a:extLst>
              <a:ext uri="{FF2B5EF4-FFF2-40B4-BE49-F238E27FC236}">
                <a16:creationId xmlns:a16="http://schemas.microsoft.com/office/drawing/2014/main" id="{7714E090-7F86-4917-A992-6F5AAD3A5677}"/>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36" name="Group 35">
            <a:extLst>
              <a:ext uri="{FF2B5EF4-FFF2-40B4-BE49-F238E27FC236}">
                <a16:creationId xmlns:a16="http://schemas.microsoft.com/office/drawing/2014/main" id="{DB564C92-D883-4FC7-9789-650BF18C274B}"/>
              </a:ext>
            </a:extLst>
          </p:cNvPr>
          <p:cNvGrpSpPr/>
          <p:nvPr/>
        </p:nvGrpSpPr>
        <p:grpSpPr>
          <a:xfrm>
            <a:off x="10963346" y="5743281"/>
            <a:ext cx="438912" cy="438912"/>
            <a:chOff x="11197396" y="5715000"/>
            <a:chExt cx="438912" cy="438912"/>
          </a:xfrm>
        </p:grpSpPr>
        <p:sp>
          <p:nvSpPr>
            <p:cNvPr id="37" name="Oval 36">
              <a:extLst>
                <a:ext uri="{FF2B5EF4-FFF2-40B4-BE49-F238E27FC236}">
                  <a16:creationId xmlns:a16="http://schemas.microsoft.com/office/drawing/2014/main" id="{2BBEB559-014F-45AF-A139-6657E70EF074}"/>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39" name="TextBox 38">
              <a:extLst>
                <a:ext uri="{FF2B5EF4-FFF2-40B4-BE49-F238E27FC236}">
                  <a16:creationId xmlns:a16="http://schemas.microsoft.com/office/drawing/2014/main" id="{43E8DC99-7412-423F-9684-688E5E185D05}"/>
                </a:ext>
              </a:extLst>
            </p:cNvPr>
            <p:cNvSpPr txBox="1"/>
            <p:nvPr/>
          </p:nvSpPr>
          <p:spPr>
            <a:xfrm>
              <a:off x="11227537" y="5795957"/>
              <a:ext cx="378630"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HR</a:t>
              </a:r>
            </a:p>
          </p:txBody>
        </p:sp>
      </p:grpSp>
      <p:pic>
        <p:nvPicPr>
          <p:cNvPr id="27" name="Picture 26">
            <a:extLst>
              <a:ext uri="{FF2B5EF4-FFF2-40B4-BE49-F238E27FC236}">
                <a16:creationId xmlns:a16="http://schemas.microsoft.com/office/drawing/2014/main" id="{979A0181-1394-4C9E-84D3-268786E15FE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0953" y="1915611"/>
            <a:ext cx="5502022" cy="3999827"/>
          </a:xfrm>
          <a:prstGeom prst="rect">
            <a:avLst/>
          </a:prstGeom>
          <a:ln w="9525">
            <a:solidFill>
              <a:schemeClr val="bg1">
                <a:lumMod val="85000"/>
              </a:schemeClr>
            </a:solidFill>
          </a:ln>
          <a:effectLst/>
        </p:spPr>
      </p:pic>
      <p:grpSp>
        <p:nvGrpSpPr>
          <p:cNvPr id="33" name="Group 32">
            <a:extLst>
              <a:ext uri="{FF2B5EF4-FFF2-40B4-BE49-F238E27FC236}">
                <a16:creationId xmlns:a16="http://schemas.microsoft.com/office/drawing/2014/main" id="{05C53F67-CF7A-4A17-99F6-6DD0B7D18961}"/>
              </a:ext>
            </a:extLst>
          </p:cNvPr>
          <p:cNvGrpSpPr/>
          <p:nvPr/>
        </p:nvGrpSpPr>
        <p:grpSpPr>
          <a:xfrm>
            <a:off x="8415234" y="5464864"/>
            <a:ext cx="2062557" cy="805455"/>
            <a:chOff x="5314684" y="935612"/>
            <a:chExt cx="2062557" cy="805455"/>
          </a:xfrm>
        </p:grpSpPr>
        <p:sp>
          <p:nvSpPr>
            <p:cNvPr id="34" name="TextBox 33">
              <a:extLst>
                <a:ext uri="{FF2B5EF4-FFF2-40B4-BE49-F238E27FC236}">
                  <a16:creationId xmlns:a16="http://schemas.microsoft.com/office/drawing/2014/main" id="{22738AA1-22AC-4B6A-B77B-28EEC83B7B01}"/>
                </a:ext>
              </a:extLst>
            </p:cNvPr>
            <p:cNvSpPr txBox="1"/>
            <p:nvPr/>
          </p:nvSpPr>
          <p:spPr>
            <a:xfrm>
              <a:off x="6063932" y="1150136"/>
              <a:ext cx="1313309" cy="590931"/>
            </a:xfrm>
            <a:prstGeom prst="rect">
              <a:avLst/>
            </a:prstGeom>
            <a:noFill/>
          </p:spPr>
          <p:txBody>
            <a:bodyPr wrap="square" rtlCol="0">
              <a:spAutoFit/>
            </a:bodyPr>
            <a:lstStyle/>
            <a:p>
              <a:pPr>
                <a:lnSpc>
                  <a:spcPct val="90000"/>
                </a:lnSpc>
              </a:pPr>
              <a:r>
                <a:rPr lang="en-US" sz="1800" b="1" dirty="0">
                  <a:solidFill>
                    <a:schemeClr val="bg1"/>
                  </a:solidFill>
                </a:rPr>
                <a:t>Employee</a:t>
              </a:r>
              <a:br>
                <a:rPr lang="en-US" sz="1800" b="1" dirty="0">
                  <a:solidFill>
                    <a:schemeClr val="bg1"/>
                  </a:solidFill>
                </a:rPr>
              </a:br>
              <a:r>
                <a:rPr lang="en-US" sz="1800" b="1" dirty="0">
                  <a:solidFill>
                    <a:schemeClr val="bg1"/>
                  </a:solidFill>
                </a:rPr>
                <a:t>Workflows</a:t>
              </a:r>
            </a:p>
          </p:txBody>
        </p:sp>
        <p:pic>
          <p:nvPicPr>
            <p:cNvPr id="35" name="Graphic 34">
              <a:extLst>
                <a:ext uri="{FF2B5EF4-FFF2-40B4-BE49-F238E27FC236}">
                  <a16:creationId xmlns:a16="http://schemas.microsoft.com/office/drawing/2014/main" id="{B5010C7A-3A39-4C9B-A2E9-9D2E6E6111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14684" y="935612"/>
              <a:ext cx="708291" cy="708291"/>
            </a:xfrm>
            <a:prstGeom prst="rect">
              <a:avLst/>
            </a:prstGeom>
          </p:spPr>
        </p:pic>
      </p:grpSp>
    </p:spTree>
    <p:extLst>
      <p:ext uri="{BB962C8B-B14F-4D97-AF65-F5344CB8AC3E}">
        <p14:creationId xmlns:p14="http://schemas.microsoft.com/office/powerpoint/2010/main" val="375057279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750"/>
                                        <p:tgtEl>
                                          <p:spTgt spid="2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547476-7B7B-0D40-9BC9-0EB427E9B642}"/>
              </a:ext>
            </a:extLst>
          </p:cNvPr>
          <p:cNvSpPr txBox="1"/>
          <p:nvPr/>
        </p:nvSpPr>
        <p:spPr>
          <a:xfrm>
            <a:off x="5814785" y="1571228"/>
            <a:ext cx="5954883" cy="2918171"/>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3E40"/>
                </a:solidFill>
                <a:effectLst/>
                <a:uLnTx/>
                <a:uFillTx/>
                <a:ea typeface="+mn-ea"/>
                <a:cs typeface="+mn-cs"/>
              </a:rPr>
              <a:t>Delight customers with proactive service from issue to resolution.</a:t>
            </a: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93E40"/>
              </a:solidFill>
              <a:effectLst/>
              <a:uLnTx/>
              <a:uFillTx/>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93E40"/>
              </a:solidFill>
              <a:effectLst/>
              <a:uLnTx/>
              <a:uFillTx/>
              <a:ea typeface="+mn-ea"/>
              <a:cs typeface="+mn-cs"/>
            </a:endParaRPr>
          </a:p>
          <a:p>
            <a:pPr marL="6350" marR="0" lvl="2" indent="0" algn="l" defTabSz="457040" rtl="0" eaLnBrk="1" fontAlgn="auto" latinLnBrk="0" hangingPunct="1">
              <a:lnSpc>
                <a:spcPct val="80000"/>
              </a:lnSpc>
              <a:spcBef>
                <a:spcPts val="1200"/>
              </a:spcBef>
              <a:spcAft>
                <a:spcPts val="1200"/>
              </a:spcAft>
              <a:buClrTx/>
              <a:buSzTx/>
              <a:buFontTx/>
              <a:buNone/>
              <a:tabLst/>
              <a:defRPr/>
            </a:pPr>
            <a:r>
              <a:rPr kumimoji="0" lang="en-US" sz="2800" b="1" i="0" u="none" strike="noStrike" kern="1200" cap="none" spc="0" normalizeH="0" baseline="0" noProof="0" dirty="0">
                <a:ln>
                  <a:noFill/>
                </a:ln>
                <a:solidFill>
                  <a:srgbClr val="293E40"/>
                </a:solidFill>
                <a:effectLst/>
                <a:uLnTx/>
                <a:uFillTx/>
                <a:ea typeface="+mn-ea"/>
                <a:cs typeface="+mn-cs"/>
              </a:rPr>
              <a:t>Advanced Work Assignment</a:t>
            </a:r>
          </a:p>
          <a:p>
            <a:pPr marL="6350" marR="0" lvl="2" indent="0" algn="l" defTabSz="457040" rtl="0" eaLnBrk="1" fontAlgn="auto" latinLnBrk="0" hangingPunct="1">
              <a:lnSpc>
                <a:spcPct val="80000"/>
              </a:lnSpc>
              <a:spcBef>
                <a:spcPts val="1200"/>
              </a:spcBef>
              <a:spcAft>
                <a:spcPts val="1200"/>
              </a:spcAft>
              <a:buClrTx/>
              <a:buSzTx/>
              <a:buFontTx/>
              <a:buNone/>
              <a:tabLst/>
              <a:defRPr/>
            </a:pPr>
            <a:r>
              <a:rPr lang="en-US" sz="2800" b="1" dirty="0">
                <a:solidFill>
                  <a:srgbClr val="293E40"/>
                </a:solidFill>
              </a:rPr>
              <a:t>FSM Mobile App</a:t>
            </a:r>
          </a:p>
          <a:p>
            <a:pPr marL="6350" marR="0" lvl="2" indent="0" algn="l" defTabSz="457040" rtl="0" eaLnBrk="1" fontAlgn="auto" latinLnBrk="0" hangingPunct="1">
              <a:lnSpc>
                <a:spcPct val="80000"/>
              </a:lnSpc>
              <a:spcBef>
                <a:spcPts val="1200"/>
              </a:spcBef>
              <a:spcAft>
                <a:spcPts val="1200"/>
              </a:spcAft>
              <a:buClrTx/>
              <a:buSzTx/>
              <a:buFontTx/>
              <a:buNone/>
              <a:tabLst/>
              <a:defRPr/>
            </a:pPr>
            <a:r>
              <a:rPr kumimoji="0" lang="en-US" sz="2800" b="1" i="0" u="none" strike="noStrike" kern="1200" cap="none" spc="0" normalizeH="0" baseline="0" noProof="0" dirty="0">
                <a:ln>
                  <a:noFill/>
                </a:ln>
                <a:solidFill>
                  <a:srgbClr val="293E40"/>
                </a:solidFill>
                <a:effectLst/>
                <a:uLnTx/>
                <a:uFillTx/>
                <a:ea typeface="+mn-ea"/>
                <a:cs typeface="+mn-cs"/>
              </a:rPr>
              <a:t>Agent Workspace</a:t>
            </a:r>
            <a:endParaRPr kumimoji="0" lang="en-US" sz="2000" b="1" i="0" u="none" strike="noStrike" kern="1200" cap="none" spc="0" normalizeH="0" baseline="0" noProof="0" dirty="0">
              <a:ln>
                <a:noFill/>
              </a:ln>
              <a:solidFill>
                <a:srgbClr val="293E40"/>
              </a:solidFill>
              <a:effectLst/>
              <a:uLnTx/>
              <a:uFillTx/>
              <a:ea typeface="+mn-ea"/>
              <a:cs typeface="+mn-cs"/>
            </a:endParaRPr>
          </a:p>
        </p:txBody>
      </p:sp>
      <p:cxnSp>
        <p:nvCxnSpPr>
          <p:cNvPr id="9" name="Straight Connector 8">
            <a:extLst>
              <a:ext uri="{FF2B5EF4-FFF2-40B4-BE49-F238E27FC236}">
                <a16:creationId xmlns:a16="http://schemas.microsoft.com/office/drawing/2014/main" id="{AA88A7FC-C988-0142-9FCA-15B0916D2550}"/>
              </a:ext>
            </a:extLst>
          </p:cNvPr>
          <p:cNvCxnSpPr/>
          <p:nvPr/>
        </p:nvCxnSpPr>
        <p:spPr>
          <a:xfrm>
            <a:off x="5903691" y="2271659"/>
            <a:ext cx="355107" cy="0"/>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735E036E-A03A-4120-83EB-BE8A67017BBB}"/>
              </a:ext>
            </a:extLst>
          </p:cNvPr>
          <p:cNvSpPr>
            <a:spLocks noGrp="1"/>
          </p:cNvSpPr>
          <p:nvPr>
            <p:ph type="title"/>
          </p:nvPr>
        </p:nvSpPr>
        <p:spPr/>
        <p:txBody>
          <a:bodyPr/>
          <a:lstStyle/>
          <a:p>
            <a:r>
              <a:rPr lang="en-US" dirty="0">
                <a:solidFill>
                  <a:schemeClr val="tx1"/>
                </a:solidFill>
              </a:rPr>
              <a:t>What’s new in Madrid</a:t>
            </a:r>
          </a:p>
        </p:txBody>
      </p:sp>
      <p:grpSp>
        <p:nvGrpSpPr>
          <p:cNvPr id="20" name="Group 19">
            <a:extLst>
              <a:ext uri="{FF2B5EF4-FFF2-40B4-BE49-F238E27FC236}">
                <a16:creationId xmlns:a16="http://schemas.microsoft.com/office/drawing/2014/main" id="{467FC864-9AA2-4404-B5EF-039388CBD36A}"/>
              </a:ext>
            </a:extLst>
          </p:cNvPr>
          <p:cNvGrpSpPr/>
          <p:nvPr/>
        </p:nvGrpSpPr>
        <p:grpSpPr>
          <a:xfrm>
            <a:off x="875262" y="2766640"/>
            <a:ext cx="3238709" cy="3289954"/>
            <a:chOff x="8644909" y="3896383"/>
            <a:chExt cx="1170603" cy="1189126"/>
          </a:xfrm>
        </p:grpSpPr>
        <p:sp>
          <p:nvSpPr>
            <p:cNvPr id="21" name="TextBox 20">
              <a:extLst>
                <a:ext uri="{FF2B5EF4-FFF2-40B4-BE49-F238E27FC236}">
                  <a16:creationId xmlns:a16="http://schemas.microsoft.com/office/drawing/2014/main" id="{59F6E1C0-86A7-4EA0-8D8E-1FC0ADA92A63}"/>
                </a:ext>
              </a:extLst>
            </p:cNvPr>
            <p:cNvSpPr txBox="1"/>
            <p:nvPr/>
          </p:nvSpPr>
          <p:spPr>
            <a:xfrm>
              <a:off x="8644909" y="4731756"/>
              <a:ext cx="1170603" cy="353753"/>
            </a:xfrm>
            <a:prstGeom prst="rect">
              <a:avLst/>
            </a:prstGeom>
            <a:noFill/>
          </p:spPr>
          <p:txBody>
            <a:bodyPr wrap="square" rtlCol="0">
              <a:spAutoFit/>
            </a:bodyPr>
            <a:lstStyle/>
            <a:p>
              <a:pPr marL="0" marR="0" lvl="0" indent="0" algn="ctr" defTabSz="45704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93E40"/>
                  </a:solidFill>
                  <a:effectLst/>
                  <a:uLnTx/>
                  <a:uFillTx/>
                  <a:latin typeface="+mj-lt"/>
                  <a:ea typeface="+mn-ea"/>
                  <a:cs typeface="+mn-cs"/>
                </a:rPr>
                <a:t>Customer </a:t>
              </a:r>
              <a:br>
                <a:rPr kumimoji="0" lang="en-US" sz="3200" b="1" i="0" u="none" strike="noStrike" kern="1200" cap="none" spc="0" normalizeH="0" baseline="0" noProof="0" dirty="0">
                  <a:ln>
                    <a:noFill/>
                  </a:ln>
                  <a:solidFill>
                    <a:srgbClr val="293E40"/>
                  </a:solidFill>
                  <a:effectLst/>
                  <a:uLnTx/>
                  <a:uFillTx/>
                  <a:latin typeface="+mj-lt"/>
                  <a:ea typeface="+mn-ea"/>
                  <a:cs typeface="+mn-cs"/>
                </a:rPr>
              </a:br>
              <a:r>
                <a:rPr kumimoji="0" lang="en-US" sz="3200" b="1" i="0" u="none" strike="noStrike" kern="1200" cap="none" spc="0" normalizeH="0" baseline="0" noProof="0" dirty="0">
                  <a:ln>
                    <a:noFill/>
                  </a:ln>
                  <a:solidFill>
                    <a:srgbClr val="293E40"/>
                  </a:solidFill>
                  <a:effectLst/>
                  <a:uLnTx/>
                  <a:uFillTx/>
                  <a:latin typeface="+mj-lt"/>
                  <a:ea typeface="+mn-ea"/>
                  <a:cs typeface="+mn-cs"/>
                </a:rPr>
                <a:t>Workflows</a:t>
              </a:r>
            </a:p>
          </p:txBody>
        </p:sp>
        <p:pic>
          <p:nvPicPr>
            <p:cNvPr id="22" name="Graphic 21">
              <a:extLst>
                <a:ext uri="{FF2B5EF4-FFF2-40B4-BE49-F238E27FC236}">
                  <a16:creationId xmlns:a16="http://schemas.microsoft.com/office/drawing/2014/main" id="{F6205F5D-B5AC-4F4A-8F20-D5B1E9DF91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50285" y="3896383"/>
              <a:ext cx="559851" cy="707180"/>
            </a:xfrm>
            <a:prstGeom prst="rect">
              <a:avLst/>
            </a:prstGeom>
          </p:spPr>
        </p:pic>
      </p:grpSp>
    </p:spTree>
    <p:extLst>
      <p:ext uri="{BB962C8B-B14F-4D97-AF65-F5344CB8AC3E}">
        <p14:creationId xmlns:p14="http://schemas.microsoft.com/office/powerpoint/2010/main" val="413372082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E4D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6276"/>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lang="en-US" sz="1400" noProof="0" dirty="0">
                <a:solidFill>
                  <a:srgbClr val="293E40"/>
                </a:solidFill>
                <a:latin typeface="Century Gothic" panose="020F0302020204030204"/>
              </a:rPr>
              <a:t>Auto-assign based on availability, capability, and skills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16" name="Rectangle 15"/>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11" name="Group 10"/>
          <p:cNvGrpSpPr/>
          <p:nvPr/>
        </p:nvGrpSpPr>
        <p:grpSpPr>
          <a:xfrm>
            <a:off x="8317916" y="1595049"/>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957536"/>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Push chats and cases to agents for faster response</a:t>
            </a:r>
          </a:p>
        </p:txBody>
      </p:sp>
      <p:sp>
        <p:nvSpPr>
          <p:cNvPr id="4" name="Text Placeholder 3">
            <a:extLst>
              <a:ext uri="{FF2B5EF4-FFF2-40B4-BE49-F238E27FC236}">
                <a16:creationId xmlns:a16="http://schemas.microsoft.com/office/drawing/2014/main" id="{2F443FE1-A9A9-41EA-A1AE-31C250489A48}"/>
              </a:ext>
            </a:extLst>
          </p:cNvPr>
          <p:cNvSpPr>
            <a:spLocks noGrp="1"/>
          </p:cNvSpPr>
          <p:nvPr>
            <p:ph type="body" sz="quarter" idx="13"/>
          </p:nvPr>
        </p:nvSpPr>
        <p:spPr/>
        <p:txBody>
          <a:bodyPr/>
          <a:lstStyle/>
          <a:p>
            <a:r>
              <a:rPr lang="en-US" dirty="0"/>
              <a:t>Automate omni-channel assignments to reduce complexity</a:t>
            </a:r>
          </a:p>
        </p:txBody>
      </p:sp>
      <p:sp>
        <p:nvSpPr>
          <p:cNvPr id="2" name="Title 1">
            <a:extLst>
              <a:ext uri="{FF2B5EF4-FFF2-40B4-BE49-F238E27FC236}">
                <a16:creationId xmlns:a16="http://schemas.microsoft.com/office/drawing/2014/main" id="{6956C47C-13C8-4BAA-83DF-2529200328FD}"/>
              </a:ext>
            </a:extLst>
          </p:cNvPr>
          <p:cNvSpPr>
            <a:spLocks noGrp="1"/>
          </p:cNvSpPr>
          <p:nvPr>
            <p:ph type="title"/>
          </p:nvPr>
        </p:nvSpPr>
        <p:spPr/>
        <p:txBody>
          <a:bodyPr/>
          <a:lstStyle/>
          <a:p>
            <a:r>
              <a:rPr lang="en-US" dirty="0"/>
              <a:t>Advanced Work Assignment</a:t>
            </a:r>
          </a:p>
        </p:txBody>
      </p:sp>
      <p:sp>
        <p:nvSpPr>
          <p:cNvPr id="30" name="Rectangle 29">
            <a:extLst>
              <a:ext uri="{FF2B5EF4-FFF2-40B4-BE49-F238E27FC236}">
                <a16:creationId xmlns:a16="http://schemas.microsoft.com/office/drawing/2014/main" id="{3B551ACB-BA16-4FDD-8E07-FF252891D6E9}"/>
              </a:ext>
            </a:extLst>
          </p:cNvPr>
          <p:cNvSpPr/>
          <p:nvPr/>
        </p:nvSpPr>
        <p:spPr>
          <a:xfrm>
            <a:off x="8313544" y="358879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Configure</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priorities and timers to meet response goals</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grpSp>
        <p:nvGrpSpPr>
          <p:cNvPr id="21" name="Group 20">
            <a:extLst>
              <a:ext uri="{FF2B5EF4-FFF2-40B4-BE49-F238E27FC236}">
                <a16:creationId xmlns:a16="http://schemas.microsoft.com/office/drawing/2014/main" id="{61351002-3D8E-47C0-AF5A-E74B69422B6B}"/>
              </a:ext>
            </a:extLst>
          </p:cNvPr>
          <p:cNvGrpSpPr/>
          <p:nvPr/>
        </p:nvGrpSpPr>
        <p:grpSpPr>
          <a:xfrm>
            <a:off x="10921351" y="5743281"/>
            <a:ext cx="522900" cy="438912"/>
            <a:chOff x="11155401" y="5715000"/>
            <a:chExt cx="522900" cy="438912"/>
          </a:xfrm>
        </p:grpSpPr>
        <p:sp>
          <p:nvSpPr>
            <p:cNvPr id="23" name="Oval 22">
              <a:extLst>
                <a:ext uri="{FF2B5EF4-FFF2-40B4-BE49-F238E27FC236}">
                  <a16:creationId xmlns:a16="http://schemas.microsoft.com/office/drawing/2014/main" id="{C0C14F26-4FC3-40B2-951F-BD29CCF8C6F7}"/>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4" name="TextBox 23">
              <a:extLst>
                <a:ext uri="{FF2B5EF4-FFF2-40B4-BE49-F238E27FC236}">
                  <a16:creationId xmlns:a16="http://schemas.microsoft.com/office/drawing/2014/main" id="{108EF264-242D-4F8A-8D4B-A02DA849CD0E}"/>
                </a:ext>
              </a:extLst>
            </p:cNvPr>
            <p:cNvSpPr txBox="1"/>
            <p:nvPr/>
          </p:nvSpPr>
          <p:spPr>
            <a:xfrm>
              <a:off x="11155401" y="5795957"/>
              <a:ext cx="522900"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Century Gothic" panose="020F0302020204030204"/>
                </a:rPr>
                <a:t>C</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SM</a:t>
              </a:r>
            </a:p>
          </p:txBody>
        </p:sp>
      </p:grpSp>
      <p:grpSp>
        <p:nvGrpSpPr>
          <p:cNvPr id="28" name="Group 27">
            <a:extLst>
              <a:ext uri="{FF2B5EF4-FFF2-40B4-BE49-F238E27FC236}">
                <a16:creationId xmlns:a16="http://schemas.microsoft.com/office/drawing/2014/main" id="{51A51769-8C17-409B-9D58-64008C4F60DF}"/>
              </a:ext>
            </a:extLst>
          </p:cNvPr>
          <p:cNvGrpSpPr/>
          <p:nvPr/>
        </p:nvGrpSpPr>
        <p:grpSpPr>
          <a:xfrm>
            <a:off x="8490275" y="5472083"/>
            <a:ext cx="1988340" cy="800534"/>
            <a:chOff x="5388903" y="3959724"/>
            <a:chExt cx="1988340" cy="800534"/>
          </a:xfrm>
        </p:grpSpPr>
        <p:sp>
          <p:nvSpPr>
            <p:cNvPr id="29" name="TextBox 28">
              <a:extLst>
                <a:ext uri="{FF2B5EF4-FFF2-40B4-BE49-F238E27FC236}">
                  <a16:creationId xmlns:a16="http://schemas.microsoft.com/office/drawing/2014/main" id="{5BC21129-93C2-4E1E-BA2A-8F56B5DD89CE}"/>
                </a:ext>
              </a:extLst>
            </p:cNvPr>
            <p:cNvSpPr txBox="1"/>
            <p:nvPr/>
          </p:nvSpPr>
          <p:spPr>
            <a:xfrm>
              <a:off x="6063933" y="4169327"/>
              <a:ext cx="1313310" cy="590931"/>
            </a:xfrm>
            <a:prstGeom prst="rect">
              <a:avLst/>
            </a:prstGeom>
            <a:noFill/>
          </p:spPr>
          <p:txBody>
            <a:bodyPr wrap="square" rtlCol="0">
              <a:spAutoFit/>
            </a:bodyPr>
            <a:lstStyle/>
            <a:p>
              <a:pPr>
                <a:lnSpc>
                  <a:spcPct val="90000"/>
                </a:lnSpc>
              </a:pPr>
              <a:r>
                <a:rPr lang="en-US" sz="1800" b="1" dirty="0">
                  <a:solidFill>
                    <a:schemeClr val="bg1"/>
                  </a:solidFill>
                </a:rPr>
                <a:t>Customer </a:t>
              </a:r>
              <a:br>
                <a:rPr lang="en-US" sz="1800" b="1" dirty="0">
                  <a:solidFill>
                    <a:schemeClr val="bg1"/>
                  </a:solidFill>
                </a:rPr>
              </a:br>
              <a:r>
                <a:rPr lang="en-US" sz="1800" b="1" dirty="0">
                  <a:solidFill>
                    <a:schemeClr val="bg1"/>
                  </a:solidFill>
                </a:rPr>
                <a:t>Workflows</a:t>
              </a:r>
            </a:p>
          </p:txBody>
        </p:sp>
        <p:pic>
          <p:nvPicPr>
            <p:cNvPr id="31" name="Graphic 30">
              <a:extLst>
                <a:ext uri="{FF2B5EF4-FFF2-40B4-BE49-F238E27FC236}">
                  <a16:creationId xmlns:a16="http://schemas.microsoft.com/office/drawing/2014/main" id="{34268862-887E-462B-9778-D651EFE511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88903" y="3959724"/>
              <a:ext cx="559851" cy="707180"/>
            </a:xfrm>
            <a:prstGeom prst="rect">
              <a:avLst/>
            </a:prstGeom>
          </p:spPr>
        </p:pic>
      </p:grpSp>
      <p:pic>
        <p:nvPicPr>
          <p:cNvPr id="38" name="Picture 37">
            <a:extLst>
              <a:ext uri="{FF2B5EF4-FFF2-40B4-BE49-F238E27FC236}">
                <a16:creationId xmlns:a16="http://schemas.microsoft.com/office/drawing/2014/main" id="{D7BFB9BA-3CA5-4AA0-B326-4E55D524C60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113" y="1648407"/>
            <a:ext cx="6294644" cy="3598166"/>
          </a:xfrm>
          <a:prstGeom prst="rect">
            <a:avLst/>
          </a:prstGeom>
          <a:solidFill>
            <a:schemeClr val="bg1">
              <a:lumMod val="75000"/>
            </a:schemeClr>
          </a:solidFill>
          <a:ln w="9525">
            <a:solidFill>
              <a:schemeClr val="bg1">
                <a:lumMod val="85000"/>
              </a:schemeClr>
            </a:solidFill>
          </a:ln>
          <a:effectLst/>
        </p:spPr>
      </p:pic>
      <p:pic>
        <p:nvPicPr>
          <p:cNvPr id="39" name="Picture 38">
            <a:extLst>
              <a:ext uri="{FF2B5EF4-FFF2-40B4-BE49-F238E27FC236}">
                <a16:creationId xmlns:a16="http://schemas.microsoft.com/office/drawing/2014/main" id="{349030F7-F3EB-433C-9653-21447BD1EFA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91364" y="1678092"/>
            <a:ext cx="1726073" cy="1722915"/>
          </a:xfrm>
          <a:prstGeom prst="ellipse">
            <a:avLst/>
          </a:prstGeom>
          <a:solidFill>
            <a:schemeClr val="bg1">
              <a:lumMod val="75000"/>
            </a:schemeClr>
          </a:solidFill>
          <a:ln>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1225251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1F4F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7" name="Rectangle 6"/>
          <p:cNvSpPr/>
          <p:nvPr/>
        </p:nvSpPr>
        <p:spPr>
          <a:xfrm>
            <a:off x="8313544" y="2325937"/>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Provide faster and easier mobile experience</a:t>
            </a:r>
          </a:p>
        </p:txBody>
      </p:sp>
      <p:grpSp>
        <p:nvGrpSpPr>
          <p:cNvPr id="11" name="Group 10"/>
          <p:cNvGrpSpPr/>
          <p:nvPr/>
        </p:nvGrpSpPr>
        <p:grpSpPr>
          <a:xfrm>
            <a:off x="8317916" y="1594710"/>
            <a:ext cx="3324617" cy="418018"/>
            <a:chOff x="8341981" y="980194"/>
            <a:chExt cx="3324617" cy="418018"/>
          </a:xfrm>
        </p:grpSpPr>
        <p:sp>
          <p:nvSpPr>
            <p:cNvPr id="15" name="TextBox 14"/>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14" name="Straight Connector 13"/>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313544" y="2953322"/>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Integrate maps, geo-location tracking, and swipe actions</a:t>
            </a:r>
          </a:p>
        </p:txBody>
      </p:sp>
      <p:sp>
        <p:nvSpPr>
          <p:cNvPr id="4" name="Text Placeholder 3">
            <a:extLst>
              <a:ext uri="{FF2B5EF4-FFF2-40B4-BE49-F238E27FC236}">
                <a16:creationId xmlns:a16="http://schemas.microsoft.com/office/drawing/2014/main" id="{515E65D8-A039-4361-9A24-6E025EFDA7B2}"/>
              </a:ext>
            </a:extLst>
          </p:cNvPr>
          <p:cNvSpPr>
            <a:spLocks noGrp="1"/>
          </p:cNvSpPr>
          <p:nvPr>
            <p:ph type="body" sz="quarter" idx="13"/>
          </p:nvPr>
        </p:nvSpPr>
        <p:spPr/>
        <p:txBody>
          <a:bodyPr/>
          <a:lstStyle/>
          <a:p>
            <a:r>
              <a:rPr lang="en-US" dirty="0"/>
              <a:t>Boost technician productivity</a:t>
            </a:r>
          </a:p>
        </p:txBody>
      </p:sp>
      <p:sp>
        <p:nvSpPr>
          <p:cNvPr id="2" name="Title 1">
            <a:extLst>
              <a:ext uri="{FF2B5EF4-FFF2-40B4-BE49-F238E27FC236}">
                <a16:creationId xmlns:a16="http://schemas.microsoft.com/office/drawing/2014/main" id="{3401B4AE-3766-4701-B333-B09434A705A0}"/>
              </a:ext>
            </a:extLst>
          </p:cNvPr>
          <p:cNvSpPr>
            <a:spLocks noGrp="1"/>
          </p:cNvSpPr>
          <p:nvPr>
            <p:ph type="title"/>
          </p:nvPr>
        </p:nvSpPr>
        <p:spPr/>
        <p:txBody>
          <a:bodyPr/>
          <a:lstStyle/>
          <a:p>
            <a:r>
              <a:rPr lang="en-US" dirty="0"/>
              <a:t>Field Service Management for Now Agent</a:t>
            </a:r>
          </a:p>
        </p:txBody>
      </p:sp>
      <p:sp>
        <p:nvSpPr>
          <p:cNvPr id="31" name="Rectangle 30">
            <a:extLst>
              <a:ext uri="{FF2B5EF4-FFF2-40B4-BE49-F238E27FC236}">
                <a16:creationId xmlns:a16="http://schemas.microsoft.com/office/drawing/2014/main" id="{DBAECDF1-4E47-490D-820B-F091F55D3B93}"/>
              </a:ext>
            </a:extLst>
          </p:cNvPr>
          <p:cNvSpPr/>
          <p:nvPr/>
        </p:nvSpPr>
        <p:spPr>
          <a:xfrm>
            <a:off x="8313544" y="3580941"/>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Enable offline read/write when disconnected</a:t>
            </a:r>
          </a:p>
        </p:txBody>
      </p:sp>
      <p:sp>
        <p:nvSpPr>
          <p:cNvPr id="24" name="Rectangle 23">
            <a:extLst>
              <a:ext uri="{FF2B5EF4-FFF2-40B4-BE49-F238E27FC236}">
                <a16:creationId xmlns:a16="http://schemas.microsoft.com/office/drawing/2014/main" id="{BF5DFAD1-ECFB-4514-B541-CF83972570F4}"/>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19" name="Group 18">
            <a:extLst>
              <a:ext uri="{FF2B5EF4-FFF2-40B4-BE49-F238E27FC236}">
                <a16:creationId xmlns:a16="http://schemas.microsoft.com/office/drawing/2014/main" id="{4A75914D-29B1-47C5-BC81-FD0E48C93387}"/>
              </a:ext>
            </a:extLst>
          </p:cNvPr>
          <p:cNvGrpSpPr/>
          <p:nvPr/>
        </p:nvGrpSpPr>
        <p:grpSpPr>
          <a:xfrm>
            <a:off x="10921351" y="5743281"/>
            <a:ext cx="522900" cy="438912"/>
            <a:chOff x="11155401" y="5715000"/>
            <a:chExt cx="522900" cy="438912"/>
          </a:xfrm>
        </p:grpSpPr>
        <p:sp>
          <p:nvSpPr>
            <p:cNvPr id="22" name="Oval 21">
              <a:extLst>
                <a:ext uri="{FF2B5EF4-FFF2-40B4-BE49-F238E27FC236}">
                  <a16:creationId xmlns:a16="http://schemas.microsoft.com/office/drawing/2014/main" id="{8A603528-CE36-41B3-A159-68B30A388F16}"/>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3" name="TextBox 22">
              <a:extLst>
                <a:ext uri="{FF2B5EF4-FFF2-40B4-BE49-F238E27FC236}">
                  <a16:creationId xmlns:a16="http://schemas.microsoft.com/office/drawing/2014/main" id="{044D7E3F-337F-4C53-9EB9-0AFEC39F7F64}"/>
                </a:ext>
              </a:extLst>
            </p:cNvPr>
            <p:cNvSpPr txBox="1"/>
            <p:nvPr/>
          </p:nvSpPr>
          <p:spPr>
            <a:xfrm>
              <a:off x="11155401" y="5795957"/>
              <a:ext cx="522900"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CSM</a:t>
              </a:r>
            </a:p>
          </p:txBody>
        </p:sp>
      </p:grpSp>
      <p:grpSp>
        <p:nvGrpSpPr>
          <p:cNvPr id="36" name="Group 35">
            <a:extLst>
              <a:ext uri="{FF2B5EF4-FFF2-40B4-BE49-F238E27FC236}">
                <a16:creationId xmlns:a16="http://schemas.microsoft.com/office/drawing/2014/main" id="{886CCD03-2227-49E1-BAE9-6EB2C6DA2116}"/>
              </a:ext>
            </a:extLst>
          </p:cNvPr>
          <p:cNvGrpSpPr/>
          <p:nvPr/>
        </p:nvGrpSpPr>
        <p:grpSpPr>
          <a:xfrm>
            <a:off x="8490275" y="5472083"/>
            <a:ext cx="1988340" cy="800534"/>
            <a:chOff x="5388903" y="3959724"/>
            <a:chExt cx="1988340" cy="800534"/>
          </a:xfrm>
        </p:grpSpPr>
        <p:sp>
          <p:nvSpPr>
            <p:cNvPr id="37" name="TextBox 36">
              <a:extLst>
                <a:ext uri="{FF2B5EF4-FFF2-40B4-BE49-F238E27FC236}">
                  <a16:creationId xmlns:a16="http://schemas.microsoft.com/office/drawing/2014/main" id="{38546AC9-1AC0-460A-87AE-4505C549E259}"/>
                </a:ext>
              </a:extLst>
            </p:cNvPr>
            <p:cNvSpPr txBox="1"/>
            <p:nvPr/>
          </p:nvSpPr>
          <p:spPr>
            <a:xfrm>
              <a:off x="6063933" y="4169327"/>
              <a:ext cx="1313310" cy="590931"/>
            </a:xfrm>
            <a:prstGeom prst="rect">
              <a:avLst/>
            </a:prstGeom>
            <a:noFill/>
          </p:spPr>
          <p:txBody>
            <a:bodyPr wrap="square" rtlCol="0">
              <a:spAutoFit/>
            </a:bodyPr>
            <a:lstStyle/>
            <a:p>
              <a:pPr marL="0" marR="0" lvl="0" indent="0" algn="l" defTabSz="45704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entury Gothic" panose="020F0302020204030204"/>
                  <a:ea typeface="+mn-ea"/>
                  <a:cs typeface="+mn-cs"/>
                </a:rPr>
                <a:t>Customer </a:t>
              </a:r>
              <a:br>
                <a:rPr kumimoji="0" lang="en-US" sz="1800" b="1" i="0" u="none" strike="noStrike" kern="1200" cap="none" spc="0" normalizeH="0" baseline="0" noProof="0" dirty="0">
                  <a:ln>
                    <a:noFill/>
                  </a:ln>
                  <a:solidFill>
                    <a:srgbClr val="FFFFFF"/>
                  </a:solidFill>
                  <a:effectLst/>
                  <a:uLnTx/>
                  <a:uFillTx/>
                  <a:latin typeface="Century Gothic" panose="020F0302020204030204"/>
                  <a:ea typeface="+mn-ea"/>
                  <a:cs typeface="+mn-cs"/>
                </a:rPr>
              </a:br>
              <a:r>
                <a:rPr kumimoji="0" lang="en-US" sz="1800" b="1" i="0" u="none" strike="noStrike" kern="1200" cap="none" spc="0" normalizeH="0" baseline="0" noProof="0" dirty="0">
                  <a:ln>
                    <a:noFill/>
                  </a:ln>
                  <a:solidFill>
                    <a:srgbClr val="FFFFFF"/>
                  </a:solidFill>
                  <a:effectLst/>
                  <a:uLnTx/>
                  <a:uFillTx/>
                  <a:latin typeface="Century Gothic" panose="020F0302020204030204"/>
                  <a:ea typeface="+mn-ea"/>
                  <a:cs typeface="+mn-cs"/>
                </a:rPr>
                <a:t>Workflows</a:t>
              </a:r>
            </a:p>
          </p:txBody>
        </p:sp>
        <p:pic>
          <p:nvPicPr>
            <p:cNvPr id="38" name="Graphic 37">
              <a:extLst>
                <a:ext uri="{FF2B5EF4-FFF2-40B4-BE49-F238E27FC236}">
                  <a16:creationId xmlns:a16="http://schemas.microsoft.com/office/drawing/2014/main" id="{C26C1D7F-E857-4862-8090-BCAB7CCE16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88903" y="3959724"/>
              <a:ext cx="559851" cy="707180"/>
            </a:xfrm>
            <a:prstGeom prst="rect">
              <a:avLst/>
            </a:prstGeom>
          </p:spPr>
        </p:pic>
      </p:grpSp>
      <p:pic>
        <p:nvPicPr>
          <p:cNvPr id="39" name="Picture 38">
            <a:extLst>
              <a:ext uri="{FF2B5EF4-FFF2-40B4-BE49-F238E27FC236}">
                <a16:creationId xmlns:a16="http://schemas.microsoft.com/office/drawing/2014/main" id="{66B3FE5E-B654-4D53-82CB-16FBEBE7679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3236" y="1879344"/>
            <a:ext cx="6253088" cy="3573814"/>
          </a:xfrm>
          <a:prstGeom prst="rect">
            <a:avLst/>
          </a:prstGeom>
          <a:solidFill>
            <a:schemeClr val="bg1">
              <a:lumMod val="75000"/>
            </a:schemeClr>
          </a:solidFill>
          <a:ln>
            <a:solidFill>
              <a:schemeClr val="bg1">
                <a:lumMod val="85000"/>
              </a:schemeClr>
            </a:solidFill>
          </a:ln>
          <a:effectLst/>
        </p:spPr>
      </p:pic>
      <p:pic>
        <p:nvPicPr>
          <p:cNvPr id="25" name="Picture 24">
            <a:extLst>
              <a:ext uri="{FF2B5EF4-FFF2-40B4-BE49-F238E27FC236}">
                <a16:creationId xmlns:a16="http://schemas.microsoft.com/office/drawing/2014/main" id="{BEACDC04-4235-4300-A803-A8EED2B4868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79445" y="1560148"/>
            <a:ext cx="2224046" cy="4303316"/>
          </a:xfrm>
          <a:prstGeom prst="rect">
            <a:avLst/>
          </a:prstGeom>
        </p:spPr>
      </p:pic>
      <p:pic>
        <p:nvPicPr>
          <p:cNvPr id="26" name="Picture 25">
            <a:extLst>
              <a:ext uri="{FF2B5EF4-FFF2-40B4-BE49-F238E27FC236}">
                <a16:creationId xmlns:a16="http://schemas.microsoft.com/office/drawing/2014/main" id="{368E983B-4A41-444B-B44B-78F40047949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51623" y="1560148"/>
            <a:ext cx="2224046" cy="4303316"/>
          </a:xfrm>
          <a:prstGeom prst="rect">
            <a:avLst/>
          </a:prstGeom>
        </p:spPr>
      </p:pic>
    </p:spTree>
    <p:extLst>
      <p:ext uri="{BB962C8B-B14F-4D97-AF65-F5344CB8AC3E}">
        <p14:creationId xmlns:p14="http://schemas.microsoft.com/office/powerpoint/2010/main" val="183565968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1D1E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DDFBC9-D304-40C2-9343-7C1ACB30357E}"/>
              </a:ext>
            </a:extLst>
          </p:cNvPr>
          <p:cNvSpPr/>
          <p:nvPr/>
        </p:nvSpPr>
        <p:spPr bwMode="gray">
          <a:xfrm>
            <a:off x="8045449" y="0"/>
            <a:ext cx="4143376" cy="6858000"/>
          </a:xfrm>
          <a:prstGeom prst="rect">
            <a:avLst/>
          </a:prstGeom>
          <a:solidFill>
            <a:schemeClr val="bg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a:p>
            <a:pPr marL="0" marR="0" lvl="0" indent="0" algn="l" defTabSz="4570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93E40"/>
              </a:solidFill>
              <a:effectLst/>
              <a:uLnTx/>
              <a:uFillTx/>
              <a:latin typeface="Century Gothic" panose="020F0302020204030204"/>
              <a:ea typeface="+mn-ea"/>
              <a:cs typeface="+mn-cs"/>
            </a:endParaRPr>
          </a:p>
        </p:txBody>
      </p:sp>
      <p:sp>
        <p:nvSpPr>
          <p:cNvPr id="23" name="Rectangle 22">
            <a:extLst>
              <a:ext uri="{FF2B5EF4-FFF2-40B4-BE49-F238E27FC236}">
                <a16:creationId xmlns:a16="http://schemas.microsoft.com/office/drawing/2014/main" id="{7DF25F86-45D8-E246-89FF-29B5744DE3A8}"/>
              </a:ext>
            </a:extLst>
          </p:cNvPr>
          <p:cNvSpPr/>
          <p:nvPr/>
        </p:nvSpPr>
        <p:spPr>
          <a:xfrm>
            <a:off x="8313543" y="2322232"/>
            <a:ext cx="3383280"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Multi-task efficiently with tabs and child tabs</a:t>
            </a:r>
            <a:endParaRPr kumimoji="0" lang="en-US" sz="1400" b="0" i="0" u="none" strike="noStrike" kern="1200" cap="none" spc="-20" normalizeH="0" baseline="0" noProof="0" dirty="0">
              <a:ln>
                <a:noFill/>
              </a:ln>
              <a:solidFill>
                <a:srgbClr val="293E40"/>
              </a:solidFill>
              <a:effectLst/>
              <a:uLnTx/>
              <a:uFillTx/>
              <a:latin typeface="Century Gothic" panose="020F0302020204030204"/>
              <a:ea typeface="+mn-ea"/>
              <a:cs typeface="+mn-cs"/>
            </a:endParaRPr>
          </a:p>
        </p:txBody>
      </p:sp>
      <p:grpSp>
        <p:nvGrpSpPr>
          <p:cNvPr id="28" name="Group 27">
            <a:extLst>
              <a:ext uri="{FF2B5EF4-FFF2-40B4-BE49-F238E27FC236}">
                <a16:creationId xmlns:a16="http://schemas.microsoft.com/office/drawing/2014/main" id="{DC9F3866-725B-5E49-93E4-EF26392285E6}"/>
              </a:ext>
            </a:extLst>
          </p:cNvPr>
          <p:cNvGrpSpPr/>
          <p:nvPr/>
        </p:nvGrpSpPr>
        <p:grpSpPr>
          <a:xfrm>
            <a:off x="8317916" y="1596260"/>
            <a:ext cx="3324617" cy="418018"/>
            <a:chOff x="8341981" y="980194"/>
            <a:chExt cx="3324617" cy="418018"/>
          </a:xfrm>
        </p:grpSpPr>
        <p:sp>
          <p:nvSpPr>
            <p:cNvPr id="29" name="TextBox 28">
              <a:extLst>
                <a:ext uri="{FF2B5EF4-FFF2-40B4-BE49-F238E27FC236}">
                  <a16:creationId xmlns:a16="http://schemas.microsoft.com/office/drawing/2014/main" id="{8A93D7AA-D6CD-0F48-84E1-0C3035FD3EF5}"/>
                </a:ext>
              </a:extLst>
            </p:cNvPr>
            <p:cNvSpPr txBox="1"/>
            <p:nvPr/>
          </p:nvSpPr>
          <p:spPr>
            <a:xfrm>
              <a:off x="8341981" y="980194"/>
              <a:ext cx="3324617" cy="369332"/>
            </a:xfrm>
            <a:prstGeom prst="rect">
              <a:avLst/>
            </a:prstGeom>
            <a:noFill/>
          </p:spPr>
          <p:txBody>
            <a:bodyPr wrap="square" rtlCol="0">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93E40"/>
                  </a:solidFill>
                  <a:effectLst/>
                  <a:uLnTx/>
                  <a:uFillTx/>
                  <a:latin typeface="Century Gothic" panose="020F0302020204030204"/>
                  <a:ea typeface="+mn-ea"/>
                  <a:cs typeface="+mn-cs"/>
                </a:rPr>
                <a:t>Outcomes</a:t>
              </a:r>
            </a:p>
          </p:txBody>
        </p:sp>
        <p:cxnSp>
          <p:nvCxnSpPr>
            <p:cNvPr id="30" name="Straight Connector 29">
              <a:extLst>
                <a:ext uri="{FF2B5EF4-FFF2-40B4-BE49-F238E27FC236}">
                  <a16:creationId xmlns:a16="http://schemas.microsoft.com/office/drawing/2014/main" id="{FE487640-A91F-EC42-A937-7CA3ED352D19}"/>
                </a:ext>
              </a:extLst>
            </p:cNvPr>
            <p:cNvCxnSpPr/>
            <p:nvPr/>
          </p:nvCxnSpPr>
          <p:spPr>
            <a:xfrm>
              <a:off x="8441560" y="1398212"/>
              <a:ext cx="611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B24D4242-E041-9E46-9ACE-F23CF97597AA}"/>
              </a:ext>
            </a:extLst>
          </p:cNvPr>
          <p:cNvSpPr/>
          <p:nvPr/>
        </p:nvSpPr>
        <p:spPr>
          <a:xfrm>
            <a:off x="8313544" y="2951703"/>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Quickly</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view key customer details, timeline, and service level</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32" name="Rectangle 31">
            <a:extLst>
              <a:ext uri="{FF2B5EF4-FFF2-40B4-BE49-F238E27FC236}">
                <a16:creationId xmlns:a16="http://schemas.microsoft.com/office/drawing/2014/main" id="{39BCACB5-B1E4-A84E-9B72-FA5102EC309F}"/>
              </a:ext>
            </a:extLst>
          </p:cNvPr>
          <p:cNvSpPr/>
          <p:nvPr/>
        </p:nvSpPr>
        <p:spPr>
          <a:xfrm>
            <a:off x="8313544" y="3577365"/>
            <a:ext cx="3381632" cy="523220"/>
          </a:xfrm>
          <a:prstGeom prst="rect">
            <a:avLst/>
          </a:prstGeom>
        </p:spPr>
        <p:txBody>
          <a:bodyPr wrap="square">
            <a:spAutoFit/>
          </a:bodyPr>
          <a:lstStyle/>
          <a:p>
            <a:pPr marL="0" marR="0" lvl="0" indent="0" algn="l" defTabSz="4570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rPr>
              <a:t>Solve cases faster</a:t>
            </a:r>
            <a:r>
              <a:rPr kumimoji="0" lang="en-US" sz="1400" b="0" i="0" u="none" strike="noStrike" kern="1200" cap="none" spc="0" normalizeH="0" noProof="0" dirty="0">
                <a:ln>
                  <a:noFill/>
                </a:ln>
                <a:solidFill>
                  <a:srgbClr val="293E40"/>
                </a:solidFill>
                <a:effectLst/>
                <a:uLnTx/>
                <a:uFillTx/>
                <a:latin typeface="Century Gothic" panose="020F0302020204030204"/>
                <a:ea typeface="+mn-ea"/>
                <a:cs typeface="+mn-cs"/>
              </a:rPr>
              <a:t> with machine learning* and contextual </a:t>
            </a:r>
            <a:r>
              <a:rPr kumimoji="0" lang="en-US" sz="1400" b="0" i="0" u="none" strike="noStrike" kern="1200" cap="none" spc="0" normalizeH="0" noProof="0" dirty="0" err="1">
                <a:ln>
                  <a:noFill/>
                </a:ln>
                <a:solidFill>
                  <a:srgbClr val="293E40"/>
                </a:solidFill>
                <a:effectLst/>
                <a:uLnTx/>
                <a:uFillTx/>
                <a:latin typeface="Century Gothic" panose="020F0302020204030204"/>
                <a:ea typeface="+mn-ea"/>
                <a:cs typeface="+mn-cs"/>
              </a:rPr>
              <a:t>hel</a:t>
            </a:r>
            <a:r>
              <a:rPr lang="en-US" sz="1400" dirty="0">
                <a:solidFill>
                  <a:srgbClr val="293E40"/>
                </a:solidFill>
                <a:latin typeface="Century Gothic" panose="020F0302020204030204"/>
              </a:rPr>
              <a:t>p</a:t>
            </a:r>
            <a:endParaRPr kumimoji="0" lang="en-US" sz="1400" b="0" i="0" u="none" strike="noStrike" kern="1200" cap="none" spc="0" normalizeH="0" baseline="0" noProof="0" dirty="0">
              <a:ln>
                <a:noFill/>
              </a:ln>
              <a:solidFill>
                <a:srgbClr val="293E40"/>
              </a:solidFill>
              <a:effectLst/>
              <a:uLnTx/>
              <a:uFillTx/>
              <a:latin typeface="Century Gothic" panose="020F0302020204030204"/>
              <a:ea typeface="+mn-ea"/>
              <a:cs typeface="+mn-cs"/>
            </a:endParaRPr>
          </a:p>
        </p:txBody>
      </p:sp>
      <p:sp>
        <p:nvSpPr>
          <p:cNvPr id="4" name="Text Placeholder 3">
            <a:extLst>
              <a:ext uri="{FF2B5EF4-FFF2-40B4-BE49-F238E27FC236}">
                <a16:creationId xmlns:a16="http://schemas.microsoft.com/office/drawing/2014/main" id="{2032DBCC-3E33-46AF-BBC5-B3417B9C360E}"/>
              </a:ext>
            </a:extLst>
          </p:cNvPr>
          <p:cNvSpPr>
            <a:spLocks noGrp="1"/>
          </p:cNvSpPr>
          <p:nvPr>
            <p:ph type="body" sz="quarter" idx="13"/>
          </p:nvPr>
        </p:nvSpPr>
        <p:spPr/>
        <p:txBody>
          <a:bodyPr/>
          <a:lstStyle/>
          <a:p>
            <a:r>
              <a:rPr lang="en-US" dirty="0"/>
              <a:t>Improve agent experience with optimized workspace layout</a:t>
            </a:r>
          </a:p>
        </p:txBody>
      </p:sp>
      <p:sp>
        <p:nvSpPr>
          <p:cNvPr id="2" name="Title 1">
            <a:extLst>
              <a:ext uri="{FF2B5EF4-FFF2-40B4-BE49-F238E27FC236}">
                <a16:creationId xmlns:a16="http://schemas.microsoft.com/office/drawing/2014/main" id="{1548CA32-2F5F-44F1-94D5-C78204955592}"/>
              </a:ext>
            </a:extLst>
          </p:cNvPr>
          <p:cNvSpPr>
            <a:spLocks noGrp="1"/>
          </p:cNvSpPr>
          <p:nvPr>
            <p:ph type="title"/>
          </p:nvPr>
        </p:nvSpPr>
        <p:spPr/>
        <p:txBody>
          <a:bodyPr/>
          <a:lstStyle/>
          <a:p>
            <a:r>
              <a:rPr lang="en-US" dirty="0"/>
              <a:t>Agent Workspace</a:t>
            </a:r>
          </a:p>
        </p:txBody>
      </p:sp>
      <p:sp>
        <p:nvSpPr>
          <p:cNvPr id="16" name="Rectangle 15">
            <a:extLst>
              <a:ext uri="{FF2B5EF4-FFF2-40B4-BE49-F238E27FC236}">
                <a16:creationId xmlns:a16="http://schemas.microsoft.com/office/drawing/2014/main" id="{7714E090-7F86-4917-A992-6F5AAD3A5677}"/>
              </a:ext>
            </a:extLst>
          </p:cNvPr>
          <p:cNvSpPr/>
          <p:nvPr/>
        </p:nvSpPr>
        <p:spPr>
          <a:xfrm>
            <a:off x="8045449" y="5100936"/>
            <a:ext cx="4143376" cy="1757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36" name="Group 35">
            <a:extLst>
              <a:ext uri="{FF2B5EF4-FFF2-40B4-BE49-F238E27FC236}">
                <a16:creationId xmlns:a16="http://schemas.microsoft.com/office/drawing/2014/main" id="{DB564C92-D883-4FC7-9789-650BF18C274B}"/>
              </a:ext>
            </a:extLst>
          </p:cNvPr>
          <p:cNvGrpSpPr/>
          <p:nvPr/>
        </p:nvGrpSpPr>
        <p:grpSpPr>
          <a:xfrm>
            <a:off x="10921351" y="5743281"/>
            <a:ext cx="522900" cy="438912"/>
            <a:chOff x="11155401" y="5715000"/>
            <a:chExt cx="522900" cy="438912"/>
          </a:xfrm>
        </p:grpSpPr>
        <p:sp>
          <p:nvSpPr>
            <p:cNvPr id="37" name="Oval 36">
              <a:extLst>
                <a:ext uri="{FF2B5EF4-FFF2-40B4-BE49-F238E27FC236}">
                  <a16:creationId xmlns:a16="http://schemas.microsoft.com/office/drawing/2014/main" id="{2BBEB559-014F-45AF-A139-6657E70EF074}"/>
                </a:ext>
              </a:extLst>
            </p:cNvPr>
            <p:cNvSpPr>
              <a:spLocks noChangeAspect="1"/>
            </p:cNvSpPr>
            <p:nvPr/>
          </p:nvSpPr>
          <p:spPr>
            <a:xfrm>
              <a:off x="11197396" y="5715000"/>
              <a:ext cx="438912" cy="438912"/>
            </a:xfrm>
            <a:prstGeom prst="ellipse">
              <a:avLst/>
            </a:prstGeom>
            <a:solidFill>
              <a:srgbClr val="81B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39" name="TextBox 38">
              <a:extLst>
                <a:ext uri="{FF2B5EF4-FFF2-40B4-BE49-F238E27FC236}">
                  <a16:creationId xmlns:a16="http://schemas.microsoft.com/office/drawing/2014/main" id="{43E8DC99-7412-423F-9684-688E5E185D05}"/>
                </a:ext>
              </a:extLst>
            </p:cNvPr>
            <p:cNvSpPr txBox="1"/>
            <p:nvPr/>
          </p:nvSpPr>
          <p:spPr>
            <a:xfrm>
              <a:off x="11155401" y="5795957"/>
              <a:ext cx="522900" cy="276999"/>
            </a:xfrm>
            <a:prstGeom prst="rect">
              <a:avLst/>
            </a:prstGeom>
            <a:noFill/>
          </p:spPr>
          <p:txBody>
            <a:bodyPr wrap="none" rtlCol="0">
              <a:spAutoFit/>
            </a:bodyPr>
            <a:lstStyle/>
            <a:p>
              <a:pPr marL="0" marR="0" lvl="0" indent="0" algn="ctr" defTabSz="45704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Century Gothic" panose="020F0302020204030204"/>
                </a:rPr>
                <a:t>CS</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M</a:t>
              </a:r>
            </a:p>
          </p:txBody>
        </p:sp>
      </p:grpSp>
      <p:sp>
        <p:nvSpPr>
          <p:cNvPr id="47" name="Text Placeholder 5">
            <a:extLst>
              <a:ext uri="{FF2B5EF4-FFF2-40B4-BE49-F238E27FC236}">
                <a16:creationId xmlns:a16="http://schemas.microsoft.com/office/drawing/2014/main" id="{658E6C04-A75C-4574-923E-1D27511402E0}"/>
              </a:ext>
            </a:extLst>
          </p:cNvPr>
          <p:cNvSpPr txBox="1">
            <a:spLocks/>
          </p:cNvSpPr>
          <p:nvPr/>
        </p:nvSpPr>
        <p:spPr bwMode="gray">
          <a:xfrm>
            <a:off x="457406" y="5933804"/>
            <a:ext cx="11103666" cy="260416"/>
          </a:xfrm>
          <a:prstGeom prst="rect">
            <a:avLst/>
          </a:prstGeom>
        </p:spPr>
        <p:txBody>
          <a:bodyPr vert="horz" lIns="91416" tIns="45708" rIns="91416" bIns="0" rtlCol="0" anchor="b" anchorCtr="0">
            <a:noAutofit/>
          </a:bodyPr>
          <a:lstStyle>
            <a:lvl1pPr marL="0" indent="0" algn="l" defTabSz="457017" rtl="0" eaLnBrk="1" latinLnBrk="0" hangingPunct="1">
              <a:lnSpc>
                <a:spcPct val="90000"/>
              </a:lnSpc>
              <a:spcBef>
                <a:spcPts val="1200"/>
              </a:spcBef>
              <a:buClr>
                <a:schemeClr val="tx1"/>
              </a:buClr>
              <a:buFont typeface="Arial"/>
              <a:buNone/>
              <a:defRPr lang="en-US" sz="800" kern="1200" baseline="0" dirty="0">
                <a:solidFill>
                  <a:schemeClr val="tx1"/>
                </a:solidFill>
                <a:latin typeface="+mn-lt"/>
                <a:ea typeface="Gilroy" panose="00000500000000000000" pitchFamily="50" charset="0"/>
                <a:cs typeface="Gilroy" panose="00000500000000000000" pitchFamily="50" charset="0"/>
              </a:defRPr>
            </a:lvl1pPr>
            <a:lvl2pPr marL="457017" indent="-225335"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2pPr>
            <a:lvl3pPr marL="741066" indent="-171381" algn="l" defTabSz="457017" rtl="0" eaLnBrk="1" latinLnBrk="0" hangingPunct="1">
              <a:lnSpc>
                <a:spcPct val="90000"/>
              </a:lnSpc>
              <a:spcBef>
                <a:spcPts val="600"/>
              </a:spcBef>
              <a:buClr>
                <a:schemeClr val="tx1"/>
              </a:buClr>
              <a:buFont typeface="Arial"/>
              <a:buChar char="•"/>
              <a:defRPr sz="1600" kern="1200">
                <a:solidFill>
                  <a:schemeClr val="tx1"/>
                </a:solidFill>
                <a:latin typeface="+mn-lt"/>
                <a:ea typeface="Gilroy" panose="00000500000000000000" pitchFamily="50" charset="0"/>
                <a:cs typeface="Gilroy" panose="00000500000000000000" pitchFamily="50" charset="0"/>
              </a:defRPr>
            </a:lvl3pPr>
            <a:lvl4pPr marL="1026702" indent="-172969" algn="l" defTabSz="457017" rtl="0" eaLnBrk="1" latinLnBrk="0" hangingPunct="1">
              <a:lnSpc>
                <a:spcPct val="90000"/>
              </a:lnSpc>
              <a:spcBef>
                <a:spcPts val="600"/>
              </a:spcBef>
              <a:buClr>
                <a:schemeClr val="tx1"/>
              </a:buClr>
              <a:buFont typeface="Arial"/>
              <a:buChar char="–"/>
              <a:defRPr sz="1400" kern="1200">
                <a:solidFill>
                  <a:schemeClr val="tx1"/>
                </a:solidFill>
                <a:latin typeface="+mn-lt"/>
                <a:ea typeface="Gilroy" panose="00000500000000000000" pitchFamily="50" charset="0"/>
                <a:cs typeface="Gilroy" panose="00000500000000000000" pitchFamily="50" charset="0"/>
              </a:defRPr>
            </a:lvl4pPr>
            <a:lvl5pPr marL="1310750" indent="-165034" algn="l" defTabSz="457017"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Gilroy" panose="00000500000000000000" pitchFamily="50" charset="0"/>
                <a:cs typeface="Gilroy" panose="00000500000000000000" pitchFamily="50" charset="0"/>
              </a:defRPr>
            </a:lvl5pPr>
            <a:lvl6pPr marL="2513594" indent="-228509" algn="l" defTabSz="457017" rtl="0" eaLnBrk="1" latinLnBrk="0" hangingPunct="1">
              <a:spcBef>
                <a:spcPct val="20000"/>
              </a:spcBef>
              <a:buFont typeface="Arial"/>
              <a:buChar char="•"/>
              <a:defRPr sz="1999" kern="1200">
                <a:solidFill>
                  <a:schemeClr val="tx1"/>
                </a:solidFill>
                <a:latin typeface="+mn-lt"/>
                <a:ea typeface="+mn-ea"/>
                <a:cs typeface="+mn-cs"/>
              </a:defRPr>
            </a:lvl6pPr>
            <a:lvl7pPr marL="2970611" indent="-228509" algn="l" defTabSz="457017" rtl="0" eaLnBrk="1" latinLnBrk="0" hangingPunct="1">
              <a:spcBef>
                <a:spcPct val="20000"/>
              </a:spcBef>
              <a:buFont typeface="Arial"/>
              <a:buChar char="•"/>
              <a:defRPr sz="1999" kern="1200">
                <a:solidFill>
                  <a:schemeClr val="tx1"/>
                </a:solidFill>
                <a:latin typeface="+mn-lt"/>
                <a:ea typeface="+mn-ea"/>
                <a:cs typeface="+mn-cs"/>
              </a:defRPr>
            </a:lvl7pPr>
            <a:lvl8pPr marL="3427628" indent="-228509" algn="l" defTabSz="457017" rtl="0" eaLnBrk="1" latinLnBrk="0" hangingPunct="1">
              <a:spcBef>
                <a:spcPct val="20000"/>
              </a:spcBef>
              <a:buFont typeface="Arial"/>
              <a:buChar char="•"/>
              <a:defRPr sz="1999" kern="1200">
                <a:solidFill>
                  <a:schemeClr val="tx1"/>
                </a:solidFill>
                <a:latin typeface="+mn-lt"/>
                <a:ea typeface="+mn-ea"/>
                <a:cs typeface="+mn-cs"/>
              </a:defRPr>
            </a:lvl8pPr>
            <a:lvl9pPr marL="3884646" indent="-228509" algn="l" defTabSz="457017" rtl="0" eaLnBrk="1" latinLnBrk="0" hangingPunct="1">
              <a:spcBef>
                <a:spcPct val="20000"/>
              </a:spcBef>
              <a:buFont typeface="Arial"/>
              <a:buChar char="•"/>
              <a:defRPr sz="1999" kern="1200">
                <a:solidFill>
                  <a:schemeClr val="tx1"/>
                </a:solidFill>
                <a:latin typeface="+mn-lt"/>
                <a:ea typeface="+mn-ea"/>
                <a:cs typeface="+mn-cs"/>
              </a:defRPr>
            </a:lvl9pPr>
          </a:lstStyle>
          <a:p>
            <a:r>
              <a:rPr lang="en-US" dirty="0">
                <a:solidFill>
                  <a:srgbClr val="293E40"/>
                </a:solidFill>
              </a:rPr>
              <a:t>*Agent Assist uses machine learning capabilities in Agent Workspace, requires a subscription to CSM Pro.</a:t>
            </a:r>
          </a:p>
        </p:txBody>
      </p:sp>
      <p:grpSp>
        <p:nvGrpSpPr>
          <p:cNvPr id="34" name="Group 33">
            <a:extLst>
              <a:ext uri="{FF2B5EF4-FFF2-40B4-BE49-F238E27FC236}">
                <a16:creationId xmlns:a16="http://schemas.microsoft.com/office/drawing/2014/main" id="{80ABEAA1-652A-42B0-ABE7-E4E5967616DA}"/>
              </a:ext>
            </a:extLst>
          </p:cNvPr>
          <p:cNvGrpSpPr/>
          <p:nvPr/>
        </p:nvGrpSpPr>
        <p:grpSpPr>
          <a:xfrm>
            <a:off x="8490275" y="5472083"/>
            <a:ext cx="1988340" cy="800534"/>
            <a:chOff x="5388903" y="3959724"/>
            <a:chExt cx="1988340" cy="800534"/>
          </a:xfrm>
        </p:grpSpPr>
        <p:sp>
          <p:nvSpPr>
            <p:cNvPr id="35" name="TextBox 34">
              <a:extLst>
                <a:ext uri="{FF2B5EF4-FFF2-40B4-BE49-F238E27FC236}">
                  <a16:creationId xmlns:a16="http://schemas.microsoft.com/office/drawing/2014/main" id="{6C200C9B-453D-4E45-BD32-ED85FB473B46}"/>
                </a:ext>
              </a:extLst>
            </p:cNvPr>
            <p:cNvSpPr txBox="1"/>
            <p:nvPr/>
          </p:nvSpPr>
          <p:spPr>
            <a:xfrm>
              <a:off x="6063933" y="4169327"/>
              <a:ext cx="1313310" cy="590931"/>
            </a:xfrm>
            <a:prstGeom prst="rect">
              <a:avLst/>
            </a:prstGeom>
            <a:noFill/>
          </p:spPr>
          <p:txBody>
            <a:bodyPr wrap="square" rtlCol="0">
              <a:spAutoFit/>
            </a:bodyPr>
            <a:lstStyle/>
            <a:p>
              <a:pPr>
                <a:lnSpc>
                  <a:spcPct val="90000"/>
                </a:lnSpc>
              </a:pPr>
              <a:r>
                <a:rPr lang="en-US" sz="1800" b="1" dirty="0">
                  <a:solidFill>
                    <a:schemeClr val="bg1"/>
                  </a:solidFill>
                </a:rPr>
                <a:t>Customer </a:t>
              </a:r>
              <a:br>
                <a:rPr lang="en-US" sz="1800" b="1" dirty="0">
                  <a:solidFill>
                    <a:schemeClr val="bg1"/>
                  </a:solidFill>
                </a:rPr>
              </a:br>
              <a:r>
                <a:rPr lang="en-US" sz="1800" b="1" dirty="0">
                  <a:solidFill>
                    <a:schemeClr val="bg1"/>
                  </a:solidFill>
                </a:rPr>
                <a:t>Workflows</a:t>
              </a:r>
            </a:p>
          </p:txBody>
        </p:sp>
        <p:pic>
          <p:nvPicPr>
            <p:cNvPr id="38" name="Graphic 37">
              <a:extLst>
                <a:ext uri="{FF2B5EF4-FFF2-40B4-BE49-F238E27FC236}">
                  <a16:creationId xmlns:a16="http://schemas.microsoft.com/office/drawing/2014/main" id="{E5D60083-E7EA-4290-9CFA-99C5004196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88903" y="3959724"/>
              <a:ext cx="559851" cy="707180"/>
            </a:xfrm>
            <a:prstGeom prst="rect">
              <a:avLst/>
            </a:prstGeom>
          </p:spPr>
        </p:pic>
      </p:grpSp>
      <p:pic>
        <p:nvPicPr>
          <p:cNvPr id="43" name="Picture 42" descr="A screenshot of a computer&#10;&#10;Description automatically generated">
            <a:extLst>
              <a:ext uri="{FF2B5EF4-FFF2-40B4-BE49-F238E27FC236}">
                <a16:creationId xmlns:a16="http://schemas.microsoft.com/office/drawing/2014/main" id="{20666832-8F37-4455-A83D-2852A387FB7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2492" y="1642956"/>
            <a:ext cx="6288405" cy="3275136"/>
          </a:xfrm>
          <a:prstGeom prst="rect">
            <a:avLst/>
          </a:prstGeom>
          <a:ln w="9525">
            <a:solidFill>
              <a:schemeClr val="bg1">
                <a:lumMod val="85000"/>
              </a:schemeClr>
            </a:solidFill>
          </a:ln>
        </p:spPr>
      </p:pic>
    </p:spTree>
    <p:extLst>
      <p:ext uri="{BB962C8B-B14F-4D97-AF65-F5344CB8AC3E}">
        <p14:creationId xmlns:p14="http://schemas.microsoft.com/office/powerpoint/2010/main" val="73188584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750"/>
                                        <p:tgtEl>
                                          <p:spTgt spid="2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DD0363-F90A-466A-AFAF-96A199AF645B}"/>
              </a:ext>
            </a:extLst>
          </p:cNvPr>
          <p:cNvSpPr>
            <a:spLocks noGrp="1"/>
          </p:cNvSpPr>
          <p:nvPr>
            <p:ph type="body" sz="quarter" idx="10"/>
          </p:nvPr>
        </p:nvSpPr>
        <p:spPr/>
        <p:txBody>
          <a:bodyPr/>
          <a:lstStyle/>
          <a:p>
            <a:r>
              <a:rPr lang="en-US" dirty="0"/>
              <a:t>That’s What Marketing Wants You To Know About</a:t>
            </a:r>
          </a:p>
        </p:txBody>
      </p:sp>
      <p:sp>
        <p:nvSpPr>
          <p:cNvPr id="3" name="Title 2">
            <a:extLst>
              <a:ext uri="{FF2B5EF4-FFF2-40B4-BE49-F238E27FC236}">
                <a16:creationId xmlns:a16="http://schemas.microsoft.com/office/drawing/2014/main" id="{2D9ABB6D-0F6A-4B27-951E-5D7574A7F717}"/>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843781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D4E74-6C16-4A20-A57D-2D5E905B1170}"/>
              </a:ext>
            </a:extLst>
          </p:cNvPr>
          <p:cNvSpPr>
            <a:spLocks noGrp="1"/>
          </p:cNvSpPr>
          <p:nvPr>
            <p:ph type="ctrTitle"/>
          </p:nvPr>
        </p:nvSpPr>
        <p:spPr/>
        <p:txBody>
          <a:bodyPr/>
          <a:lstStyle/>
          <a:p>
            <a:r>
              <a:rPr lang="en-US" sz="6000" baseline="60000" dirty="0"/>
              <a:t>Other Cool Things</a:t>
            </a:r>
          </a:p>
        </p:txBody>
      </p:sp>
    </p:spTree>
    <p:extLst>
      <p:ext uri="{BB962C8B-B14F-4D97-AF65-F5344CB8AC3E}">
        <p14:creationId xmlns:p14="http://schemas.microsoft.com/office/powerpoint/2010/main" val="30013339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71A5-B72E-4D03-8B46-C8A8FA2712B2}"/>
              </a:ext>
            </a:extLst>
          </p:cNvPr>
          <p:cNvSpPr>
            <a:spLocks noGrp="1"/>
          </p:cNvSpPr>
          <p:nvPr>
            <p:ph type="title"/>
          </p:nvPr>
        </p:nvSpPr>
        <p:spPr/>
        <p:txBody>
          <a:bodyPr/>
          <a:lstStyle/>
          <a:p>
            <a:r>
              <a:rPr lang="en-US" dirty="0">
                <a:latin typeface="Century Gothic" panose="020B0502020202020204" pitchFamily="34" charset="0"/>
              </a:rPr>
              <a:t>Reimagine business process automation: empower process analysts and developers with the right tools</a:t>
            </a:r>
          </a:p>
        </p:txBody>
      </p:sp>
      <p:sp>
        <p:nvSpPr>
          <p:cNvPr id="3" name="Virtual…">
            <a:extLst>
              <a:ext uri="{FF2B5EF4-FFF2-40B4-BE49-F238E27FC236}">
                <a16:creationId xmlns:a16="http://schemas.microsoft.com/office/drawing/2014/main" id="{7CD0CAE3-7BFC-4DE2-9823-64CBB47F73BE}"/>
              </a:ext>
            </a:extLst>
          </p:cNvPr>
          <p:cNvSpPr txBox="1"/>
          <p:nvPr/>
        </p:nvSpPr>
        <p:spPr>
          <a:xfrm>
            <a:off x="7138377" y="1578894"/>
            <a:ext cx="3837570" cy="647658"/>
          </a:xfrm>
          <a:prstGeom prst="rect">
            <a:avLst/>
          </a:prstGeom>
          <a:ln w="12700">
            <a:miter lim="400000"/>
          </a:ln>
          <a:extLst>
            <a:ext uri="{C572A759-6A51-4108-AA02-DFA0A04FC94B}">
              <ma14:wrappingTextBoxFlag xmlns="" xmlns:ma14="http://schemas.microsoft.com/office/mac/drawingml/2011/main" val="1"/>
            </a:ext>
          </a:extLst>
        </p:spPr>
        <p:txBody>
          <a:bodyPr wrap="none" lIns="35709" tIns="35709" rIns="35709" bIns="35709">
            <a:spAutoFit/>
          </a:bodyPr>
          <a:lstStyle/>
          <a:p>
            <a:pPr marL="0" marR="0" lvl="0" indent="0" algn="l" defTabSz="457040" rtl="0" eaLnBrk="1" fontAlgn="auto" latinLnBrk="0" hangingPunct="1">
              <a:lnSpc>
                <a:spcPct val="85000"/>
              </a:lnSpc>
              <a:spcBef>
                <a:spcPts val="0"/>
              </a:spcBef>
              <a:spcAft>
                <a:spcPts val="0"/>
              </a:spcAft>
              <a:buClrTx/>
              <a:buSzTx/>
              <a:buFontTx/>
              <a:buNone/>
              <a:tabLst/>
              <a:defRPr sz="11500">
                <a:solidFill>
                  <a:srgbClr val="FBFBFB"/>
                </a:solidFill>
                <a:latin typeface="Gilroy"/>
                <a:ea typeface="Gilroy"/>
                <a:cs typeface="Gilroy"/>
                <a:sym typeface="Gilroy"/>
              </a:defRPr>
            </a:pPr>
            <a:r>
              <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rPr>
              <a:t>Flow Designer</a:t>
            </a:r>
            <a:endParaRPr kumimoji="0"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endParaRPr>
          </a:p>
        </p:txBody>
      </p:sp>
      <p:sp>
        <p:nvSpPr>
          <p:cNvPr id="5" name="Resolve in context with chatbots">
            <a:extLst>
              <a:ext uri="{FF2B5EF4-FFF2-40B4-BE49-F238E27FC236}">
                <a16:creationId xmlns:a16="http://schemas.microsoft.com/office/drawing/2014/main" id="{D300A711-E610-4A69-BE0B-F903BCC268AB}"/>
              </a:ext>
            </a:extLst>
          </p:cNvPr>
          <p:cNvSpPr txBox="1"/>
          <p:nvPr/>
        </p:nvSpPr>
        <p:spPr>
          <a:xfrm>
            <a:off x="7138375" y="2421335"/>
            <a:ext cx="4537687" cy="820012"/>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Allow developers to build advanced flows while continuing to embrace existing investments</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6" name="Kick off workflows  across the enterprise">
            <a:extLst>
              <a:ext uri="{FF2B5EF4-FFF2-40B4-BE49-F238E27FC236}">
                <a16:creationId xmlns:a16="http://schemas.microsoft.com/office/drawing/2014/main" id="{0D23EBDC-15A1-4483-94B4-923916A4887E}"/>
              </a:ext>
            </a:extLst>
          </p:cNvPr>
          <p:cNvSpPr txBox="1"/>
          <p:nvPr/>
        </p:nvSpPr>
        <p:spPr>
          <a:xfrm>
            <a:off x="7138376" y="3361425"/>
            <a:ext cx="4532924" cy="820012"/>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Decision Management enables process analyst to decouple Business Policy from Flow Logic</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8" name="Use pre-built conversations for ITSM, Customer Service and HR">
            <a:extLst>
              <a:ext uri="{FF2B5EF4-FFF2-40B4-BE49-F238E27FC236}">
                <a16:creationId xmlns:a16="http://schemas.microsoft.com/office/drawing/2014/main" id="{A52FB2CE-A1C3-4981-85AB-8F04E5AC3B2F}"/>
              </a:ext>
            </a:extLst>
          </p:cNvPr>
          <p:cNvSpPr txBox="1"/>
          <p:nvPr/>
        </p:nvSpPr>
        <p:spPr>
          <a:xfrm>
            <a:off x="7138376" y="4280490"/>
            <a:ext cx="4532924" cy="6261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10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Allow anyone to build actions once, run them anywhere in the system</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pic>
        <p:nvPicPr>
          <p:cNvPr id="12" name="Picture 11">
            <a:extLst>
              <a:ext uri="{FF2B5EF4-FFF2-40B4-BE49-F238E27FC236}">
                <a16:creationId xmlns:a16="http://schemas.microsoft.com/office/drawing/2014/main" id="{C438B465-4E11-45F6-99ED-49F870F9290B}"/>
              </a:ext>
            </a:extLst>
          </p:cNvPr>
          <p:cNvPicPr>
            <a:picLocks/>
          </p:cNvPicPr>
          <p:nvPr/>
        </p:nvPicPr>
        <p:blipFill rotWithShape="1">
          <a:blip r:embed="rId3" cstate="email">
            <a:extLst>
              <a:ext uri="{28A0092B-C50C-407E-A947-70E740481C1C}">
                <a14:useLocalDpi xmlns:a14="http://schemas.microsoft.com/office/drawing/2010/main"/>
              </a:ext>
            </a:extLst>
          </a:blip>
          <a:srcRect/>
          <a:stretch/>
        </p:blipFill>
        <p:spPr>
          <a:xfrm>
            <a:off x="524052" y="1651271"/>
            <a:ext cx="5779008" cy="3778685"/>
          </a:xfrm>
          <a:prstGeom prst="rect">
            <a:avLst/>
          </a:prstGeom>
          <a:ln w="9525">
            <a:solidFill>
              <a:schemeClr val="bg1">
                <a:lumMod val="85000"/>
              </a:schemeClr>
            </a:solidFill>
          </a:ln>
          <a:effectLst/>
        </p:spPr>
      </p:pic>
    </p:spTree>
    <p:extLst>
      <p:ext uri="{BB962C8B-B14F-4D97-AF65-F5344CB8AC3E}">
        <p14:creationId xmlns:p14="http://schemas.microsoft.com/office/powerpoint/2010/main" val="119294175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71A5-B72E-4D03-8B46-C8A8FA2712B2}"/>
              </a:ext>
            </a:extLst>
          </p:cNvPr>
          <p:cNvSpPr>
            <a:spLocks noGrp="1"/>
          </p:cNvSpPr>
          <p:nvPr>
            <p:ph type="title"/>
          </p:nvPr>
        </p:nvSpPr>
        <p:spPr/>
        <p:txBody>
          <a:bodyPr/>
          <a:lstStyle/>
          <a:p>
            <a:r>
              <a:rPr lang="en-US" dirty="0">
                <a:latin typeface="Century Gothic" panose="020B0502020202020204" pitchFamily="34" charset="0"/>
              </a:rPr>
              <a:t>Simplify integrations with a growing library of reusable spokes for a robust integration framework</a:t>
            </a:r>
          </a:p>
        </p:txBody>
      </p:sp>
      <p:sp>
        <p:nvSpPr>
          <p:cNvPr id="3" name="Virtual…">
            <a:extLst>
              <a:ext uri="{FF2B5EF4-FFF2-40B4-BE49-F238E27FC236}">
                <a16:creationId xmlns:a16="http://schemas.microsoft.com/office/drawing/2014/main" id="{7CD0CAE3-7BFC-4DE2-9823-64CBB47F73BE}"/>
              </a:ext>
            </a:extLst>
          </p:cNvPr>
          <p:cNvSpPr txBox="1"/>
          <p:nvPr/>
        </p:nvSpPr>
        <p:spPr>
          <a:xfrm>
            <a:off x="7138377" y="1578894"/>
            <a:ext cx="4119698" cy="647658"/>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85000"/>
              </a:lnSpc>
              <a:spcBef>
                <a:spcPts val="0"/>
              </a:spcBef>
              <a:spcAft>
                <a:spcPts val="0"/>
              </a:spcAft>
              <a:buClrTx/>
              <a:buSzTx/>
              <a:buFontTx/>
              <a:buNone/>
              <a:tabLst/>
              <a:defRPr sz="11500">
                <a:solidFill>
                  <a:srgbClr val="FBFBFB"/>
                </a:solidFill>
                <a:latin typeface="Gilroy"/>
                <a:ea typeface="Gilroy"/>
                <a:cs typeface="Gilroy"/>
                <a:sym typeface="Gilroy"/>
              </a:defRPr>
            </a:pPr>
            <a:r>
              <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rPr>
              <a:t>IntegrationHub</a:t>
            </a:r>
            <a:endParaRPr kumimoji="0"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endParaRPr>
          </a:p>
        </p:txBody>
      </p:sp>
      <p:sp>
        <p:nvSpPr>
          <p:cNvPr id="5" name="Resolve in context with chatbots">
            <a:extLst>
              <a:ext uri="{FF2B5EF4-FFF2-40B4-BE49-F238E27FC236}">
                <a16:creationId xmlns:a16="http://schemas.microsoft.com/office/drawing/2014/main" id="{D300A711-E610-4A69-BE0B-F903BCC268AB}"/>
              </a:ext>
            </a:extLst>
          </p:cNvPr>
          <p:cNvSpPr txBox="1"/>
          <p:nvPr/>
        </p:nvSpPr>
        <p:spPr>
          <a:xfrm>
            <a:off x="7138375" y="2421335"/>
            <a:ext cx="4537687" cy="1318611"/>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lvl="0">
              <a:lnSpc>
                <a:spcPct val="90000"/>
              </a:lnSpc>
              <a:spcBef>
                <a:spcPts val="2100"/>
              </a:spcBef>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Growing </a:t>
            </a:r>
            <a:r>
              <a:rPr lang="en-US" sz="1800" spc="22" dirty="0">
                <a:solidFill>
                  <a:srgbClr val="293E40"/>
                </a:solidFill>
                <a:latin typeface="Century Gothic" panose="020B0502020202020204" pitchFamily="34" charset="0"/>
                <a:sym typeface="Gilroy"/>
              </a:rPr>
              <a:t>list of pre-built, reusable spokes for Slack, MS Teams, Active Directory, Facebook Workplace, Box, etc. with monthly additions on ServiceNow Store</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6" name="Kick off workflows  across the enterprise">
            <a:extLst>
              <a:ext uri="{FF2B5EF4-FFF2-40B4-BE49-F238E27FC236}">
                <a16:creationId xmlns:a16="http://schemas.microsoft.com/office/drawing/2014/main" id="{0D23EBDC-15A1-4483-94B4-923916A4887E}"/>
              </a:ext>
            </a:extLst>
          </p:cNvPr>
          <p:cNvSpPr txBox="1"/>
          <p:nvPr/>
        </p:nvSpPr>
        <p:spPr>
          <a:xfrm>
            <a:off x="7138376" y="3861801"/>
            <a:ext cx="4532924" cy="820012"/>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Build and access integrations with enterprise apps with SOAP support (e.g. SAP, Workday, etc.)</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8" name="Use pre-built conversations for ITSM, Customer Service and HR">
            <a:extLst>
              <a:ext uri="{FF2B5EF4-FFF2-40B4-BE49-F238E27FC236}">
                <a16:creationId xmlns:a16="http://schemas.microsoft.com/office/drawing/2014/main" id="{A52FB2CE-A1C3-4981-85AB-8F04E5AC3B2F}"/>
              </a:ext>
            </a:extLst>
          </p:cNvPr>
          <p:cNvSpPr txBox="1"/>
          <p:nvPr/>
        </p:nvSpPr>
        <p:spPr>
          <a:xfrm>
            <a:off x="7138376" y="4780866"/>
            <a:ext cx="4532924" cy="903112"/>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lvl="0">
              <a:spcBef>
                <a:spcPts val="2100"/>
              </a:spcBef>
              <a:defRPr sz="2200" b="0" spc="22">
                <a:solidFill>
                  <a:srgbClr val="FBFBFB"/>
                </a:solidFill>
                <a:latin typeface="Gilroy"/>
                <a:ea typeface="Gilroy"/>
                <a:cs typeface="Gilroy"/>
                <a:sym typeface="Gilroy"/>
              </a:defRPr>
            </a:pPr>
            <a:r>
              <a:rPr lang="en-US" sz="1800" spc="22" dirty="0">
                <a:solidFill>
                  <a:srgbClr val="293E40"/>
                </a:solidFill>
                <a:latin typeface="Century Gothic" panose="020B0502020202020204" pitchFamily="34" charset="0"/>
                <a:sym typeface="Gilroy"/>
              </a:rPr>
              <a:t>Enable developers to accelerate development with the codeless payload builder</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pic>
        <p:nvPicPr>
          <p:cNvPr id="23" name="Picture 22">
            <a:extLst>
              <a:ext uri="{FF2B5EF4-FFF2-40B4-BE49-F238E27FC236}">
                <a16:creationId xmlns:a16="http://schemas.microsoft.com/office/drawing/2014/main" id="{8B3AE710-317F-4920-A1F7-C0230785D0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961" y="1654213"/>
            <a:ext cx="5780066" cy="3953631"/>
          </a:xfrm>
          <a:prstGeom prst="rect">
            <a:avLst/>
          </a:prstGeom>
          <a:ln w="9525">
            <a:solidFill>
              <a:schemeClr val="bg1">
                <a:lumMod val="85000"/>
              </a:schemeClr>
            </a:solidFill>
          </a:ln>
          <a:effectLst/>
        </p:spPr>
      </p:pic>
    </p:spTree>
    <p:extLst>
      <p:ext uri="{BB962C8B-B14F-4D97-AF65-F5344CB8AC3E}">
        <p14:creationId xmlns:p14="http://schemas.microsoft.com/office/powerpoint/2010/main" val="311178330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71A5-B72E-4D03-8B46-C8A8FA2712B2}"/>
              </a:ext>
            </a:extLst>
          </p:cNvPr>
          <p:cNvSpPr>
            <a:spLocks noGrp="1"/>
          </p:cNvSpPr>
          <p:nvPr>
            <p:ph type="title"/>
          </p:nvPr>
        </p:nvSpPr>
        <p:spPr/>
        <p:txBody>
          <a:bodyPr/>
          <a:lstStyle/>
          <a:p>
            <a:r>
              <a:rPr lang="en-US" dirty="0">
                <a:latin typeface="Century Gothic" panose="020B0502020202020204" pitchFamily="34" charset="0"/>
              </a:rPr>
              <a:t>Stop repeat incidents by eliminating them at the source</a:t>
            </a:r>
          </a:p>
        </p:txBody>
      </p:sp>
      <p:sp>
        <p:nvSpPr>
          <p:cNvPr id="15" name="Virtual…">
            <a:extLst>
              <a:ext uri="{FF2B5EF4-FFF2-40B4-BE49-F238E27FC236}">
                <a16:creationId xmlns:a16="http://schemas.microsoft.com/office/drawing/2014/main" id="{5D972AC9-51A5-4B8D-A648-EA027AEF44FB}"/>
              </a:ext>
            </a:extLst>
          </p:cNvPr>
          <p:cNvSpPr txBox="1"/>
          <p:nvPr/>
        </p:nvSpPr>
        <p:spPr>
          <a:xfrm>
            <a:off x="7138377" y="1578894"/>
            <a:ext cx="4746472" cy="1223200"/>
          </a:xfrm>
          <a:prstGeom prst="rect">
            <a:avLst/>
          </a:prstGeom>
          <a:ln w="12700">
            <a:miter lim="400000"/>
          </a:ln>
          <a:extLst>
            <a:ext uri="{C572A759-6A51-4108-AA02-DFA0A04FC94B}">
              <ma14:wrappingTextBoxFlag xmlns="" xmlns:ma14="http://schemas.microsoft.com/office/mac/drawingml/2011/main" val="1"/>
            </a:ext>
          </a:extLst>
        </p:spPr>
        <p:txBody>
          <a:bodyPr wrap="none" lIns="35709" tIns="35709" rIns="35709" bIns="35709">
            <a:spAutoFit/>
          </a:bodyPr>
          <a:lstStyle/>
          <a:p>
            <a:pPr marL="0" marR="0" lvl="0" indent="0" algn="l" defTabSz="457040" rtl="0" eaLnBrk="1" fontAlgn="auto" latinLnBrk="0" hangingPunct="1">
              <a:lnSpc>
                <a:spcPct val="85000"/>
              </a:lnSpc>
              <a:spcBef>
                <a:spcPts val="0"/>
              </a:spcBef>
              <a:spcAft>
                <a:spcPts val="0"/>
              </a:spcAft>
              <a:buClrTx/>
              <a:buSzTx/>
              <a:buFontTx/>
              <a:buNone/>
              <a:tabLst/>
              <a:defRPr sz="11500">
                <a:solidFill>
                  <a:srgbClr val="FBFBFB"/>
                </a:solidFill>
                <a:latin typeface="Gilroy"/>
                <a:ea typeface="Gilroy"/>
                <a:cs typeface="Gilroy"/>
                <a:sym typeface="Gilroy"/>
              </a:defRPr>
            </a:pPr>
            <a:r>
              <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rPr>
              <a:t>Problem</a:t>
            </a:r>
            <a:br>
              <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rPr>
            </a:br>
            <a:r>
              <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rPr>
              <a:t>Management V2</a:t>
            </a:r>
            <a:endParaRPr kumimoji="0"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endParaRPr>
          </a:p>
        </p:txBody>
      </p:sp>
      <p:sp>
        <p:nvSpPr>
          <p:cNvPr id="16" name="Resolve in context with chatbots">
            <a:extLst>
              <a:ext uri="{FF2B5EF4-FFF2-40B4-BE49-F238E27FC236}">
                <a16:creationId xmlns:a16="http://schemas.microsoft.com/office/drawing/2014/main" id="{98AAEE1A-4180-4BF8-A20E-1232F4CE3E90}"/>
              </a:ext>
            </a:extLst>
          </p:cNvPr>
          <p:cNvSpPr txBox="1"/>
          <p:nvPr/>
        </p:nvSpPr>
        <p:spPr>
          <a:xfrm>
            <a:off x="7138375" y="2992835"/>
            <a:ext cx="4537687" cy="5707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Structured flow for diagnosing and resolving issues</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17" name="Kick off workflows  across the enterprise">
            <a:extLst>
              <a:ext uri="{FF2B5EF4-FFF2-40B4-BE49-F238E27FC236}">
                <a16:creationId xmlns:a16="http://schemas.microsoft.com/office/drawing/2014/main" id="{7445964C-6CB4-453D-A654-5DB602B76A11}"/>
              </a:ext>
            </a:extLst>
          </p:cNvPr>
          <p:cNvSpPr txBox="1"/>
          <p:nvPr/>
        </p:nvSpPr>
        <p:spPr>
          <a:xfrm>
            <a:off x="7138376" y="3685129"/>
            <a:ext cx="4532924" cy="5707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Quickly generate knowledge articles from known errors</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18" name="Use pre-built conversations for ITSM, Customer Service and HR">
            <a:extLst>
              <a:ext uri="{FF2B5EF4-FFF2-40B4-BE49-F238E27FC236}">
                <a16:creationId xmlns:a16="http://schemas.microsoft.com/office/drawing/2014/main" id="{65B182CD-2F60-4DEC-8B00-72F39C4AF19A}"/>
              </a:ext>
            </a:extLst>
          </p:cNvPr>
          <p:cNvSpPr txBox="1"/>
          <p:nvPr/>
        </p:nvSpPr>
        <p:spPr>
          <a:xfrm>
            <a:off x="7138376" y="4354640"/>
            <a:ext cx="4532924" cy="6261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10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Auto-updates for incidents and changes keeps teams informed</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pic>
        <p:nvPicPr>
          <p:cNvPr id="4" name="Picture 3" descr="A screenshot of a cell phone&#10;&#10;Description automatically generated">
            <a:extLst>
              <a:ext uri="{FF2B5EF4-FFF2-40B4-BE49-F238E27FC236}">
                <a16:creationId xmlns:a16="http://schemas.microsoft.com/office/drawing/2014/main" id="{350524C5-B111-4B84-A3FB-96EDF8A4B6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550" y="1578894"/>
            <a:ext cx="6469861" cy="3362812"/>
          </a:xfrm>
          <a:prstGeom prst="rect">
            <a:avLst/>
          </a:prstGeom>
        </p:spPr>
      </p:pic>
    </p:spTree>
    <p:extLst>
      <p:ext uri="{BB962C8B-B14F-4D97-AF65-F5344CB8AC3E}">
        <p14:creationId xmlns:p14="http://schemas.microsoft.com/office/powerpoint/2010/main" val="102461877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71A5-B72E-4D03-8B46-C8A8FA2712B2}"/>
              </a:ext>
            </a:extLst>
          </p:cNvPr>
          <p:cNvSpPr>
            <a:spLocks noGrp="1"/>
          </p:cNvSpPr>
          <p:nvPr>
            <p:ph type="title"/>
          </p:nvPr>
        </p:nvSpPr>
        <p:spPr/>
        <p:txBody>
          <a:bodyPr/>
          <a:lstStyle/>
          <a:p>
            <a:r>
              <a:rPr lang="en-US" dirty="0">
                <a:latin typeface="Century Gothic" panose="020B0502020202020204" pitchFamily="34" charset="0"/>
              </a:rPr>
              <a:t>Take change from slow and manual to smarter, integrated, and automated</a:t>
            </a:r>
          </a:p>
        </p:txBody>
      </p:sp>
      <p:sp>
        <p:nvSpPr>
          <p:cNvPr id="20" name="Virtual…">
            <a:extLst>
              <a:ext uri="{FF2B5EF4-FFF2-40B4-BE49-F238E27FC236}">
                <a16:creationId xmlns:a16="http://schemas.microsoft.com/office/drawing/2014/main" id="{50589528-E773-4A50-AA5E-6CDA95706E3A}"/>
              </a:ext>
            </a:extLst>
          </p:cNvPr>
          <p:cNvSpPr txBox="1"/>
          <p:nvPr/>
        </p:nvSpPr>
        <p:spPr>
          <a:xfrm>
            <a:off x="7136518" y="1579376"/>
            <a:ext cx="4177388" cy="1798339"/>
          </a:xfrm>
          <a:prstGeom prst="rect">
            <a:avLst/>
          </a:prstGeom>
          <a:ln w="12700">
            <a:miter lim="400000"/>
          </a:ln>
          <a:extLst>
            <a:ext uri="{C572A759-6A51-4108-AA02-DFA0A04FC94B}">
              <ma14:wrappingTextBoxFlag xmlns="" xmlns:ma14="http://schemas.microsoft.com/office/mac/drawingml/2011/main" val="1"/>
            </a:ext>
          </a:extLst>
        </p:spPr>
        <p:txBody>
          <a:bodyPr wrap="none" lIns="35700" tIns="35700" rIns="35700" bIns="35700">
            <a:spAutoFit/>
          </a:bodyPr>
          <a:lstStyle/>
          <a:p>
            <a:pPr defTabSz="456903">
              <a:lnSpc>
                <a:spcPct val="85000"/>
              </a:lnSpc>
              <a:defRPr sz="11500">
                <a:solidFill>
                  <a:srgbClr val="FBFBFB"/>
                </a:solidFill>
                <a:latin typeface="Gilroy"/>
                <a:ea typeface="Gilroy"/>
                <a:cs typeface="Gilroy"/>
                <a:sym typeface="Gilroy"/>
              </a:defRPr>
            </a:pPr>
            <a:r>
              <a:rPr lang="en-US" sz="4399" b="1" dirty="0">
                <a:solidFill>
                  <a:srgbClr val="293E40"/>
                </a:solidFill>
                <a:latin typeface="Century Gothic" panose="020B0502020202020204" pitchFamily="34" charset="0"/>
                <a:sym typeface="Gilroy"/>
              </a:rPr>
              <a:t>Change</a:t>
            </a:r>
            <a:br>
              <a:rPr lang="en-US" sz="4399" b="1" dirty="0">
                <a:solidFill>
                  <a:srgbClr val="293E40"/>
                </a:solidFill>
                <a:latin typeface="Century Gothic" panose="020B0502020202020204" pitchFamily="34" charset="0"/>
                <a:sym typeface="Gilroy"/>
              </a:rPr>
            </a:br>
            <a:r>
              <a:rPr lang="en-US" sz="4399" b="1" dirty="0">
                <a:solidFill>
                  <a:srgbClr val="293E40"/>
                </a:solidFill>
                <a:latin typeface="Century Gothic" panose="020B0502020202020204" pitchFamily="34" charset="0"/>
                <a:sym typeface="Gilroy"/>
              </a:rPr>
              <a:t>Automation</a:t>
            </a:r>
            <a:br>
              <a:rPr lang="en-US" sz="4399" b="1" dirty="0">
                <a:solidFill>
                  <a:srgbClr val="293E40"/>
                </a:solidFill>
                <a:latin typeface="Century Gothic" panose="020B0502020202020204" pitchFamily="34" charset="0"/>
                <a:sym typeface="Gilroy"/>
              </a:rPr>
            </a:br>
            <a:r>
              <a:rPr lang="en-US" sz="4399" b="1" dirty="0">
                <a:solidFill>
                  <a:srgbClr val="293E40"/>
                </a:solidFill>
                <a:latin typeface="Century Gothic" panose="020B0502020202020204" pitchFamily="34" charset="0"/>
                <a:sym typeface="Gilroy"/>
              </a:rPr>
              <a:t>Enhancements</a:t>
            </a:r>
            <a:endParaRPr sz="4399" b="1" dirty="0">
              <a:solidFill>
                <a:srgbClr val="293E40"/>
              </a:solidFill>
              <a:latin typeface="Century Gothic" panose="020B0502020202020204" pitchFamily="34" charset="0"/>
              <a:sym typeface="Gilroy"/>
            </a:endParaRPr>
          </a:p>
        </p:txBody>
      </p:sp>
      <p:sp>
        <p:nvSpPr>
          <p:cNvPr id="21" name="Resolve in context with chatbots">
            <a:extLst>
              <a:ext uri="{FF2B5EF4-FFF2-40B4-BE49-F238E27FC236}">
                <a16:creationId xmlns:a16="http://schemas.microsoft.com/office/drawing/2014/main" id="{B06FFB68-FDA1-435E-9B98-B829803F73A9}"/>
              </a:ext>
            </a:extLst>
          </p:cNvPr>
          <p:cNvSpPr txBox="1"/>
          <p:nvPr/>
        </p:nvSpPr>
        <p:spPr>
          <a:xfrm>
            <a:off x="7138375" y="3533329"/>
            <a:ext cx="4537687" cy="5707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Integrate change with DevOps using out-of-the-box REST APIs</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22" name="Kick off workflows  across the enterprise">
            <a:extLst>
              <a:ext uri="{FF2B5EF4-FFF2-40B4-BE49-F238E27FC236}">
                <a16:creationId xmlns:a16="http://schemas.microsoft.com/office/drawing/2014/main" id="{3F1A0031-7BA4-45C6-B3B9-9DB30F8DBEF2}"/>
              </a:ext>
            </a:extLst>
          </p:cNvPr>
          <p:cNvSpPr txBox="1"/>
          <p:nvPr/>
        </p:nvSpPr>
        <p:spPr>
          <a:xfrm>
            <a:off x="7138376" y="4225819"/>
            <a:ext cx="4532924" cy="5707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Accelerate change by automating approvals based on risk thresholds</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23" name="Use pre-built conversations for ITSM, Customer Service and HR">
            <a:extLst>
              <a:ext uri="{FF2B5EF4-FFF2-40B4-BE49-F238E27FC236}">
                <a16:creationId xmlns:a16="http://schemas.microsoft.com/office/drawing/2014/main" id="{6DB82A10-630D-4542-B21E-686D9FD6D05C}"/>
              </a:ext>
            </a:extLst>
          </p:cNvPr>
          <p:cNvSpPr txBox="1"/>
          <p:nvPr/>
        </p:nvSpPr>
        <p:spPr>
          <a:xfrm>
            <a:off x="7138376" y="4894435"/>
            <a:ext cx="4532924" cy="6261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10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Enable better governance with a clear audit trail</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pic>
        <p:nvPicPr>
          <p:cNvPr id="4" name="Picture 3" descr="A picture containing object, clock&#10;&#10;Description automatically generated">
            <a:extLst>
              <a:ext uri="{FF2B5EF4-FFF2-40B4-BE49-F238E27FC236}">
                <a16:creationId xmlns:a16="http://schemas.microsoft.com/office/drawing/2014/main" id="{55293E2E-E6EB-4537-96F4-A71943C743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3826" y="2548050"/>
            <a:ext cx="6128993" cy="2008616"/>
          </a:xfrm>
          <a:prstGeom prst="rect">
            <a:avLst/>
          </a:prstGeom>
        </p:spPr>
      </p:pic>
    </p:spTree>
    <p:extLst>
      <p:ext uri="{BB962C8B-B14F-4D97-AF65-F5344CB8AC3E}">
        <p14:creationId xmlns:p14="http://schemas.microsoft.com/office/powerpoint/2010/main" val="189151592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71A5-B72E-4D03-8B46-C8A8FA2712B2}"/>
              </a:ext>
            </a:extLst>
          </p:cNvPr>
          <p:cNvSpPr>
            <a:spLocks noGrp="1"/>
          </p:cNvSpPr>
          <p:nvPr>
            <p:ph type="title"/>
          </p:nvPr>
        </p:nvSpPr>
        <p:spPr/>
        <p:txBody>
          <a:bodyPr/>
          <a:lstStyle/>
          <a:p>
            <a:r>
              <a:rPr lang="en-US" dirty="0">
                <a:latin typeface="Century Gothic" panose="020B0502020202020204" pitchFamily="34" charset="0"/>
              </a:rPr>
              <a:t>Prioritize urgent publisher licensing issues</a:t>
            </a:r>
          </a:p>
        </p:txBody>
      </p:sp>
      <p:sp>
        <p:nvSpPr>
          <p:cNvPr id="3" name="Virtual…">
            <a:extLst>
              <a:ext uri="{FF2B5EF4-FFF2-40B4-BE49-F238E27FC236}">
                <a16:creationId xmlns:a16="http://schemas.microsoft.com/office/drawing/2014/main" id="{7CD0CAE3-7BFC-4DE2-9823-64CBB47F73BE}"/>
              </a:ext>
            </a:extLst>
          </p:cNvPr>
          <p:cNvSpPr txBox="1"/>
          <p:nvPr/>
        </p:nvSpPr>
        <p:spPr>
          <a:xfrm>
            <a:off x="7138377" y="1578894"/>
            <a:ext cx="3218811" cy="1223200"/>
          </a:xfrm>
          <a:prstGeom prst="rect">
            <a:avLst/>
          </a:prstGeom>
          <a:ln w="12700">
            <a:miter lim="400000"/>
          </a:ln>
          <a:extLst>
            <a:ext uri="{C572A759-6A51-4108-AA02-DFA0A04FC94B}">
              <ma14:wrappingTextBoxFlag xmlns="" xmlns:ma14="http://schemas.microsoft.com/office/mac/drawingml/2011/main" val="1"/>
            </a:ext>
          </a:extLst>
        </p:spPr>
        <p:txBody>
          <a:bodyPr wrap="none" lIns="35709" tIns="35709" rIns="35709" bIns="35709">
            <a:spAutoFit/>
          </a:bodyPr>
          <a:lstStyle/>
          <a:p>
            <a:pPr algn="l">
              <a:lnSpc>
                <a:spcPct val="85000"/>
              </a:lnSpc>
              <a:defRPr sz="11500">
                <a:solidFill>
                  <a:srgbClr val="FBFBFB"/>
                </a:solidFill>
                <a:latin typeface="Gilroy"/>
                <a:ea typeface="Gilroy"/>
                <a:cs typeface="Gilroy"/>
                <a:sym typeface="Gilroy"/>
              </a:defRPr>
            </a:pPr>
            <a:r>
              <a:rPr lang="en-US" sz="4400" b="1" dirty="0">
                <a:solidFill>
                  <a:srgbClr val="293E40"/>
                </a:solidFill>
                <a:latin typeface="Century Gothic" panose="020B0502020202020204" pitchFamily="34" charset="0"/>
              </a:rPr>
              <a:t>License</a:t>
            </a:r>
            <a:br>
              <a:rPr lang="en-US" sz="4400" b="1" dirty="0">
                <a:solidFill>
                  <a:srgbClr val="293E40"/>
                </a:solidFill>
                <a:latin typeface="Century Gothic" panose="020B0502020202020204" pitchFamily="34" charset="0"/>
              </a:rPr>
            </a:br>
            <a:r>
              <a:rPr lang="en-US" sz="4400" b="1" dirty="0">
                <a:solidFill>
                  <a:srgbClr val="293E40"/>
                </a:solidFill>
                <a:latin typeface="Century Gothic" panose="020B0502020202020204" pitchFamily="34" charset="0"/>
              </a:rPr>
              <a:t>Workbench</a:t>
            </a:r>
            <a:endParaRPr sz="4400" b="1" dirty="0">
              <a:solidFill>
                <a:srgbClr val="293E40"/>
              </a:solidFill>
              <a:latin typeface="Century Gothic" panose="020B0502020202020204" pitchFamily="34" charset="0"/>
            </a:endParaRPr>
          </a:p>
        </p:txBody>
      </p:sp>
      <p:sp>
        <p:nvSpPr>
          <p:cNvPr id="5" name="Resolve in context with chatbots">
            <a:extLst>
              <a:ext uri="{FF2B5EF4-FFF2-40B4-BE49-F238E27FC236}">
                <a16:creationId xmlns:a16="http://schemas.microsoft.com/office/drawing/2014/main" id="{D300A711-E610-4A69-BE0B-F903BCC268AB}"/>
              </a:ext>
            </a:extLst>
          </p:cNvPr>
          <p:cNvSpPr txBox="1"/>
          <p:nvPr/>
        </p:nvSpPr>
        <p:spPr>
          <a:xfrm>
            <a:off x="7138375" y="2992835"/>
            <a:ext cx="4537687" cy="5707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a:lnSpc>
                <a:spcPct val="90000"/>
              </a:lnSpc>
              <a:spcBef>
                <a:spcPts val="2100"/>
              </a:spcBef>
              <a:defRPr sz="2200" b="0" spc="22">
                <a:solidFill>
                  <a:srgbClr val="FBFBFB"/>
                </a:solidFill>
                <a:latin typeface="Gilroy"/>
                <a:ea typeface="Gilroy"/>
                <a:cs typeface="Gilroy"/>
                <a:sym typeface="Gilroy"/>
              </a:defRPr>
            </a:pPr>
            <a:r>
              <a:rPr lang="en-US" sz="1800" dirty="0">
                <a:solidFill>
                  <a:srgbClr val="293E40"/>
                </a:solidFill>
                <a:latin typeface="Century Gothic" panose="020B0502020202020204" pitchFamily="34" charset="0"/>
              </a:rPr>
              <a:t>Surface summary intelligence to understand license positions by vendor</a:t>
            </a:r>
            <a:endParaRPr sz="1800" dirty="0">
              <a:solidFill>
                <a:srgbClr val="293E40"/>
              </a:solidFill>
              <a:latin typeface="Century Gothic" panose="020B0502020202020204" pitchFamily="34" charset="0"/>
            </a:endParaRPr>
          </a:p>
        </p:txBody>
      </p:sp>
      <p:sp>
        <p:nvSpPr>
          <p:cNvPr id="6" name="Kick off workflows  across the enterprise">
            <a:extLst>
              <a:ext uri="{FF2B5EF4-FFF2-40B4-BE49-F238E27FC236}">
                <a16:creationId xmlns:a16="http://schemas.microsoft.com/office/drawing/2014/main" id="{0D23EBDC-15A1-4483-94B4-923916A4887E}"/>
              </a:ext>
            </a:extLst>
          </p:cNvPr>
          <p:cNvSpPr txBox="1"/>
          <p:nvPr/>
        </p:nvSpPr>
        <p:spPr>
          <a:xfrm>
            <a:off x="7138376" y="3685129"/>
            <a:ext cx="4532924" cy="5707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a:lnSpc>
                <a:spcPct val="90000"/>
              </a:lnSpc>
              <a:spcBef>
                <a:spcPts val="2100"/>
              </a:spcBef>
              <a:defRPr sz="2200" b="0" spc="22">
                <a:solidFill>
                  <a:srgbClr val="FBFBFB"/>
                </a:solidFill>
                <a:latin typeface="Gilroy"/>
                <a:ea typeface="Gilroy"/>
                <a:cs typeface="Gilroy"/>
                <a:sym typeface="Gilroy"/>
              </a:defRPr>
            </a:pPr>
            <a:r>
              <a:rPr lang="en-US" sz="1800" dirty="0">
                <a:solidFill>
                  <a:srgbClr val="293E40"/>
                </a:solidFill>
                <a:latin typeface="Century Gothic" panose="020B0502020202020204" pitchFamily="34" charset="0"/>
              </a:rPr>
              <a:t>Drill down into each publisher for non compliance root case analysis</a:t>
            </a:r>
            <a:endParaRPr sz="1800" dirty="0">
              <a:solidFill>
                <a:srgbClr val="293E40"/>
              </a:solidFill>
              <a:latin typeface="Century Gothic" panose="020B0502020202020204" pitchFamily="34" charset="0"/>
            </a:endParaRPr>
          </a:p>
        </p:txBody>
      </p:sp>
      <p:sp>
        <p:nvSpPr>
          <p:cNvPr id="8" name="Use pre-built conversations for ITSM, Customer Service and HR">
            <a:extLst>
              <a:ext uri="{FF2B5EF4-FFF2-40B4-BE49-F238E27FC236}">
                <a16:creationId xmlns:a16="http://schemas.microsoft.com/office/drawing/2014/main" id="{A52FB2CE-A1C3-4981-85AB-8F04E5AC3B2F}"/>
              </a:ext>
            </a:extLst>
          </p:cNvPr>
          <p:cNvSpPr txBox="1"/>
          <p:nvPr/>
        </p:nvSpPr>
        <p:spPr>
          <a:xfrm>
            <a:off x="7138376" y="4353698"/>
            <a:ext cx="4532924" cy="6261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a:spcBef>
                <a:spcPts val="2100"/>
              </a:spcBef>
              <a:defRPr sz="2200" b="0" spc="22">
                <a:solidFill>
                  <a:srgbClr val="FBFBFB"/>
                </a:solidFill>
                <a:latin typeface="Gilroy"/>
                <a:ea typeface="Gilroy"/>
                <a:cs typeface="Gilroy"/>
                <a:sym typeface="Gilroy"/>
              </a:defRPr>
            </a:pPr>
            <a:r>
              <a:rPr lang="en-US" sz="1800" dirty="0">
                <a:solidFill>
                  <a:srgbClr val="293E40"/>
                </a:solidFill>
                <a:latin typeface="Century Gothic" panose="020B0502020202020204" pitchFamily="34" charset="0"/>
              </a:rPr>
              <a:t>Take remediation actions where they are needed most</a:t>
            </a:r>
            <a:endParaRPr sz="1800" dirty="0">
              <a:solidFill>
                <a:srgbClr val="293E40"/>
              </a:solidFill>
              <a:latin typeface="Century Gothic" panose="020B0502020202020204" pitchFamily="34" charset="0"/>
            </a:endParaRPr>
          </a:p>
        </p:txBody>
      </p:sp>
      <p:pic>
        <p:nvPicPr>
          <p:cNvPr id="17" name="Picture 16">
            <a:extLst>
              <a:ext uri="{FF2B5EF4-FFF2-40B4-BE49-F238E27FC236}">
                <a16:creationId xmlns:a16="http://schemas.microsoft.com/office/drawing/2014/main" id="{45BC8723-5D90-4EEB-9FCB-3FD3126FED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700" y="1646668"/>
            <a:ext cx="5875858" cy="3281978"/>
          </a:xfrm>
          <a:prstGeom prst="rect">
            <a:avLst/>
          </a:prstGeom>
          <a:ln w="9525">
            <a:solidFill>
              <a:schemeClr val="bg1">
                <a:lumMod val="85000"/>
              </a:schemeClr>
            </a:solidFill>
          </a:ln>
          <a:effectLst/>
        </p:spPr>
      </p:pic>
      <p:pic>
        <p:nvPicPr>
          <p:cNvPr id="18" name="Picture 17">
            <a:extLst>
              <a:ext uri="{FF2B5EF4-FFF2-40B4-BE49-F238E27FC236}">
                <a16:creationId xmlns:a16="http://schemas.microsoft.com/office/drawing/2014/main" id="{8297EEC0-3B83-4691-8D51-FFFD60A5042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06495" y="2215841"/>
            <a:ext cx="2126965" cy="2126965"/>
          </a:xfrm>
          <a:prstGeom prst="rect">
            <a:avLst/>
          </a:prstGeom>
          <a:ln w="9525">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457951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71A5-B72E-4D03-8B46-C8A8FA2712B2}"/>
              </a:ext>
            </a:extLst>
          </p:cNvPr>
          <p:cNvSpPr>
            <a:spLocks noGrp="1"/>
          </p:cNvSpPr>
          <p:nvPr>
            <p:ph type="title"/>
          </p:nvPr>
        </p:nvSpPr>
        <p:spPr/>
        <p:txBody>
          <a:bodyPr/>
          <a:lstStyle/>
          <a:p>
            <a:r>
              <a:rPr lang="en-US" dirty="0">
                <a:latin typeface="Century Gothic" panose="020B0502020202020204" pitchFamily="34" charset="0"/>
              </a:rPr>
              <a:t>Visually depict Activity Sets and Activities</a:t>
            </a:r>
          </a:p>
        </p:txBody>
      </p:sp>
      <p:sp>
        <p:nvSpPr>
          <p:cNvPr id="3" name="Virtual…">
            <a:extLst>
              <a:ext uri="{FF2B5EF4-FFF2-40B4-BE49-F238E27FC236}">
                <a16:creationId xmlns:a16="http://schemas.microsoft.com/office/drawing/2014/main" id="{7CD0CAE3-7BFC-4DE2-9823-64CBB47F73BE}"/>
              </a:ext>
            </a:extLst>
          </p:cNvPr>
          <p:cNvSpPr txBox="1"/>
          <p:nvPr/>
        </p:nvSpPr>
        <p:spPr>
          <a:xfrm>
            <a:off x="7138377" y="1578894"/>
            <a:ext cx="4397017" cy="1223200"/>
          </a:xfrm>
          <a:prstGeom prst="rect">
            <a:avLst/>
          </a:prstGeom>
          <a:ln w="12700">
            <a:miter lim="400000"/>
          </a:ln>
          <a:extLst>
            <a:ext uri="{C572A759-6A51-4108-AA02-DFA0A04FC94B}">
              <ma14:wrappingTextBoxFlag xmlns:ma14="http://schemas.microsoft.com/office/mac/drawingml/2011/main" xmlns="" val="1"/>
            </a:ext>
          </a:extLst>
        </p:spPr>
        <p:txBody>
          <a:bodyPr wrap="none" lIns="35709" tIns="35709" rIns="35709" bIns="35709">
            <a:spAutoFit/>
          </a:bodyPr>
          <a:lstStyle/>
          <a:p>
            <a:pPr marL="0" marR="0" lvl="0" indent="0" algn="l" defTabSz="457040" rtl="0" eaLnBrk="1" fontAlgn="auto" latinLnBrk="0" hangingPunct="1">
              <a:lnSpc>
                <a:spcPct val="85000"/>
              </a:lnSpc>
              <a:spcBef>
                <a:spcPts val="0"/>
              </a:spcBef>
              <a:spcAft>
                <a:spcPts val="0"/>
              </a:spcAft>
              <a:buClrTx/>
              <a:buSzTx/>
              <a:buFontTx/>
              <a:buNone/>
              <a:tabLst/>
              <a:defRPr sz="11500">
                <a:solidFill>
                  <a:srgbClr val="FBFBFB"/>
                </a:solidFill>
                <a:latin typeface="Gilroy"/>
                <a:ea typeface="Gilroy"/>
                <a:cs typeface="Gilroy"/>
                <a:sym typeface="Gilroy"/>
              </a:defRPr>
            </a:pPr>
            <a:r>
              <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rPr>
              <a:t>Lifecycle Events</a:t>
            </a:r>
            <a:br>
              <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rPr>
            </a:br>
            <a:r>
              <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rPr>
              <a:t>Builder</a:t>
            </a:r>
            <a:endParaRPr kumimoji="0"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endParaRPr>
          </a:p>
        </p:txBody>
      </p:sp>
      <p:sp>
        <p:nvSpPr>
          <p:cNvPr id="9" name="Resolve in context with chatbots">
            <a:extLst>
              <a:ext uri="{FF2B5EF4-FFF2-40B4-BE49-F238E27FC236}">
                <a16:creationId xmlns:a16="http://schemas.microsoft.com/office/drawing/2014/main" id="{61C17AF0-2FBE-4077-AFC5-2EFCA1D4575D}"/>
              </a:ext>
            </a:extLst>
          </p:cNvPr>
          <p:cNvSpPr txBox="1"/>
          <p:nvPr/>
        </p:nvSpPr>
        <p:spPr>
          <a:xfrm>
            <a:off x="7138375" y="2992835"/>
            <a:ext cx="4537687" cy="820012"/>
          </a:xfrm>
          <a:prstGeom prst="rect">
            <a:avLst/>
          </a:prstGeom>
          <a:ln w="12700">
            <a:miter lim="400000"/>
          </a:ln>
          <a:extLst>
            <a:ext uri="{C572A759-6A51-4108-AA02-DFA0A04FC94B}">
              <ma14:wrappingTextBoxFlag xmlns:ma14="http://schemas.microsoft.com/office/mac/drawingml/2011/main" xmlns=""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lang="en-US" sz="1800" spc="22" dirty="0">
                <a:solidFill>
                  <a:srgbClr val="293E40"/>
                </a:solidFill>
                <a:latin typeface="Century Gothic" panose="020B0502020202020204" pitchFamily="34" charset="0"/>
                <a:sym typeface="Gilroy"/>
              </a:rPr>
              <a:t>Simplify configuration and maintenance using an improved, low-code Administrator User Interface</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10" name="Kick off workflows  across the enterprise">
            <a:extLst>
              <a:ext uri="{FF2B5EF4-FFF2-40B4-BE49-F238E27FC236}">
                <a16:creationId xmlns:a16="http://schemas.microsoft.com/office/drawing/2014/main" id="{442B6B78-1507-468F-854B-E8569395F853}"/>
              </a:ext>
            </a:extLst>
          </p:cNvPr>
          <p:cNvSpPr txBox="1"/>
          <p:nvPr/>
        </p:nvSpPr>
        <p:spPr>
          <a:xfrm>
            <a:off x="7138376" y="3934101"/>
            <a:ext cx="4532924" cy="1069312"/>
          </a:xfrm>
          <a:prstGeom prst="rect">
            <a:avLst/>
          </a:prstGeom>
          <a:ln w="12700">
            <a:miter lim="400000"/>
          </a:ln>
          <a:extLst>
            <a:ext uri="{C572A759-6A51-4108-AA02-DFA0A04FC94B}">
              <ma14:wrappingTextBoxFlag xmlns:ma14="http://schemas.microsoft.com/office/mac/drawingml/2011/main" xmlns=""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Guides the building of lifecycle event and models it to look like the actual business process, so it is easy to test and maintain</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11" name="Use pre-built conversations for ITSM, Customer Service and HR">
            <a:extLst>
              <a:ext uri="{FF2B5EF4-FFF2-40B4-BE49-F238E27FC236}">
                <a16:creationId xmlns:a16="http://schemas.microsoft.com/office/drawing/2014/main" id="{57D813E5-2222-4FE3-A0C2-D0B064BDBA66}"/>
              </a:ext>
            </a:extLst>
          </p:cNvPr>
          <p:cNvSpPr txBox="1"/>
          <p:nvPr/>
        </p:nvSpPr>
        <p:spPr>
          <a:xfrm>
            <a:off x="7138376" y="5095567"/>
            <a:ext cx="4532924" cy="626113"/>
          </a:xfrm>
          <a:prstGeom prst="rect">
            <a:avLst/>
          </a:prstGeom>
          <a:ln w="12700">
            <a:miter lim="400000"/>
          </a:ln>
          <a:extLst>
            <a:ext uri="{C572A759-6A51-4108-AA02-DFA0A04FC94B}">
              <ma14:wrappingTextBoxFlag xmlns:ma14="http://schemas.microsoft.com/office/mac/drawingml/2011/main" xmlns="" val="1"/>
            </a:ext>
          </a:extLst>
        </p:spPr>
        <p:txBody>
          <a:bodyPr wrap="square" lIns="35709" tIns="35709" rIns="35709" bIns="35709">
            <a:spAutoFit/>
          </a:bodyPr>
          <a:lstStyle/>
          <a:p>
            <a:pPr marL="0" marR="0" lvl="0" indent="0" algn="l" defTabSz="457040" rtl="0" eaLnBrk="1" fontAlgn="auto" latinLnBrk="0" hangingPunct="1">
              <a:lnSpc>
                <a:spcPct val="10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Tailor the size and color of configuration columns</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pic>
        <p:nvPicPr>
          <p:cNvPr id="12" name="Picture 11">
            <a:extLst>
              <a:ext uri="{FF2B5EF4-FFF2-40B4-BE49-F238E27FC236}">
                <a16:creationId xmlns:a16="http://schemas.microsoft.com/office/drawing/2014/main" id="{1EE4BE51-03C1-46DB-B9D3-7B007046F83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1628" y="1649185"/>
            <a:ext cx="6258449" cy="3900695"/>
          </a:xfrm>
          <a:prstGeom prst="rect">
            <a:avLst/>
          </a:prstGeom>
          <a:ln>
            <a:solidFill>
              <a:schemeClr val="bg1">
                <a:lumMod val="85000"/>
              </a:schemeClr>
            </a:solidFill>
          </a:ln>
          <a:effectLst/>
        </p:spPr>
      </p:pic>
    </p:spTree>
    <p:extLst>
      <p:ext uri="{BB962C8B-B14F-4D97-AF65-F5344CB8AC3E}">
        <p14:creationId xmlns:p14="http://schemas.microsoft.com/office/powerpoint/2010/main" val="1935086287"/>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71A5-B72E-4D03-8B46-C8A8FA2712B2}"/>
              </a:ext>
            </a:extLst>
          </p:cNvPr>
          <p:cNvSpPr>
            <a:spLocks noGrp="1"/>
          </p:cNvSpPr>
          <p:nvPr>
            <p:ph type="title"/>
          </p:nvPr>
        </p:nvSpPr>
        <p:spPr/>
        <p:txBody>
          <a:bodyPr/>
          <a:lstStyle/>
          <a:p>
            <a:r>
              <a:rPr lang="en-US" dirty="0">
                <a:latin typeface="Century Gothic" panose="020B0502020202020204" pitchFamily="34" charset="0"/>
              </a:rPr>
              <a:t>Improve article quality and response timeliness</a:t>
            </a:r>
          </a:p>
        </p:txBody>
      </p:sp>
      <p:sp>
        <p:nvSpPr>
          <p:cNvPr id="3" name="Virtual…">
            <a:extLst>
              <a:ext uri="{FF2B5EF4-FFF2-40B4-BE49-F238E27FC236}">
                <a16:creationId xmlns:a16="http://schemas.microsoft.com/office/drawing/2014/main" id="{7CD0CAE3-7BFC-4DE2-9823-64CBB47F73BE}"/>
              </a:ext>
            </a:extLst>
          </p:cNvPr>
          <p:cNvSpPr txBox="1"/>
          <p:nvPr/>
        </p:nvSpPr>
        <p:spPr>
          <a:xfrm>
            <a:off x="7138377" y="1578894"/>
            <a:ext cx="2971948" cy="1223200"/>
          </a:xfrm>
          <a:prstGeom prst="rect">
            <a:avLst/>
          </a:prstGeom>
          <a:ln w="12700">
            <a:miter lim="400000"/>
          </a:ln>
          <a:extLst>
            <a:ext uri="{C572A759-6A51-4108-AA02-DFA0A04FC94B}">
              <ma14:wrappingTextBoxFlag xmlns="" xmlns:ma14="http://schemas.microsoft.com/office/mac/drawingml/2011/main" val="1"/>
            </a:ext>
          </a:extLst>
        </p:spPr>
        <p:txBody>
          <a:bodyPr wrap="none" lIns="35709" tIns="35709" rIns="35709" bIns="35709">
            <a:spAutoFit/>
          </a:bodyPr>
          <a:lstStyle/>
          <a:p>
            <a:pPr marL="0" marR="0" lvl="0" indent="0" algn="l" defTabSz="457040" rtl="0" eaLnBrk="1" fontAlgn="auto" latinLnBrk="0" hangingPunct="1">
              <a:lnSpc>
                <a:spcPct val="85000"/>
              </a:lnSpc>
              <a:spcBef>
                <a:spcPts val="0"/>
              </a:spcBef>
              <a:spcAft>
                <a:spcPts val="0"/>
              </a:spcAft>
              <a:buClrTx/>
              <a:buSzTx/>
              <a:buFontTx/>
              <a:buNone/>
              <a:tabLst/>
              <a:defRPr sz="11500">
                <a:solidFill>
                  <a:srgbClr val="FBFBFB"/>
                </a:solidFill>
                <a:latin typeface="Gilroy"/>
                <a:ea typeface="Gilroy"/>
                <a:cs typeface="Gilroy"/>
                <a:sym typeface="Gilroy"/>
              </a:defRPr>
            </a:pPr>
            <a:r>
              <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rPr>
              <a:t>Group </a:t>
            </a:r>
            <a:br>
              <a:rPr lang="en-US" sz="4400" b="1" dirty="0">
                <a:solidFill>
                  <a:srgbClr val="293E40"/>
                </a:solidFill>
                <a:latin typeface="Century Gothic" panose="020B0502020202020204" pitchFamily="34" charset="0"/>
                <a:sym typeface="Gilroy"/>
              </a:rPr>
            </a:br>
            <a:r>
              <a:rPr lang="en-US" sz="4400" b="1" dirty="0">
                <a:solidFill>
                  <a:srgbClr val="293E40"/>
                </a:solidFill>
                <a:latin typeface="Century Gothic" panose="020B0502020202020204" pitchFamily="34" charset="0"/>
                <a:sym typeface="Gilroy"/>
              </a:rPr>
              <a:t>Ownership</a:t>
            </a:r>
            <a:endParaRPr kumimoji="0" lang="en-US" sz="4400" b="1" i="0" u="none" strike="noStrike" kern="1200" cap="none" spc="0" normalizeH="0" baseline="0" noProof="0" dirty="0">
              <a:ln>
                <a:noFill/>
              </a:ln>
              <a:solidFill>
                <a:srgbClr val="293E40"/>
              </a:solidFill>
              <a:effectLst/>
              <a:uLnTx/>
              <a:uFillTx/>
              <a:latin typeface="Century Gothic" panose="020B0502020202020204" pitchFamily="34" charset="0"/>
              <a:sym typeface="Gilroy"/>
            </a:endParaRPr>
          </a:p>
        </p:txBody>
      </p:sp>
      <p:sp>
        <p:nvSpPr>
          <p:cNvPr id="9" name="Resolve in context with chatbots">
            <a:extLst>
              <a:ext uri="{FF2B5EF4-FFF2-40B4-BE49-F238E27FC236}">
                <a16:creationId xmlns:a16="http://schemas.microsoft.com/office/drawing/2014/main" id="{D383C86F-66A2-4F09-994F-DE9391ED7EFB}"/>
              </a:ext>
            </a:extLst>
          </p:cNvPr>
          <p:cNvSpPr txBox="1"/>
          <p:nvPr/>
        </p:nvSpPr>
        <p:spPr>
          <a:xfrm>
            <a:off x="7138375" y="2992835"/>
            <a:ext cx="4537687" cy="5707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Configure ownership groups to support knowledge teams</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10" name="Kick off workflows  across the enterprise">
            <a:extLst>
              <a:ext uri="{FF2B5EF4-FFF2-40B4-BE49-F238E27FC236}">
                <a16:creationId xmlns:a16="http://schemas.microsoft.com/office/drawing/2014/main" id="{CAD6F465-E0CF-4D39-A484-B90C6DF88EAF}"/>
              </a:ext>
            </a:extLst>
          </p:cNvPr>
          <p:cNvSpPr txBox="1"/>
          <p:nvPr/>
        </p:nvSpPr>
        <p:spPr>
          <a:xfrm>
            <a:off x="7138376" y="3685129"/>
            <a:ext cx="4532924" cy="5707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9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Assign articles to groups to ensure timely responses</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sp>
        <p:nvSpPr>
          <p:cNvPr id="11" name="Use pre-built conversations for ITSM, Customer Service and HR">
            <a:extLst>
              <a:ext uri="{FF2B5EF4-FFF2-40B4-BE49-F238E27FC236}">
                <a16:creationId xmlns:a16="http://schemas.microsoft.com/office/drawing/2014/main" id="{7D7F6B31-D33B-4157-8443-A44B29437DF5}"/>
              </a:ext>
            </a:extLst>
          </p:cNvPr>
          <p:cNvSpPr txBox="1"/>
          <p:nvPr/>
        </p:nvSpPr>
        <p:spPr>
          <a:xfrm>
            <a:off x="7138376" y="4358619"/>
            <a:ext cx="4532924" cy="626113"/>
          </a:xfrm>
          <a:prstGeom prst="rect">
            <a:avLst/>
          </a:prstGeom>
          <a:ln w="12700">
            <a:miter lim="400000"/>
          </a:ln>
          <a:extLst>
            <a:ext uri="{C572A759-6A51-4108-AA02-DFA0A04FC94B}">
              <ma14:wrappingTextBoxFlag xmlns="" xmlns:ma14="http://schemas.microsoft.com/office/mac/drawingml/2011/main" val="1"/>
            </a:ext>
          </a:extLst>
        </p:spPr>
        <p:txBody>
          <a:bodyPr wrap="square" lIns="35709" tIns="35709" rIns="35709" bIns="35709">
            <a:spAutoFit/>
          </a:bodyPr>
          <a:lstStyle/>
          <a:p>
            <a:pPr marL="0" marR="0" lvl="0" indent="0" algn="l" defTabSz="457040" rtl="0" eaLnBrk="1" fontAlgn="auto" latinLnBrk="0" hangingPunct="1">
              <a:lnSpc>
                <a:spcPct val="100000"/>
              </a:lnSpc>
              <a:spcBef>
                <a:spcPts val="2100"/>
              </a:spcBef>
              <a:spcAft>
                <a:spcPts val="0"/>
              </a:spcAft>
              <a:buClrTx/>
              <a:buSzTx/>
              <a:buFontTx/>
              <a:buNone/>
              <a:tabLst/>
              <a:defRPr sz="2200" b="0" spc="22">
                <a:solidFill>
                  <a:srgbClr val="FBFBFB"/>
                </a:solidFill>
                <a:latin typeface="Gilroy"/>
                <a:ea typeface="Gilroy"/>
                <a:cs typeface="Gilroy"/>
                <a:sym typeface="Gilroy"/>
              </a:defRPr>
            </a:pPr>
            <a:r>
              <a:rPr kumimoji="0" lang="en-US"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rPr>
              <a:t>Control feedback management and publishing workflow</a:t>
            </a:r>
            <a:endParaRPr kumimoji="0" sz="1800" b="0" i="0" u="none" strike="noStrike" kern="1200" cap="none" spc="22" normalizeH="0" baseline="0" noProof="0" dirty="0">
              <a:ln>
                <a:noFill/>
              </a:ln>
              <a:solidFill>
                <a:srgbClr val="293E40"/>
              </a:solidFill>
              <a:effectLst/>
              <a:uLnTx/>
              <a:uFillTx/>
              <a:latin typeface="Century Gothic" panose="020B0502020202020204" pitchFamily="34" charset="0"/>
              <a:sym typeface="Gilroy"/>
            </a:endParaRPr>
          </a:p>
        </p:txBody>
      </p:sp>
      <p:pic>
        <p:nvPicPr>
          <p:cNvPr id="13" name="Picture 12">
            <a:extLst>
              <a:ext uri="{FF2B5EF4-FFF2-40B4-BE49-F238E27FC236}">
                <a16:creationId xmlns:a16="http://schemas.microsoft.com/office/drawing/2014/main" id="{C8A3BB31-CA2A-4B6B-9788-F2FDBFB6A4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580" y="1649922"/>
            <a:ext cx="6189408" cy="3576891"/>
          </a:xfrm>
          <a:prstGeom prst="rect">
            <a:avLst/>
          </a:prstGeom>
          <a:solidFill>
            <a:schemeClr val="bg1">
              <a:lumMod val="75000"/>
            </a:schemeClr>
          </a:solidFill>
          <a:ln>
            <a:solidFill>
              <a:schemeClr val="bg1">
                <a:lumMod val="85000"/>
              </a:schemeClr>
            </a:solidFill>
          </a:ln>
          <a:effectLst/>
        </p:spPr>
      </p:pic>
      <p:pic>
        <p:nvPicPr>
          <p:cNvPr id="17" name="Picture 16">
            <a:extLst>
              <a:ext uri="{FF2B5EF4-FFF2-40B4-BE49-F238E27FC236}">
                <a16:creationId xmlns:a16="http://schemas.microsoft.com/office/drawing/2014/main" id="{0EBCB3D4-552E-485A-9968-F154CDE6D9D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160008" y="1568641"/>
            <a:ext cx="1859280" cy="1848213"/>
          </a:xfrm>
          <a:prstGeom prst="ellipse">
            <a:avLst/>
          </a:prstGeom>
          <a:solidFill>
            <a:schemeClr val="bg1">
              <a:lumMod val="75000"/>
            </a:schemeClr>
          </a:solidFill>
          <a:ln>
            <a:solidFill>
              <a:schemeClr val="bg1">
                <a:lumMod val="85000"/>
              </a:schemeClr>
            </a:solidFill>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F17CB2F6-0622-427E-890E-84A7733B354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202063" y="5335291"/>
            <a:ext cx="1396636" cy="634835"/>
          </a:xfrm>
          <a:prstGeom prst="rect">
            <a:avLst/>
          </a:prstGeom>
        </p:spPr>
      </p:pic>
    </p:spTree>
    <p:extLst>
      <p:ext uri="{BB962C8B-B14F-4D97-AF65-F5344CB8AC3E}">
        <p14:creationId xmlns:p14="http://schemas.microsoft.com/office/powerpoint/2010/main" val="1283878672"/>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BC41D0-E18F-4643-B72F-CC87E3900AC6}"/>
              </a:ext>
            </a:extLst>
          </p:cNvPr>
          <p:cNvSpPr>
            <a:spLocks noGrp="1"/>
          </p:cNvSpPr>
          <p:nvPr>
            <p:ph type="title"/>
          </p:nvPr>
        </p:nvSpPr>
        <p:spPr/>
        <p:txBody>
          <a:bodyPr/>
          <a:lstStyle/>
          <a:p>
            <a:r>
              <a:rPr lang="en-US" dirty="0">
                <a:latin typeface="Century Gothic" panose="020B0502020202020204" pitchFamily="34" charset="0"/>
              </a:rPr>
              <a:t>Underdog Features</a:t>
            </a:r>
          </a:p>
        </p:txBody>
      </p:sp>
      <p:grpSp>
        <p:nvGrpSpPr>
          <p:cNvPr id="11" name="Group 10">
            <a:extLst>
              <a:ext uri="{FF2B5EF4-FFF2-40B4-BE49-F238E27FC236}">
                <a16:creationId xmlns:a16="http://schemas.microsoft.com/office/drawing/2014/main" id="{B4AD03E5-0019-4D5C-A011-F76E6A09B7F5}"/>
              </a:ext>
            </a:extLst>
          </p:cNvPr>
          <p:cNvGrpSpPr/>
          <p:nvPr/>
        </p:nvGrpSpPr>
        <p:grpSpPr>
          <a:xfrm>
            <a:off x="4853823" y="2201631"/>
            <a:ext cx="2058665" cy="2514054"/>
            <a:chOff x="6162387" y="2059332"/>
            <a:chExt cx="2702890" cy="2514054"/>
          </a:xfrm>
        </p:grpSpPr>
        <p:sp>
          <p:nvSpPr>
            <p:cNvPr id="12" name="Rectangle 11">
              <a:extLst>
                <a:ext uri="{FF2B5EF4-FFF2-40B4-BE49-F238E27FC236}">
                  <a16:creationId xmlns:a16="http://schemas.microsoft.com/office/drawing/2014/main" id="{93B6A369-B692-4C31-96B0-9471FE7F50F7}"/>
                </a:ext>
              </a:extLst>
            </p:cNvPr>
            <p:cNvSpPr/>
            <p:nvPr/>
          </p:nvSpPr>
          <p:spPr bwMode="gray">
            <a:xfrm>
              <a:off x="6162387" y="2059332"/>
              <a:ext cx="2702890" cy="601579"/>
            </a:xfrm>
            <a:prstGeom prst="rect">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l" defTabSz="45704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B0502020202020204" pitchFamily="34" charset="0"/>
                </a:rPr>
                <a:t>Continual Improvement </a:t>
              </a:r>
              <a:r>
                <a:rPr kumimoji="0" lang="en-US" sz="1600" b="1" i="0" u="none" strike="noStrike" kern="1200" cap="none" spc="0" normalizeH="0" baseline="0" noProof="0" dirty="0" err="1">
                  <a:ln>
                    <a:noFill/>
                  </a:ln>
                  <a:solidFill>
                    <a:srgbClr val="FFFFFF"/>
                  </a:solidFill>
                  <a:effectLst/>
                  <a:uLnTx/>
                  <a:uFillTx/>
                  <a:latin typeface="Century Gothic" panose="020B0502020202020204" pitchFamily="34" charset="0"/>
                </a:rPr>
                <a:t>Mgmt</a:t>
              </a:r>
              <a:endParaRPr kumimoji="0" lang="en-US" sz="16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sp>
          <p:nvSpPr>
            <p:cNvPr id="13" name="Rectangle 12">
              <a:extLst>
                <a:ext uri="{FF2B5EF4-FFF2-40B4-BE49-F238E27FC236}">
                  <a16:creationId xmlns:a16="http://schemas.microsoft.com/office/drawing/2014/main" id="{FE6A7DB3-4B22-424B-B8FA-7252EF83AB6F}"/>
                </a:ext>
              </a:extLst>
            </p:cNvPr>
            <p:cNvSpPr/>
            <p:nvPr/>
          </p:nvSpPr>
          <p:spPr bwMode="gray">
            <a:xfrm>
              <a:off x="6162387" y="2654651"/>
              <a:ext cx="2702890" cy="1918735"/>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91440" bIns="9144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90000"/>
                </a:lnSpc>
                <a:spcBef>
                  <a:spcPts val="1200"/>
                </a:spcBef>
                <a:spcAft>
                  <a:spcPts val="0"/>
                </a:spcAft>
                <a:buClr>
                  <a:srgbClr val="293E40"/>
                </a:buClr>
                <a:buSzTx/>
                <a:buFontTx/>
                <a:buNone/>
                <a:tabLst/>
                <a:defRPr/>
              </a:pPr>
              <a:r>
                <a:rPr lang="en-US" sz="1400" dirty="0">
                  <a:solidFill>
                    <a:srgbClr val="293E40"/>
                  </a:solidFill>
                  <a:latin typeface="Century Gothic" panose="020B0502020202020204" pitchFamily="34" charset="0"/>
                </a:rPr>
                <a:t>Coaching Loops save time by automating real time personnel coaching on workflow tasks</a:t>
              </a:r>
              <a:endParaRPr kumimoji="0" lang="en-US" sz="1400" b="0" i="0" u="none" strike="noStrike" kern="1200" cap="none" spc="0" normalizeH="0" baseline="0" noProof="0" dirty="0">
                <a:ln>
                  <a:noFill/>
                </a:ln>
                <a:solidFill>
                  <a:srgbClr val="293E40"/>
                </a:solidFill>
                <a:effectLst/>
                <a:uLnTx/>
                <a:uFillTx/>
                <a:latin typeface="Century Gothic" panose="020B0502020202020204" pitchFamily="34" charset="0"/>
              </a:endParaRPr>
            </a:p>
          </p:txBody>
        </p:sp>
      </p:grpSp>
      <p:grpSp>
        <p:nvGrpSpPr>
          <p:cNvPr id="14" name="Group 13">
            <a:extLst>
              <a:ext uri="{FF2B5EF4-FFF2-40B4-BE49-F238E27FC236}">
                <a16:creationId xmlns:a16="http://schemas.microsoft.com/office/drawing/2014/main" id="{DF09503C-B4BD-465A-B829-0EA9B1AF821C}"/>
              </a:ext>
            </a:extLst>
          </p:cNvPr>
          <p:cNvGrpSpPr/>
          <p:nvPr/>
        </p:nvGrpSpPr>
        <p:grpSpPr>
          <a:xfrm>
            <a:off x="7026904" y="2201631"/>
            <a:ext cx="2264533" cy="2518929"/>
            <a:chOff x="8974586" y="2053072"/>
            <a:chExt cx="2702891" cy="2518929"/>
          </a:xfrm>
        </p:grpSpPr>
        <p:sp>
          <p:nvSpPr>
            <p:cNvPr id="15" name="Rectangle 14">
              <a:extLst>
                <a:ext uri="{FF2B5EF4-FFF2-40B4-BE49-F238E27FC236}">
                  <a16:creationId xmlns:a16="http://schemas.microsoft.com/office/drawing/2014/main" id="{88BDA315-047E-49A0-A10B-96C02B9E131F}"/>
                </a:ext>
              </a:extLst>
            </p:cNvPr>
            <p:cNvSpPr/>
            <p:nvPr/>
          </p:nvSpPr>
          <p:spPr bwMode="gray">
            <a:xfrm>
              <a:off x="8974586" y="2053072"/>
              <a:ext cx="2702891" cy="601579"/>
            </a:xfrm>
            <a:prstGeom prst="rect">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nSpc>
                  <a:spcPct val="90000"/>
                </a:lnSpc>
                <a:defRPr/>
              </a:pPr>
              <a:r>
                <a:rPr lang="en-US" sz="1600" b="1" dirty="0">
                  <a:solidFill>
                    <a:srgbClr val="FFFFFF"/>
                  </a:solidFill>
                  <a:latin typeface="Century Gothic" panose="020B0502020202020204" pitchFamily="34" charset="0"/>
                </a:rPr>
                <a:t>Creating an incident in Microsoft Outlook</a:t>
              </a:r>
            </a:p>
          </p:txBody>
        </p:sp>
        <p:sp>
          <p:nvSpPr>
            <p:cNvPr id="16" name="Rectangle 15">
              <a:extLst>
                <a:ext uri="{FF2B5EF4-FFF2-40B4-BE49-F238E27FC236}">
                  <a16:creationId xmlns:a16="http://schemas.microsoft.com/office/drawing/2014/main" id="{50DABFF6-9FA8-4803-AAA8-A78A2EA134AE}"/>
                </a:ext>
              </a:extLst>
            </p:cNvPr>
            <p:cNvSpPr/>
            <p:nvPr/>
          </p:nvSpPr>
          <p:spPr bwMode="gray">
            <a:xfrm>
              <a:off x="8974586" y="2648391"/>
              <a:ext cx="2702891" cy="1923610"/>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91440" bIns="9144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90000"/>
                </a:lnSpc>
                <a:spcBef>
                  <a:spcPts val="1200"/>
                </a:spcBef>
                <a:spcAft>
                  <a:spcPts val="0"/>
                </a:spcAft>
                <a:buClr>
                  <a:srgbClr val="293E40"/>
                </a:buClr>
                <a:buSzTx/>
                <a:buFontTx/>
                <a:buNone/>
                <a:tabLst/>
                <a:defRPr/>
              </a:pPr>
              <a:r>
                <a:rPr lang="en-US" sz="1400" dirty="0">
                  <a:solidFill>
                    <a:srgbClr val="293E40"/>
                  </a:solidFill>
                  <a:latin typeface="Century Gothic" panose="020B0502020202020204" pitchFamily="34" charset="0"/>
                </a:rPr>
                <a:t>Easy button for O365</a:t>
              </a:r>
              <a:endParaRPr kumimoji="0" lang="en-US" sz="1400" b="0" i="0" u="none" strike="noStrike" kern="1200" cap="none" spc="0" normalizeH="0" baseline="0" noProof="0" dirty="0">
                <a:ln>
                  <a:noFill/>
                </a:ln>
                <a:solidFill>
                  <a:srgbClr val="293E40"/>
                </a:solidFill>
                <a:effectLst/>
                <a:uLnTx/>
                <a:uFillTx/>
                <a:latin typeface="Century Gothic" panose="020B0502020202020204" pitchFamily="34" charset="0"/>
              </a:endParaRPr>
            </a:p>
          </p:txBody>
        </p:sp>
      </p:grpSp>
      <p:grpSp>
        <p:nvGrpSpPr>
          <p:cNvPr id="18" name="Group 17">
            <a:extLst>
              <a:ext uri="{FF2B5EF4-FFF2-40B4-BE49-F238E27FC236}">
                <a16:creationId xmlns:a16="http://schemas.microsoft.com/office/drawing/2014/main" id="{F62164C2-9F04-D549-8297-CB59572535EB}"/>
              </a:ext>
            </a:extLst>
          </p:cNvPr>
          <p:cNvGrpSpPr/>
          <p:nvPr/>
        </p:nvGrpSpPr>
        <p:grpSpPr>
          <a:xfrm>
            <a:off x="2680741" y="2171973"/>
            <a:ext cx="2058665" cy="2514054"/>
            <a:chOff x="3350188" y="2059332"/>
            <a:chExt cx="2702890" cy="2514054"/>
          </a:xfrm>
        </p:grpSpPr>
        <p:sp>
          <p:nvSpPr>
            <p:cNvPr id="22" name="Rectangle 21">
              <a:extLst>
                <a:ext uri="{FF2B5EF4-FFF2-40B4-BE49-F238E27FC236}">
                  <a16:creationId xmlns:a16="http://schemas.microsoft.com/office/drawing/2014/main" id="{4107A8B0-493C-6947-86B5-7969A1396B38}"/>
                </a:ext>
              </a:extLst>
            </p:cNvPr>
            <p:cNvSpPr/>
            <p:nvPr/>
          </p:nvSpPr>
          <p:spPr bwMode="gray">
            <a:xfrm>
              <a:off x="3350188" y="2059332"/>
              <a:ext cx="2702890" cy="601579"/>
            </a:xfrm>
            <a:prstGeom prst="rect">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45704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B0502020202020204" pitchFamily="34" charset="0"/>
                </a:rPr>
                <a:t>Service Portal</a:t>
              </a:r>
            </a:p>
          </p:txBody>
        </p:sp>
        <p:sp>
          <p:nvSpPr>
            <p:cNvPr id="23" name="Rectangle 22">
              <a:extLst>
                <a:ext uri="{FF2B5EF4-FFF2-40B4-BE49-F238E27FC236}">
                  <a16:creationId xmlns:a16="http://schemas.microsoft.com/office/drawing/2014/main" id="{748B461C-EB19-4D40-B295-E3C672392610}"/>
                </a:ext>
              </a:extLst>
            </p:cNvPr>
            <p:cNvSpPr/>
            <p:nvPr/>
          </p:nvSpPr>
          <p:spPr bwMode="gray">
            <a:xfrm>
              <a:off x="3350188" y="2654651"/>
              <a:ext cx="2702890" cy="1918735"/>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91440" bIns="91440" numCol="1" spcCol="0" rtlCol="0" fromWordArt="0" anchor="t" anchorCtr="0" forceAA="0" compatLnSpc="1">
              <a:prstTxWarp prst="textNoShape">
                <a:avLst/>
              </a:prstTxWarp>
              <a:noAutofit/>
            </a:bodyPr>
            <a:lstStyle/>
            <a:p>
              <a:pPr marL="0" marR="0" lvl="0" indent="0" algn="l" defTabSz="457040" rtl="0" eaLnBrk="1" fontAlgn="auto" latinLnBrk="0" hangingPunct="1">
                <a:lnSpc>
                  <a:spcPct val="90000"/>
                </a:lnSpc>
                <a:spcBef>
                  <a:spcPts val="1200"/>
                </a:spcBef>
                <a:spcAft>
                  <a:spcPts val="0"/>
                </a:spcAft>
                <a:buClr>
                  <a:srgbClr val="293E40"/>
                </a:buClr>
                <a:buSzTx/>
                <a:buFontTx/>
                <a:buNone/>
                <a:tabLst/>
                <a:defRPr/>
              </a:pPr>
              <a:r>
                <a:rPr kumimoji="0" lang="en-US" sz="1400" b="0" i="0" u="none" strike="noStrike" kern="1200" cap="none" spc="0" normalizeH="0" baseline="0" noProof="0" dirty="0">
                  <a:ln>
                    <a:noFill/>
                  </a:ln>
                  <a:solidFill>
                    <a:srgbClr val="293E40"/>
                  </a:solidFill>
                  <a:effectLst/>
                  <a:uLnTx/>
                  <a:uFillTx/>
                  <a:latin typeface="Century Gothic" panose="020B0502020202020204" pitchFamily="34" charset="0"/>
                </a:rPr>
                <a:t>Support for multiple knowledge bases and catalogs in a single Portal</a:t>
              </a:r>
            </a:p>
          </p:txBody>
        </p:sp>
      </p:grpSp>
      <p:grpSp>
        <p:nvGrpSpPr>
          <p:cNvPr id="24" name="Group 23">
            <a:extLst>
              <a:ext uri="{FF2B5EF4-FFF2-40B4-BE49-F238E27FC236}">
                <a16:creationId xmlns:a16="http://schemas.microsoft.com/office/drawing/2014/main" id="{B05B7A9C-B739-DD49-B0D0-016690DED8C8}"/>
              </a:ext>
            </a:extLst>
          </p:cNvPr>
          <p:cNvGrpSpPr/>
          <p:nvPr/>
        </p:nvGrpSpPr>
        <p:grpSpPr>
          <a:xfrm>
            <a:off x="507658" y="2171973"/>
            <a:ext cx="2058665" cy="2514054"/>
            <a:chOff x="3350188" y="2059332"/>
            <a:chExt cx="2702890" cy="2514054"/>
          </a:xfrm>
        </p:grpSpPr>
        <p:sp>
          <p:nvSpPr>
            <p:cNvPr id="25" name="Rectangle 24">
              <a:extLst>
                <a:ext uri="{FF2B5EF4-FFF2-40B4-BE49-F238E27FC236}">
                  <a16:creationId xmlns:a16="http://schemas.microsoft.com/office/drawing/2014/main" id="{049F64EB-D068-9643-927C-F0A97B50644D}"/>
                </a:ext>
              </a:extLst>
            </p:cNvPr>
            <p:cNvSpPr/>
            <p:nvPr/>
          </p:nvSpPr>
          <p:spPr bwMode="gray">
            <a:xfrm>
              <a:off x="3350188" y="2059332"/>
              <a:ext cx="2702890" cy="601579"/>
            </a:xfrm>
            <a:prstGeom prst="rect">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45704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B0502020202020204" pitchFamily="34" charset="0"/>
                </a:rPr>
                <a:t>Email Approval/Survey</a:t>
              </a:r>
            </a:p>
          </p:txBody>
        </p:sp>
        <p:sp>
          <p:nvSpPr>
            <p:cNvPr id="26" name="Rectangle 25">
              <a:extLst>
                <a:ext uri="{FF2B5EF4-FFF2-40B4-BE49-F238E27FC236}">
                  <a16:creationId xmlns:a16="http://schemas.microsoft.com/office/drawing/2014/main" id="{C968CC35-5337-BF46-BD0B-65F512F0D770}"/>
                </a:ext>
              </a:extLst>
            </p:cNvPr>
            <p:cNvSpPr/>
            <p:nvPr/>
          </p:nvSpPr>
          <p:spPr bwMode="gray">
            <a:xfrm>
              <a:off x="3350188" y="2654651"/>
              <a:ext cx="2702890" cy="1918735"/>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91440" bIns="91440" numCol="1" spcCol="0" rtlCol="0" fromWordArt="0" anchor="t" anchorCtr="0" forceAA="0" compatLnSpc="1">
              <a:prstTxWarp prst="textNoShape">
                <a:avLst/>
              </a:prstTxWarp>
              <a:noAutofit/>
            </a:bodyPr>
            <a:lstStyle/>
            <a:p>
              <a:pPr lvl="0">
                <a:lnSpc>
                  <a:spcPct val="90000"/>
                </a:lnSpc>
                <a:spcBef>
                  <a:spcPts val="1200"/>
                </a:spcBef>
                <a:buClr>
                  <a:srgbClr val="293E40"/>
                </a:buClr>
                <a:defRPr/>
              </a:pPr>
              <a:r>
                <a:rPr lang="en-US" sz="1400" dirty="0">
                  <a:solidFill>
                    <a:srgbClr val="293E40"/>
                  </a:solidFill>
                  <a:latin typeface="Century Gothic" panose="020B0502020202020204" pitchFamily="34" charset="0"/>
                </a:rPr>
                <a:t>The user can accept or reject the approval request from the email client.</a:t>
              </a:r>
              <a:endParaRPr kumimoji="0" lang="en-US" sz="1400" b="0" i="0" u="none" strike="noStrike" kern="1200" cap="none" spc="0" normalizeH="0" baseline="0" noProof="0" dirty="0">
                <a:ln>
                  <a:noFill/>
                </a:ln>
                <a:solidFill>
                  <a:srgbClr val="293E40"/>
                </a:solidFill>
                <a:effectLst/>
                <a:uLnTx/>
                <a:uFillTx/>
                <a:latin typeface="Century Gothic" panose="020B0502020202020204" pitchFamily="34" charset="0"/>
              </a:endParaRPr>
            </a:p>
          </p:txBody>
        </p:sp>
      </p:grpSp>
      <p:grpSp>
        <p:nvGrpSpPr>
          <p:cNvPr id="30" name="Group 29">
            <a:extLst>
              <a:ext uri="{FF2B5EF4-FFF2-40B4-BE49-F238E27FC236}">
                <a16:creationId xmlns:a16="http://schemas.microsoft.com/office/drawing/2014/main" id="{39386471-F29A-1B43-86D4-36128BC32E57}"/>
              </a:ext>
            </a:extLst>
          </p:cNvPr>
          <p:cNvGrpSpPr/>
          <p:nvPr/>
        </p:nvGrpSpPr>
        <p:grpSpPr>
          <a:xfrm>
            <a:off x="9405853" y="2201631"/>
            <a:ext cx="2058665" cy="2514054"/>
            <a:chOff x="3350188" y="2059332"/>
            <a:chExt cx="2702890" cy="2514054"/>
          </a:xfrm>
        </p:grpSpPr>
        <p:sp>
          <p:nvSpPr>
            <p:cNvPr id="31" name="Rectangle 30">
              <a:extLst>
                <a:ext uri="{FF2B5EF4-FFF2-40B4-BE49-F238E27FC236}">
                  <a16:creationId xmlns:a16="http://schemas.microsoft.com/office/drawing/2014/main" id="{19C1EE77-47F6-0B4F-9A1D-1AEFCF0B5A5E}"/>
                </a:ext>
              </a:extLst>
            </p:cNvPr>
            <p:cNvSpPr/>
            <p:nvPr/>
          </p:nvSpPr>
          <p:spPr bwMode="gray">
            <a:xfrm>
              <a:off x="3350188" y="2059332"/>
              <a:ext cx="2702890" cy="601579"/>
            </a:xfrm>
            <a:prstGeom prst="rect">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457040" rtl="0" eaLnBrk="1" fontAlgn="auto" latinLnBrk="0" hangingPunct="1">
                <a:lnSpc>
                  <a:spcPct val="90000"/>
                </a:lnSpc>
                <a:spcBef>
                  <a:spcPts val="0"/>
                </a:spcBef>
                <a:spcAft>
                  <a:spcPts val="0"/>
                </a:spcAft>
                <a:buClrTx/>
                <a:buSzTx/>
                <a:buFontTx/>
                <a:buNone/>
                <a:tabLst/>
                <a:defRPr/>
              </a:pPr>
              <a:r>
                <a:rPr lang="en-US" sz="1600" b="1" dirty="0">
                  <a:solidFill>
                    <a:srgbClr val="FFFFFF"/>
                  </a:solidFill>
                  <a:latin typeface="Century Gothic" panose="020B0502020202020204" pitchFamily="34" charset="0"/>
                </a:rPr>
                <a:t>Clone Roll Back</a:t>
              </a:r>
              <a:endParaRPr kumimoji="0" lang="en-US" sz="1600" b="1" i="0" u="none" strike="noStrike" kern="1200" cap="none" spc="0" normalizeH="0" baseline="0" noProof="0" dirty="0">
                <a:ln>
                  <a:noFill/>
                </a:ln>
                <a:solidFill>
                  <a:srgbClr val="FFFFFF"/>
                </a:solidFill>
                <a:effectLst/>
                <a:uLnTx/>
                <a:uFillTx/>
                <a:latin typeface="Century Gothic" panose="020B0502020202020204" pitchFamily="34" charset="0"/>
              </a:endParaRPr>
            </a:p>
          </p:txBody>
        </p:sp>
        <p:sp>
          <p:nvSpPr>
            <p:cNvPr id="32" name="Rectangle 31">
              <a:extLst>
                <a:ext uri="{FF2B5EF4-FFF2-40B4-BE49-F238E27FC236}">
                  <a16:creationId xmlns:a16="http://schemas.microsoft.com/office/drawing/2014/main" id="{99E19468-62DE-9A4C-A71F-2B6F44F5AA15}"/>
                </a:ext>
              </a:extLst>
            </p:cNvPr>
            <p:cNvSpPr/>
            <p:nvPr/>
          </p:nvSpPr>
          <p:spPr bwMode="gray">
            <a:xfrm>
              <a:off x="3350188" y="2654651"/>
              <a:ext cx="2702890" cy="1918735"/>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91440" bIns="91440" numCol="1" spcCol="0" rtlCol="0" fromWordArt="0" anchor="t" anchorCtr="0" forceAA="0" compatLnSpc="1">
              <a:prstTxWarp prst="textNoShape">
                <a:avLst/>
              </a:prstTxWarp>
              <a:noAutofit/>
            </a:bodyPr>
            <a:lstStyle/>
            <a:p>
              <a:pPr lvl="0">
                <a:lnSpc>
                  <a:spcPct val="90000"/>
                </a:lnSpc>
                <a:spcBef>
                  <a:spcPts val="1200"/>
                </a:spcBef>
                <a:buClr>
                  <a:srgbClr val="293E40"/>
                </a:buClr>
                <a:defRPr/>
              </a:pPr>
              <a:r>
                <a:rPr lang="en-US" sz="1400" dirty="0">
                  <a:solidFill>
                    <a:srgbClr val="293E40"/>
                  </a:solidFill>
                  <a:latin typeface="Century Gothic" panose="020B0502020202020204" pitchFamily="34" charset="0"/>
                </a:rPr>
                <a:t>Undo a clone for up to 7 days.</a:t>
              </a:r>
              <a:endParaRPr kumimoji="0" lang="en-US" sz="1400" b="0" i="0" u="none" strike="noStrike" kern="1200" cap="none" spc="0" normalizeH="0" baseline="0" noProof="0" dirty="0">
                <a:ln>
                  <a:noFill/>
                </a:ln>
                <a:solidFill>
                  <a:srgbClr val="293E40"/>
                </a:solidFill>
                <a:effectLst/>
                <a:uLnTx/>
                <a:uFillTx/>
                <a:latin typeface="Century Gothic" panose="020B0502020202020204" pitchFamily="34" charset="0"/>
              </a:endParaRPr>
            </a:p>
          </p:txBody>
        </p:sp>
      </p:grpSp>
    </p:spTree>
    <p:extLst>
      <p:ext uri="{BB962C8B-B14F-4D97-AF65-F5344CB8AC3E}">
        <p14:creationId xmlns:p14="http://schemas.microsoft.com/office/powerpoint/2010/main" val="40762812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DD0363-F90A-466A-AFAF-96A199AF645B}"/>
              </a:ext>
            </a:extLst>
          </p:cNvPr>
          <p:cNvSpPr>
            <a:spLocks noGrp="1"/>
          </p:cNvSpPr>
          <p:nvPr>
            <p:ph type="body" sz="quarter" idx="10"/>
          </p:nvPr>
        </p:nvSpPr>
        <p:spPr/>
        <p:txBody>
          <a:bodyPr/>
          <a:lstStyle/>
          <a:p>
            <a:endParaRPr lang="en-US" dirty="0"/>
          </a:p>
        </p:txBody>
      </p:sp>
      <p:sp>
        <p:nvSpPr>
          <p:cNvPr id="3" name="Title 2">
            <a:extLst>
              <a:ext uri="{FF2B5EF4-FFF2-40B4-BE49-F238E27FC236}">
                <a16:creationId xmlns:a16="http://schemas.microsoft.com/office/drawing/2014/main" id="{2D9ABB6D-0F6A-4B27-951E-5D7574A7F717}"/>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808920106"/>
      </p:ext>
    </p:extLst>
  </p:cSld>
  <p:clrMapOvr>
    <a:masterClrMapping/>
  </p:clrMapOvr>
</p:sld>
</file>

<file path=ppt/theme/theme1.xml><?xml version="1.0" encoding="utf-8"?>
<a:theme xmlns:a="http://schemas.openxmlformats.org/drawingml/2006/main" name="Office Theme">
  <a:themeElements>
    <a:clrScheme name="ServiceNow">
      <a:dk1>
        <a:srgbClr val="293E40"/>
      </a:dk1>
      <a:lt1>
        <a:srgbClr val="FFFFFF"/>
      </a:lt1>
      <a:dk2>
        <a:srgbClr val="D0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80B5A0"/>
      </a:hlink>
      <a:folHlink>
        <a:srgbClr val="5E8678"/>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Custom 3">
      <a:dk1>
        <a:srgbClr val="293E40"/>
      </a:dk1>
      <a:lt1>
        <a:srgbClr val="FFFFFF"/>
      </a:lt1>
      <a:dk2>
        <a:srgbClr val="D1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68A1AF"/>
      </a:hlink>
      <a:folHlink>
        <a:srgbClr val="81B5A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Custom 3">
      <a:dk1>
        <a:srgbClr val="293E40"/>
      </a:dk1>
      <a:lt1>
        <a:srgbClr val="FFFFFF"/>
      </a:lt1>
      <a:dk2>
        <a:srgbClr val="D1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68A1AF"/>
      </a:hlink>
      <a:folHlink>
        <a:srgbClr val="81B5A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Event Keynote Template _Teal_Avenir_102717_JR</Template>
  <TotalTime>15119</TotalTime>
  <Words>1239</Words>
  <Application>Microsoft Macintosh PowerPoint</Application>
  <PresentationFormat>Custom</PresentationFormat>
  <Paragraphs>273</Paragraphs>
  <Slides>35</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.AppleSystemUIFont</vt:lpstr>
      <vt:lpstr>Arial</vt:lpstr>
      <vt:lpstr>Avenir Book</vt:lpstr>
      <vt:lpstr>Calibri</vt:lpstr>
      <vt:lpstr>Century Gothic</vt:lpstr>
      <vt:lpstr>Times New Roman</vt:lpstr>
      <vt:lpstr>Office Theme</vt:lpstr>
      <vt:lpstr>Now Platform® Madrid release  </vt:lpstr>
      <vt:lpstr>PowerPoint Presentation</vt:lpstr>
      <vt:lpstr>Your digital transformation agenda</vt:lpstr>
      <vt:lpstr>What’s new in Madrid</vt:lpstr>
      <vt:lpstr>ServiceNow® Mobile Studio</vt:lpstr>
      <vt:lpstr>Quick start tests</vt:lpstr>
      <vt:lpstr>What’s new in Madrid</vt:lpstr>
      <vt:lpstr>Agent Workspace</vt:lpstr>
      <vt:lpstr>Project Portfolio Dashboards</vt:lpstr>
      <vt:lpstr>Analytics Hub</vt:lpstr>
      <vt:lpstr>IT Service Management for Now Agent</vt:lpstr>
      <vt:lpstr>Similarity Framework</vt:lpstr>
      <vt:lpstr>What’s new in Madrid</vt:lpstr>
      <vt:lpstr>Alert Intelligence</vt:lpstr>
      <vt:lpstr>SAP Publisher Pack</vt:lpstr>
      <vt:lpstr>What’s new in Madrid</vt:lpstr>
      <vt:lpstr>Exploit Enrichment</vt:lpstr>
      <vt:lpstr>Continuous Risk Monitoring</vt:lpstr>
      <vt:lpstr>What’s new in Madrid</vt:lpstr>
      <vt:lpstr>Campaigns – Tasking and Analytics</vt:lpstr>
      <vt:lpstr>What’s new in Madrid</vt:lpstr>
      <vt:lpstr>Advanced Work Assignment</vt:lpstr>
      <vt:lpstr>Field Service Management for Now Agent</vt:lpstr>
      <vt:lpstr>Agent Workspace</vt:lpstr>
      <vt:lpstr>Thank you</vt:lpstr>
      <vt:lpstr>Other Cool Things</vt:lpstr>
      <vt:lpstr>Reimagine business process automation: empower process analysts and developers with the right tools</vt:lpstr>
      <vt:lpstr>Simplify integrations with a growing library of reusable spokes for a robust integration framework</vt:lpstr>
      <vt:lpstr>Stop repeat incidents by eliminating them at the source</vt:lpstr>
      <vt:lpstr>Take change from slow and manual to smarter, integrated, and automated</vt:lpstr>
      <vt:lpstr>Prioritize urgent publisher licensing issues</vt:lpstr>
      <vt:lpstr>Visually depict Activity Sets and Activities</vt:lpstr>
      <vt:lpstr>Improve article quality and response timeliness</vt:lpstr>
      <vt:lpstr>Underdog Features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ServiceNow Events 16:9 Powerpoint template</dc:title>
  <dc:creator>John Reed</dc:creator>
  <cp:lastModifiedBy>Brian Dunbar</cp:lastModifiedBy>
  <cp:revision>641</cp:revision>
  <cp:lastPrinted>2018-12-11T19:54:48Z</cp:lastPrinted>
  <dcterms:created xsi:type="dcterms:W3CDTF">2017-11-01T20:30:48Z</dcterms:created>
  <dcterms:modified xsi:type="dcterms:W3CDTF">2019-03-13T18:06:50Z</dcterms:modified>
</cp:coreProperties>
</file>