
<file path=[Content_Types].xml><?xml version="1.0" encoding="utf-8"?>
<Types xmlns="http://schemas.openxmlformats.org/package/2006/content-types">
  <Default Extension="emf" ContentType="image/x-emf"/>
  <Default Extension="jpeg" ContentType="image/jpeg"/>
  <Default Extension="mp4" ContentType="vide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4469" r:id="rId4"/>
    <p:sldMasterId id="2147484586" r:id="rId5"/>
  </p:sldMasterIdLst>
  <p:notesMasterIdLst>
    <p:notesMasterId r:id="rId22"/>
  </p:notesMasterIdLst>
  <p:handoutMasterIdLst>
    <p:handoutMasterId r:id="rId23"/>
  </p:handoutMasterIdLst>
  <p:sldIdLst>
    <p:sldId id="2142532432" r:id="rId6"/>
    <p:sldId id="2142532366" r:id="rId7"/>
    <p:sldId id="2142532421" r:id="rId8"/>
    <p:sldId id="2142532435" r:id="rId9"/>
    <p:sldId id="2142532367" r:id="rId10"/>
    <p:sldId id="2142532422" r:id="rId11"/>
    <p:sldId id="2142532423" r:id="rId12"/>
    <p:sldId id="2142532428" r:id="rId13"/>
    <p:sldId id="2142532424" r:id="rId14"/>
    <p:sldId id="2142532427" r:id="rId15"/>
    <p:sldId id="2142532426" r:id="rId16"/>
    <p:sldId id="2142532434" r:id="rId17"/>
    <p:sldId id="2142532425" r:id="rId18"/>
    <p:sldId id="2142532429" r:id="rId19"/>
    <p:sldId id="2142532336" r:id="rId20"/>
    <p:sldId id="2142532329" r:id="rId21"/>
  </p:sldIdLst>
  <p:sldSz cx="12188825" cy="6858000"/>
  <p:notesSz cx="7010400" cy="9236075"/>
  <p:defaultTex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p:defaultTextStyle>
  <p:extLst>
    <p:ext uri="{521415D9-36F7-43E2-AB2F-B90AF26B5E84}">
      <p14:sectionLst xmlns:p14="http://schemas.microsoft.com/office/powerpoint/2010/main">
        <p14:section name="Title slides" id="{F2E3E5D0-D227-40C5-B10C-68846DD92E2C}">
          <p14:sldIdLst>
            <p14:sldId id="2142532432"/>
          </p14:sldIdLst>
        </p14:section>
        <p14:section name="Content slides" id="{7B5E38A1-C9E3-4320-BE85-65371172036C}">
          <p14:sldIdLst>
            <p14:sldId id="2142532366"/>
            <p14:sldId id="2142532421"/>
            <p14:sldId id="2142532435"/>
            <p14:sldId id="2142532367"/>
            <p14:sldId id="2142532422"/>
            <p14:sldId id="2142532423"/>
            <p14:sldId id="2142532428"/>
            <p14:sldId id="2142532424"/>
            <p14:sldId id="2142532427"/>
            <p14:sldId id="2142532426"/>
            <p14:sldId id="2142532434"/>
            <p14:sldId id="2142532425"/>
            <p14:sldId id="2142532429"/>
          </p14:sldIdLst>
        </p14:section>
        <p14:section name="Closing slides" id="{73544DEB-9341-445E-8F18-C5AA1E365308}">
          <p14:sldIdLst>
            <p14:sldId id="2142532336"/>
            <p14:sldId id="2142532329"/>
          </p14:sldIdLst>
        </p14:section>
      </p14:sectionLst>
    </p:ext>
    <p:ext uri="{EFAFB233-063F-42B5-8137-9DF3F51BA10A}">
      <p15:sldGuideLst xmlns:p15="http://schemas.microsoft.com/office/powerpoint/2012/main">
        <p15:guide id="2" pos="4487" userDrawn="1">
          <p15:clr>
            <a:srgbClr val="A4A3A4"/>
          </p15:clr>
        </p15:guide>
        <p15:guide id="3" orient="horz" pos="2160" userDrawn="1">
          <p15:clr>
            <a:srgbClr val="A4A3A4"/>
          </p15:clr>
        </p15:guide>
      </p15:sldGuideLst>
    </p:ext>
    <p:ext uri="{2D200454-40CA-4A62-9FC3-DE9A4176ACB9}">
      <p15:notesGuideLst xmlns:p15="http://schemas.microsoft.com/office/powerpoint/2012/main">
        <p15:guide id="1" orient="horz" pos="429" userDrawn="1">
          <p15:clr>
            <a:srgbClr val="A4A3A4"/>
          </p15:clr>
        </p15:guide>
        <p15:guide id="2" pos="263"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milie Doolittle" initials="ED [7]" lastIdx="1" clrIdx="0"/>
  <p:cmAuthor id="2" name="Emilie Doolittle" initials="ED [8]" lastIdx="1" clrIdx="1"/>
  <p:cmAuthor id="3" name="Emilie Doolittle" initials="ED [9]" lastIdx="1" clrIdx="2"/>
  <p:cmAuthor id="4" name="Emilie Doolittle" initials="ED [10]" lastIdx="1" clrIdx="3"/>
  <p:cmAuthor id="5" name="Emilie Doolittle" initials="ED [11]" lastIdx="1" clrIdx="4"/>
  <p:cmAuthor id="6" name="Emilie Doolittle" initials="ED [12]" lastIdx="1" clrIdx="5"/>
  <p:cmAuthor id="7" name="Emilie Doolittle" initials="ED [13]" lastIdx="1" clrIdx="6"/>
  <p:cmAuthor id="8" name="Emilie Doolittle" initials="ED" lastIdx="1" clrIdx="7"/>
  <p:cmAuthor id="9" name="Emilie Doolittle" initials="ED [2]" lastIdx="1" clrIdx="8"/>
  <p:cmAuthor id="10" name="Emilie Doolittle" initials="ED [3]" lastIdx="1" clrIdx="9"/>
  <p:cmAuthor id="11" name="Emilie Doolittle" initials="ED [4]" lastIdx="1" clrIdx="10"/>
  <p:cmAuthor id="12" name="Emilie Doolittle" initials="ED [5]" lastIdx="1" clrIdx="11"/>
  <p:cmAuthor id="13" name="Emilie Doolittle" initials="ED [6]" lastIdx="1" clrIdx="12"/>
  <p:cmAuthor id="14" name="Emilie Doolittle" initials="ED [14]" lastIdx="1" clrIdx="13"/>
  <p:cmAuthor id="15" name="Emilie Doolittle" initials="ED [15]" lastIdx="1" clrIdx="14"/>
  <p:cmAuthor id="16" name="Emilie Doolittle" initials="ED [16]" lastIdx="1" clrIdx="15"/>
  <p:cmAuthor id="17" name="Emilie Doolittle" initials="ED [17]" lastIdx="1" clrIdx="16"/>
  <p:cmAuthor id="18" name="John Reed" initials="JR" lastIdx="1" clrIdx="17">
    <p:extLst>
      <p:ext uri="{19B8F6BF-5375-455C-9EA6-DF929625EA0E}">
        <p15:presenceInfo xmlns:p15="http://schemas.microsoft.com/office/powerpoint/2012/main" userId="1e13c43c9d9f057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2D84E"/>
    <a:srgbClr val="032C42"/>
    <a:srgbClr val="FFDE1D"/>
    <a:srgbClr val="FC7786"/>
    <a:srgbClr val="24C2CE"/>
    <a:srgbClr val="5274FF"/>
    <a:srgbClr val="009156"/>
    <a:srgbClr val="90CCD3"/>
    <a:srgbClr val="379099"/>
    <a:srgbClr val="1A5D6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95D0562-EC85-B743-A2B9-93E73D65B324}" v="279" dt="2023-03-13T20:19:47.218"/>
  </p1510:revLst>
</p1510:revInfo>
</file>

<file path=ppt/tableStyles.xml><?xml version="1.0" encoding="utf-8"?>
<a:tblStyleLst xmlns:a="http://schemas.openxmlformats.org/drawingml/2006/main" def="{9D7B26C5-4107-4FEC-AEDC-1716B250A1EF}">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156"/>
    <p:restoredTop sz="94714"/>
  </p:normalViewPr>
  <p:slideViewPr>
    <p:cSldViewPr snapToGrid="0">
      <p:cViewPr varScale="1">
        <p:scale>
          <a:sx n="136" d="100"/>
          <a:sy n="136" d="100"/>
        </p:scale>
        <p:origin x="872" y="200"/>
      </p:cViewPr>
      <p:guideLst>
        <p:guide pos="4487"/>
        <p:guide orient="horz" pos="2160"/>
      </p:guideLst>
    </p:cSldViewPr>
  </p:slideViewPr>
  <p:notesTextViewPr>
    <p:cViewPr>
      <p:scale>
        <a:sx n="1" d="1"/>
        <a:sy n="1" d="1"/>
      </p:scale>
      <p:origin x="0" y="0"/>
    </p:cViewPr>
  </p:notesTextViewPr>
  <p:notesViewPr>
    <p:cSldViewPr snapToGrid="0">
      <p:cViewPr varScale="1">
        <p:scale>
          <a:sx n="66" d="100"/>
          <a:sy n="66" d="100"/>
        </p:scale>
        <p:origin x="0" y="0"/>
      </p:cViewPr>
      <p:guideLst>
        <p:guide orient="horz" pos="429"/>
        <p:guide pos="263"/>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1CC7B6C-9C45-A841-99CE-13797D58286E}" type="doc">
      <dgm:prSet loTypeId="urn:microsoft.com/office/officeart/2005/8/layout/radial1" loCatId="" qsTypeId="urn:microsoft.com/office/officeart/2005/8/quickstyle/simple1" qsCatId="simple" csTypeId="urn:microsoft.com/office/officeart/2005/8/colors/accent1_2" csCatId="accent1" phldr="1"/>
      <dgm:spPr/>
      <dgm:t>
        <a:bodyPr/>
        <a:lstStyle/>
        <a:p>
          <a:endParaRPr lang="en-US"/>
        </a:p>
      </dgm:t>
    </dgm:pt>
    <dgm:pt modelId="{DF0FB197-4367-7541-BE54-287BDF15D8F2}">
      <dgm:prSet phldrT="[Text]"/>
      <dgm:spPr>
        <a:solidFill>
          <a:srgbClr val="032C42"/>
        </a:solidFill>
      </dgm:spPr>
      <dgm:t>
        <a:bodyPr/>
        <a:lstStyle/>
        <a:p>
          <a:r>
            <a:rPr lang="en-US">
              <a:solidFill>
                <a:srgbClr val="62D84E"/>
              </a:solidFill>
            </a:rPr>
            <a:t>ServiceNow</a:t>
          </a:r>
        </a:p>
      </dgm:t>
    </dgm:pt>
    <dgm:pt modelId="{C3B1A41F-FF6A-BD4E-89C2-98529ADE3707}" type="parTrans" cxnId="{96467E65-06A9-AB48-A271-62832D3FC0F1}">
      <dgm:prSet/>
      <dgm:spPr/>
      <dgm:t>
        <a:bodyPr/>
        <a:lstStyle/>
        <a:p>
          <a:endParaRPr lang="en-US"/>
        </a:p>
      </dgm:t>
    </dgm:pt>
    <dgm:pt modelId="{C4201C81-85C6-BA48-862C-51A0A6C712E3}" type="sibTrans" cxnId="{96467E65-06A9-AB48-A271-62832D3FC0F1}">
      <dgm:prSet/>
      <dgm:spPr/>
      <dgm:t>
        <a:bodyPr/>
        <a:lstStyle/>
        <a:p>
          <a:endParaRPr lang="en-US"/>
        </a:p>
      </dgm:t>
    </dgm:pt>
    <dgm:pt modelId="{C3716176-7BC9-CA41-A482-823A8E08C599}">
      <dgm:prSet phldrT="[Text]"/>
      <dgm:spPr/>
      <dgm:t>
        <a:bodyPr/>
        <a:lstStyle/>
        <a:p>
          <a:r>
            <a:rPr lang="en-US">
              <a:solidFill>
                <a:srgbClr val="032C42"/>
              </a:solidFill>
            </a:rPr>
            <a:t>WebEx Teams</a:t>
          </a:r>
        </a:p>
      </dgm:t>
    </dgm:pt>
    <dgm:pt modelId="{953D5112-EBF5-684D-A79A-A51086ADE5E3}" type="parTrans" cxnId="{8459C996-0B77-9242-B600-5D3B2BE6A98B}">
      <dgm:prSet/>
      <dgm:spPr/>
      <dgm:t>
        <a:bodyPr/>
        <a:lstStyle/>
        <a:p>
          <a:endParaRPr lang="en-US"/>
        </a:p>
      </dgm:t>
    </dgm:pt>
    <dgm:pt modelId="{A9C3A0AC-1891-9F4A-B8DD-5F7AEF2AC60A}" type="sibTrans" cxnId="{8459C996-0B77-9242-B600-5D3B2BE6A98B}">
      <dgm:prSet/>
      <dgm:spPr/>
      <dgm:t>
        <a:bodyPr/>
        <a:lstStyle/>
        <a:p>
          <a:endParaRPr lang="en-US"/>
        </a:p>
      </dgm:t>
    </dgm:pt>
    <dgm:pt modelId="{B5314D6C-F7D4-7F48-8856-139442B6DD76}">
      <dgm:prSet phldrT="[Text]"/>
      <dgm:spPr/>
      <dgm:t>
        <a:bodyPr/>
        <a:lstStyle/>
        <a:p>
          <a:r>
            <a:rPr lang="en-US">
              <a:solidFill>
                <a:srgbClr val="032C42"/>
              </a:solidFill>
            </a:rPr>
            <a:t>Microsoft Teams</a:t>
          </a:r>
        </a:p>
      </dgm:t>
    </dgm:pt>
    <dgm:pt modelId="{FDCA2F29-C75A-924B-AEC1-C590C94B5886}" type="parTrans" cxnId="{0BF00D27-87B6-B045-AA69-9753839C6442}">
      <dgm:prSet/>
      <dgm:spPr/>
      <dgm:t>
        <a:bodyPr/>
        <a:lstStyle/>
        <a:p>
          <a:endParaRPr lang="en-US"/>
        </a:p>
      </dgm:t>
    </dgm:pt>
    <dgm:pt modelId="{166DC4FC-E105-7A48-B0AB-D7E34FD50B04}" type="sibTrans" cxnId="{0BF00D27-87B6-B045-AA69-9753839C6442}">
      <dgm:prSet/>
      <dgm:spPr/>
      <dgm:t>
        <a:bodyPr/>
        <a:lstStyle/>
        <a:p>
          <a:endParaRPr lang="en-US"/>
        </a:p>
      </dgm:t>
    </dgm:pt>
    <dgm:pt modelId="{6FC9DD1A-CFD5-A646-806F-6A98D301ADFB}">
      <dgm:prSet phldrT="[Text]"/>
      <dgm:spPr/>
      <dgm:t>
        <a:bodyPr/>
        <a:lstStyle/>
        <a:p>
          <a:r>
            <a:rPr lang="en-US">
              <a:solidFill>
                <a:srgbClr val="032C42"/>
              </a:solidFill>
            </a:rPr>
            <a:t>Zoom</a:t>
          </a:r>
        </a:p>
      </dgm:t>
    </dgm:pt>
    <dgm:pt modelId="{6B35125E-00E8-674B-93A9-6EC81ABF9B29}" type="parTrans" cxnId="{87441644-CD58-A240-9A09-8EB407390054}">
      <dgm:prSet/>
      <dgm:spPr/>
      <dgm:t>
        <a:bodyPr/>
        <a:lstStyle/>
        <a:p>
          <a:endParaRPr lang="en-US"/>
        </a:p>
      </dgm:t>
    </dgm:pt>
    <dgm:pt modelId="{FBA6B83A-FE86-794D-A357-6DD927C8DC34}" type="sibTrans" cxnId="{87441644-CD58-A240-9A09-8EB407390054}">
      <dgm:prSet/>
      <dgm:spPr/>
      <dgm:t>
        <a:bodyPr/>
        <a:lstStyle/>
        <a:p>
          <a:endParaRPr lang="en-US"/>
        </a:p>
      </dgm:t>
    </dgm:pt>
    <dgm:pt modelId="{700893E6-B895-8946-A1E8-4C503026A511}">
      <dgm:prSet phldrT="[Text]"/>
      <dgm:spPr/>
      <dgm:t>
        <a:bodyPr/>
        <a:lstStyle/>
        <a:p>
          <a:r>
            <a:rPr lang="en-US">
              <a:solidFill>
                <a:srgbClr val="032C42"/>
              </a:solidFill>
            </a:rPr>
            <a:t>Twilio</a:t>
          </a:r>
        </a:p>
      </dgm:t>
    </dgm:pt>
    <dgm:pt modelId="{E1C3FD45-9E56-C340-B547-4BA56C38FD6D}" type="parTrans" cxnId="{B4374B2D-0042-A34B-909F-8849AE42B4BF}">
      <dgm:prSet/>
      <dgm:spPr/>
      <dgm:t>
        <a:bodyPr/>
        <a:lstStyle/>
        <a:p>
          <a:endParaRPr lang="en-US"/>
        </a:p>
      </dgm:t>
    </dgm:pt>
    <dgm:pt modelId="{E289C659-1B21-DC40-AB8F-2F9DFED81F6C}" type="sibTrans" cxnId="{B4374B2D-0042-A34B-909F-8849AE42B4BF}">
      <dgm:prSet/>
      <dgm:spPr/>
      <dgm:t>
        <a:bodyPr/>
        <a:lstStyle/>
        <a:p>
          <a:endParaRPr lang="en-US"/>
        </a:p>
      </dgm:t>
    </dgm:pt>
    <dgm:pt modelId="{AB791FE9-B181-DB4B-96FB-1F1DA37E19FD}">
      <dgm:prSet phldrT="[Text]"/>
      <dgm:spPr/>
      <dgm:t>
        <a:bodyPr/>
        <a:lstStyle/>
        <a:p>
          <a:r>
            <a:rPr lang="en-US">
              <a:solidFill>
                <a:srgbClr val="032C42"/>
              </a:solidFill>
            </a:rPr>
            <a:t>Voice</a:t>
          </a:r>
        </a:p>
      </dgm:t>
    </dgm:pt>
    <dgm:pt modelId="{BA23C384-FF53-9E49-ADEC-92760AF5DBD9}" type="parTrans" cxnId="{EE0ED1A1-E470-B24B-B91C-CF97D4A16D7A}">
      <dgm:prSet/>
      <dgm:spPr/>
      <dgm:t>
        <a:bodyPr/>
        <a:lstStyle/>
        <a:p>
          <a:endParaRPr lang="en-US"/>
        </a:p>
      </dgm:t>
    </dgm:pt>
    <dgm:pt modelId="{0841F7E9-CDC1-DB46-ADAB-137D89E05F90}" type="sibTrans" cxnId="{EE0ED1A1-E470-B24B-B91C-CF97D4A16D7A}">
      <dgm:prSet/>
      <dgm:spPr/>
      <dgm:t>
        <a:bodyPr/>
        <a:lstStyle/>
        <a:p>
          <a:endParaRPr lang="en-US"/>
        </a:p>
      </dgm:t>
    </dgm:pt>
    <dgm:pt modelId="{1F5CD398-EE65-DD4C-ABC6-E0721FB67369}">
      <dgm:prSet phldrT="[Text]"/>
      <dgm:spPr/>
      <dgm:t>
        <a:bodyPr/>
        <a:lstStyle/>
        <a:p>
          <a:r>
            <a:rPr lang="en-US">
              <a:solidFill>
                <a:srgbClr val="032C42"/>
              </a:solidFill>
            </a:rPr>
            <a:t>SMS</a:t>
          </a:r>
        </a:p>
      </dgm:t>
    </dgm:pt>
    <dgm:pt modelId="{38DEEE69-42E8-C744-97C9-95CD44152FCB}" type="parTrans" cxnId="{FD4D0846-D98D-3C40-99A8-B2FAE6144FC6}">
      <dgm:prSet/>
      <dgm:spPr/>
      <dgm:t>
        <a:bodyPr/>
        <a:lstStyle/>
        <a:p>
          <a:endParaRPr lang="en-US"/>
        </a:p>
      </dgm:t>
    </dgm:pt>
    <dgm:pt modelId="{DEFAEA4C-316F-7643-A647-2C10D8C49444}" type="sibTrans" cxnId="{FD4D0846-D98D-3C40-99A8-B2FAE6144FC6}">
      <dgm:prSet/>
      <dgm:spPr/>
      <dgm:t>
        <a:bodyPr/>
        <a:lstStyle/>
        <a:p>
          <a:endParaRPr lang="en-US"/>
        </a:p>
      </dgm:t>
    </dgm:pt>
    <dgm:pt modelId="{B35EBD64-530F-AA46-83B7-57E2643540EA}" type="pres">
      <dgm:prSet presAssocID="{A1CC7B6C-9C45-A841-99CE-13797D58286E}" presName="cycle" presStyleCnt="0">
        <dgm:presLayoutVars>
          <dgm:chMax val="1"/>
          <dgm:dir/>
          <dgm:animLvl val="ctr"/>
          <dgm:resizeHandles val="exact"/>
        </dgm:presLayoutVars>
      </dgm:prSet>
      <dgm:spPr/>
    </dgm:pt>
    <dgm:pt modelId="{5FD2A115-006F-9F41-A69E-A3180917872A}" type="pres">
      <dgm:prSet presAssocID="{DF0FB197-4367-7541-BE54-287BDF15D8F2}" presName="centerShape" presStyleLbl="node0" presStyleIdx="0" presStyleCnt="1"/>
      <dgm:spPr/>
    </dgm:pt>
    <dgm:pt modelId="{852C6F78-EEF6-5547-8FEE-C4CD00D45856}" type="pres">
      <dgm:prSet presAssocID="{953D5112-EBF5-684D-A79A-A51086ADE5E3}" presName="Name9" presStyleLbl="parChTrans1D2" presStyleIdx="0" presStyleCnt="6"/>
      <dgm:spPr/>
    </dgm:pt>
    <dgm:pt modelId="{F7C3669E-A4B1-3A42-A875-F8228C290345}" type="pres">
      <dgm:prSet presAssocID="{953D5112-EBF5-684D-A79A-A51086ADE5E3}" presName="connTx" presStyleLbl="parChTrans1D2" presStyleIdx="0" presStyleCnt="6"/>
      <dgm:spPr/>
    </dgm:pt>
    <dgm:pt modelId="{C2207F3E-40A7-3048-9FF6-F7E9D142CC8A}" type="pres">
      <dgm:prSet presAssocID="{C3716176-7BC9-CA41-A482-823A8E08C599}" presName="node" presStyleLbl="node1" presStyleIdx="0" presStyleCnt="6">
        <dgm:presLayoutVars>
          <dgm:bulletEnabled val="1"/>
        </dgm:presLayoutVars>
      </dgm:prSet>
      <dgm:spPr/>
    </dgm:pt>
    <dgm:pt modelId="{6E79806D-F1CF-3E43-B97E-09584A17D4FC}" type="pres">
      <dgm:prSet presAssocID="{FDCA2F29-C75A-924B-AEC1-C590C94B5886}" presName="Name9" presStyleLbl="parChTrans1D2" presStyleIdx="1" presStyleCnt="6"/>
      <dgm:spPr/>
    </dgm:pt>
    <dgm:pt modelId="{1E7C87CE-0623-1B40-88F3-8DEB18BA4419}" type="pres">
      <dgm:prSet presAssocID="{FDCA2F29-C75A-924B-AEC1-C590C94B5886}" presName="connTx" presStyleLbl="parChTrans1D2" presStyleIdx="1" presStyleCnt="6"/>
      <dgm:spPr/>
    </dgm:pt>
    <dgm:pt modelId="{ADE1C1B0-633C-194B-8FA1-B50AFEB11350}" type="pres">
      <dgm:prSet presAssocID="{B5314D6C-F7D4-7F48-8856-139442B6DD76}" presName="node" presStyleLbl="node1" presStyleIdx="1" presStyleCnt="6">
        <dgm:presLayoutVars>
          <dgm:bulletEnabled val="1"/>
        </dgm:presLayoutVars>
      </dgm:prSet>
      <dgm:spPr/>
    </dgm:pt>
    <dgm:pt modelId="{493D3254-0E75-0A4E-AD60-A85B8B9E8AC9}" type="pres">
      <dgm:prSet presAssocID="{6B35125E-00E8-674B-93A9-6EC81ABF9B29}" presName="Name9" presStyleLbl="parChTrans1D2" presStyleIdx="2" presStyleCnt="6"/>
      <dgm:spPr/>
    </dgm:pt>
    <dgm:pt modelId="{64EFC793-C6E5-1D42-967B-D41ACFB3EBBA}" type="pres">
      <dgm:prSet presAssocID="{6B35125E-00E8-674B-93A9-6EC81ABF9B29}" presName="connTx" presStyleLbl="parChTrans1D2" presStyleIdx="2" presStyleCnt="6"/>
      <dgm:spPr/>
    </dgm:pt>
    <dgm:pt modelId="{AA609F6C-7016-D742-9670-58DA0863FF33}" type="pres">
      <dgm:prSet presAssocID="{6FC9DD1A-CFD5-A646-806F-6A98D301ADFB}" presName="node" presStyleLbl="node1" presStyleIdx="2" presStyleCnt="6">
        <dgm:presLayoutVars>
          <dgm:bulletEnabled val="1"/>
        </dgm:presLayoutVars>
      </dgm:prSet>
      <dgm:spPr/>
    </dgm:pt>
    <dgm:pt modelId="{18EF49D7-C685-7B47-9352-9BBAAA481AFC}" type="pres">
      <dgm:prSet presAssocID="{BA23C384-FF53-9E49-ADEC-92760AF5DBD9}" presName="Name9" presStyleLbl="parChTrans1D2" presStyleIdx="3" presStyleCnt="6"/>
      <dgm:spPr/>
    </dgm:pt>
    <dgm:pt modelId="{CEEF8DE3-B80E-B44A-9852-E777CEAE110E}" type="pres">
      <dgm:prSet presAssocID="{BA23C384-FF53-9E49-ADEC-92760AF5DBD9}" presName="connTx" presStyleLbl="parChTrans1D2" presStyleIdx="3" presStyleCnt="6"/>
      <dgm:spPr/>
    </dgm:pt>
    <dgm:pt modelId="{E7826F92-A407-5544-B6D9-365536B7CA69}" type="pres">
      <dgm:prSet presAssocID="{AB791FE9-B181-DB4B-96FB-1F1DA37E19FD}" presName="node" presStyleLbl="node1" presStyleIdx="3" presStyleCnt="6">
        <dgm:presLayoutVars>
          <dgm:bulletEnabled val="1"/>
        </dgm:presLayoutVars>
      </dgm:prSet>
      <dgm:spPr/>
    </dgm:pt>
    <dgm:pt modelId="{AB8D4BEC-5B0D-494B-ABDE-DD939355ADA4}" type="pres">
      <dgm:prSet presAssocID="{38DEEE69-42E8-C744-97C9-95CD44152FCB}" presName="Name9" presStyleLbl="parChTrans1D2" presStyleIdx="4" presStyleCnt="6"/>
      <dgm:spPr/>
    </dgm:pt>
    <dgm:pt modelId="{D8DD000C-30CC-014E-83FD-AB12F93E10B5}" type="pres">
      <dgm:prSet presAssocID="{38DEEE69-42E8-C744-97C9-95CD44152FCB}" presName="connTx" presStyleLbl="parChTrans1D2" presStyleIdx="4" presStyleCnt="6"/>
      <dgm:spPr/>
    </dgm:pt>
    <dgm:pt modelId="{D4DC13B3-D8A1-B84F-BC4E-194245919931}" type="pres">
      <dgm:prSet presAssocID="{1F5CD398-EE65-DD4C-ABC6-E0721FB67369}" presName="node" presStyleLbl="node1" presStyleIdx="4" presStyleCnt="6">
        <dgm:presLayoutVars>
          <dgm:bulletEnabled val="1"/>
        </dgm:presLayoutVars>
      </dgm:prSet>
      <dgm:spPr/>
    </dgm:pt>
    <dgm:pt modelId="{DC69B5D5-C048-9745-B24A-AE7286A6D921}" type="pres">
      <dgm:prSet presAssocID="{E1C3FD45-9E56-C340-B547-4BA56C38FD6D}" presName="Name9" presStyleLbl="parChTrans1D2" presStyleIdx="5" presStyleCnt="6"/>
      <dgm:spPr/>
    </dgm:pt>
    <dgm:pt modelId="{9797E657-338F-9240-9592-AD982433B441}" type="pres">
      <dgm:prSet presAssocID="{E1C3FD45-9E56-C340-B547-4BA56C38FD6D}" presName="connTx" presStyleLbl="parChTrans1D2" presStyleIdx="5" presStyleCnt="6"/>
      <dgm:spPr/>
    </dgm:pt>
    <dgm:pt modelId="{AE3DE4CF-97CC-B14F-A36E-0C4DBFA0D17A}" type="pres">
      <dgm:prSet presAssocID="{700893E6-B895-8946-A1E8-4C503026A511}" presName="node" presStyleLbl="node1" presStyleIdx="5" presStyleCnt="6">
        <dgm:presLayoutVars>
          <dgm:bulletEnabled val="1"/>
        </dgm:presLayoutVars>
      </dgm:prSet>
      <dgm:spPr/>
    </dgm:pt>
  </dgm:ptLst>
  <dgm:cxnLst>
    <dgm:cxn modelId="{D3CD8C00-FD29-1047-8507-B328E9AAB6E9}" type="presOf" srcId="{953D5112-EBF5-684D-A79A-A51086ADE5E3}" destId="{852C6F78-EEF6-5547-8FEE-C4CD00D45856}" srcOrd="0" destOrd="0" presId="urn:microsoft.com/office/officeart/2005/8/layout/radial1"/>
    <dgm:cxn modelId="{52C89110-EB2A-4844-92BB-590E482E7050}" type="presOf" srcId="{700893E6-B895-8946-A1E8-4C503026A511}" destId="{AE3DE4CF-97CC-B14F-A36E-0C4DBFA0D17A}" srcOrd="0" destOrd="0" presId="urn:microsoft.com/office/officeart/2005/8/layout/radial1"/>
    <dgm:cxn modelId="{0BF00D27-87B6-B045-AA69-9753839C6442}" srcId="{DF0FB197-4367-7541-BE54-287BDF15D8F2}" destId="{B5314D6C-F7D4-7F48-8856-139442B6DD76}" srcOrd="1" destOrd="0" parTransId="{FDCA2F29-C75A-924B-AEC1-C590C94B5886}" sibTransId="{166DC4FC-E105-7A48-B0AB-D7E34FD50B04}"/>
    <dgm:cxn modelId="{E466432A-515B-8F42-89F6-40945494540B}" type="presOf" srcId="{1F5CD398-EE65-DD4C-ABC6-E0721FB67369}" destId="{D4DC13B3-D8A1-B84F-BC4E-194245919931}" srcOrd="0" destOrd="0" presId="urn:microsoft.com/office/officeart/2005/8/layout/radial1"/>
    <dgm:cxn modelId="{B4374B2D-0042-A34B-909F-8849AE42B4BF}" srcId="{DF0FB197-4367-7541-BE54-287BDF15D8F2}" destId="{700893E6-B895-8946-A1E8-4C503026A511}" srcOrd="5" destOrd="0" parTransId="{E1C3FD45-9E56-C340-B547-4BA56C38FD6D}" sibTransId="{E289C659-1B21-DC40-AB8F-2F9DFED81F6C}"/>
    <dgm:cxn modelId="{8AF46D34-50C5-C543-85D3-31792E11A5A5}" type="presOf" srcId="{E1C3FD45-9E56-C340-B547-4BA56C38FD6D}" destId="{DC69B5D5-C048-9745-B24A-AE7286A6D921}" srcOrd="0" destOrd="0" presId="urn:microsoft.com/office/officeart/2005/8/layout/radial1"/>
    <dgm:cxn modelId="{19C1863C-6B99-5F40-AE91-5CCAC4AE7C1C}" type="presOf" srcId="{6B35125E-00E8-674B-93A9-6EC81ABF9B29}" destId="{64EFC793-C6E5-1D42-967B-D41ACFB3EBBA}" srcOrd="1" destOrd="0" presId="urn:microsoft.com/office/officeart/2005/8/layout/radial1"/>
    <dgm:cxn modelId="{87441644-CD58-A240-9A09-8EB407390054}" srcId="{DF0FB197-4367-7541-BE54-287BDF15D8F2}" destId="{6FC9DD1A-CFD5-A646-806F-6A98D301ADFB}" srcOrd="2" destOrd="0" parTransId="{6B35125E-00E8-674B-93A9-6EC81ABF9B29}" sibTransId="{FBA6B83A-FE86-794D-A357-6DD927C8DC34}"/>
    <dgm:cxn modelId="{FD4D0846-D98D-3C40-99A8-B2FAE6144FC6}" srcId="{DF0FB197-4367-7541-BE54-287BDF15D8F2}" destId="{1F5CD398-EE65-DD4C-ABC6-E0721FB67369}" srcOrd="4" destOrd="0" parTransId="{38DEEE69-42E8-C744-97C9-95CD44152FCB}" sibTransId="{DEFAEA4C-316F-7643-A647-2C10D8C49444}"/>
    <dgm:cxn modelId="{56A8954A-C73F-C841-9E87-78BB3DF5F8E1}" type="presOf" srcId="{6B35125E-00E8-674B-93A9-6EC81ABF9B29}" destId="{493D3254-0E75-0A4E-AD60-A85B8B9E8AC9}" srcOrd="0" destOrd="0" presId="urn:microsoft.com/office/officeart/2005/8/layout/radial1"/>
    <dgm:cxn modelId="{96467E65-06A9-AB48-A271-62832D3FC0F1}" srcId="{A1CC7B6C-9C45-A841-99CE-13797D58286E}" destId="{DF0FB197-4367-7541-BE54-287BDF15D8F2}" srcOrd="0" destOrd="0" parTransId="{C3B1A41F-FF6A-BD4E-89C2-98529ADE3707}" sibTransId="{C4201C81-85C6-BA48-862C-51A0A6C712E3}"/>
    <dgm:cxn modelId="{D1202F69-DB66-A84B-AEF4-561DBCF825AA}" type="presOf" srcId="{BA23C384-FF53-9E49-ADEC-92760AF5DBD9}" destId="{CEEF8DE3-B80E-B44A-9852-E777CEAE110E}" srcOrd="1" destOrd="0" presId="urn:microsoft.com/office/officeart/2005/8/layout/radial1"/>
    <dgm:cxn modelId="{E1A0BF6E-0A0F-F44B-80B0-52020263A28A}" type="presOf" srcId="{BA23C384-FF53-9E49-ADEC-92760AF5DBD9}" destId="{18EF49D7-C685-7B47-9352-9BBAAA481AFC}" srcOrd="0" destOrd="0" presId="urn:microsoft.com/office/officeart/2005/8/layout/radial1"/>
    <dgm:cxn modelId="{8E81437C-6186-F545-9E3D-A99963983ACD}" type="presOf" srcId="{FDCA2F29-C75A-924B-AEC1-C590C94B5886}" destId="{6E79806D-F1CF-3E43-B97E-09584A17D4FC}" srcOrd="0" destOrd="0" presId="urn:microsoft.com/office/officeart/2005/8/layout/radial1"/>
    <dgm:cxn modelId="{B6986089-6D70-6446-BF75-EC8467B7E445}" type="presOf" srcId="{AB791FE9-B181-DB4B-96FB-1F1DA37E19FD}" destId="{E7826F92-A407-5544-B6D9-365536B7CA69}" srcOrd="0" destOrd="0" presId="urn:microsoft.com/office/officeart/2005/8/layout/radial1"/>
    <dgm:cxn modelId="{CA8B7E8A-FDF7-AB43-8E62-706CFBDDE18B}" type="presOf" srcId="{953D5112-EBF5-684D-A79A-A51086ADE5E3}" destId="{F7C3669E-A4B1-3A42-A875-F8228C290345}" srcOrd="1" destOrd="0" presId="urn:microsoft.com/office/officeart/2005/8/layout/radial1"/>
    <dgm:cxn modelId="{8459C996-0B77-9242-B600-5D3B2BE6A98B}" srcId="{DF0FB197-4367-7541-BE54-287BDF15D8F2}" destId="{C3716176-7BC9-CA41-A482-823A8E08C599}" srcOrd="0" destOrd="0" parTransId="{953D5112-EBF5-684D-A79A-A51086ADE5E3}" sibTransId="{A9C3A0AC-1891-9F4A-B8DD-5F7AEF2AC60A}"/>
    <dgm:cxn modelId="{EE0ED1A1-E470-B24B-B91C-CF97D4A16D7A}" srcId="{DF0FB197-4367-7541-BE54-287BDF15D8F2}" destId="{AB791FE9-B181-DB4B-96FB-1F1DA37E19FD}" srcOrd="3" destOrd="0" parTransId="{BA23C384-FF53-9E49-ADEC-92760AF5DBD9}" sibTransId="{0841F7E9-CDC1-DB46-ADAB-137D89E05F90}"/>
    <dgm:cxn modelId="{2820F8A2-F62A-F940-91E9-6B585607F473}" type="presOf" srcId="{38DEEE69-42E8-C744-97C9-95CD44152FCB}" destId="{AB8D4BEC-5B0D-494B-ABDE-DD939355ADA4}" srcOrd="0" destOrd="0" presId="urn:microsoft.com/office/officeart/2005/8/layout/radial1"/>
    <dgm:cxn modelId="{039EF3A5-477A-DA41-81E8-7262C7F90A8D}" type="presOf" srcId="{C3716176-7BC9-CA41-A482-823A8E08C599}" destId="{C2207F3E-40A7-3048-9FF6-F7E9D142CC8A}" srcOrd="0" destOrd="0" presId="urn:microsoft.com/office/officeart/2005/8/layout/radial1"/>
    <dgm:cxn modelId="{6938C0A7-ABDC-9548-8956-D45B0A0A50DB}" type="presOf" srcId="{E1C3FD45-9E56-C340-B547-4BA56C38FD6D}" destId="{9797E657-338F-9240-9592-AD982433B441}" srcOrd="1" destOrd="0" presId="urn:microsoft.com/office/officeart/2005/8/layout/radial1"/>
    <dgm:cxn modelId="{17C467B3-8708-4644-AAC5-C9752FCD215B}" type="presOf" srcId="{B5314D6C-F7D4-7F48-8856-139442B6DD76}" destId="{ADE1C1B0-633C-194B-8FA1-B50AFEB11350}" srcOrd="0" destOrd="0" presId="urn:microsoft.com/office/officeart/2005/8/layout/radial1"/>
    <dgm:cxn modelId="{093ECAC0-F83C-4646-B5F6-F8600133BB0F}" type="presOf" srcId="{DF0FB197-4367-7541-BE54-287BDF15D8F2}" destId="{5FD2A115-006F-9F41-A69E-A3180917872A}" srcOrd="0" destOrd="0" presId="urn:microsoft.com/office/officeart/2005/8/layout/radial1"/>
    <dgm:cxn modelId="{4D71B4E8-204F-454F-BEDB-B6F0388A8265}" type="presOf" srcId="{6FC9DD1A-CFD5-A646-806F-6A98D301ADFB}" destId="{AA609F6C-7016-D742-9670-58DA0863FF33}" srcOrd="0" destOrd="0" presId="urn:microsoft.com/office/officeart/2005/8/layout/radial1"/>
    <dgm:cxn modelId="{A01D0BF0-0A11-D546-B011-75CC66F822AF}" type="presOf" srcId="{A1CC7B6C-9C45-A841-99CE-13797D58286E}" destId="{B35EBD64-530F-AA46-83B7-57E2643540EA}" srcOrd="0" destOrd="0" presId="urn:microsoft.com/office/officeart/2005/8/layout/radial1"/>
    <dgm:cxn modelId="{8A151CF3-494B-1B49-9105-062F37BAB180}" type="presOf" srcId="{FDCA2F29-C75A-924B-AEC1-C590C94B5886}" destId="{1E7C87CE-0623-1B40-88F3-8DEB18BA4419}" srcOrd="1" destOrd="0" presId="urn:microsoft.com/office/officeart/2005/8/layout/radial1"/>
    <dgm:cxn modelId="{F6348AF5-C228-114B-BAF5-FEBA179645F1}" type="presOf" srcId="{38DEEE69-42E8-C744-97C9-95CD44152FCB}" destId="{D8DD000C-30CC-014E-83FD-AB12F93E10B5}" srcOrd="1" destOrd="0" presId="urn:microsoft.com/office/officeart/2005/8/layout/radial1"/>
    <dgm:cxn modelId="{9ABB2828-D688-084B-8018-40D5186E122A}" type="presParOf" srcId="{B35EBD64-530F-AA46-83B7-57E2643540EA}" destId="{5FD2A115-006F-9F41-A69E-A3180917872A}" srcOrd="0" destOrd="0" presId="urn:microsoft.com/office/officeart/2005/8/layout/radial1"/>
    <dgm:cxn modelId="{8128AA4C-A341-764A-8E57-E64841196BF1}" type="presParOf" srcId="{B35EBD64-530F-AA46-83B7-57E2643540EA}" destId="{852C6F78-EEF6-5547-8FEE-C4CD00D45856}" srcOrd="1" destOrd="0" presId="urn:microsoft.com/office/officeart/2005/8/layout/radial1"/>
    <dgm:cxn modelId="{6DB719D2-E017-8C45-AD40-55F0694534B4}" type="presParOf" srcId="{852C6F78-EEF6-5547-8FEE-C4CD00D45856}" destId="{F7C3669E-A4B1-3A42-A875-F8228C290345}" srcOrd="0" destOrd="0" presId="urn:microsoft.com/office/officeart/2005/8/layout/radial1"/>
    <dgm:cxn modelId="{DF669C52-B714-0340-B0B5-8486CE81C7C2}" type="presParOf" srcId="{B35EBD64-530F-AA46-83B7-57E2643540EA}" destId="{C2207F3E-40A7-3048-9FF6-F7E9D142CC8A}" srcOrd="2" destOrd="0" presId="urn:microsoft.com/office/officeart/2005/8/layout/radial1"/>
    <dgm:cxn modelId="{824F7241-19F0-7B47-9E6A-116EA023329F}" type="presParOf" srcId="{B35EBD64-530F-AA46-83B7-57E2643540EA}" destId="{6E79806D-F1CF-3E43-B97E-09584A17D4FC}" srcOrd="3" destOrd="0" presId="urn:microsoft.com/office/officeart/2005/8/layout/radial1"/>
    <dgm:cxn modelId="{10258BA8-DC58-BB44-9067-3A9901147559}" type="presParOf" srcId="{6E79806D-F1CF-3E43-B97E-09584A17D4FC}" destId="{1E7C87CE-0623-1B40-88F3-8DEB18BA4419}" srcOrd="0" destOrd="0" presId="urn:microsoft.com/office/officeart/2005/8/layout/radial1"/>
    <dgm:cxn modelId="{DB04C382-243A-F546-B4C9-6C300D489764}" type="presParOf" srcId="{B35EBD64-530F-AA46-83B7-57E2643540EA}" destId="{ADE1C1B0-633C-194B-8FA1-B50AFEB11350}" srcOrd="4" destOrd="0" presId="urn:microsoft.com/office/officeart/2005/8/layout/radial1"/>
    <dgm:cxn modelId="{952CA8EF-C30F-F648-BA99-FAA72340019E}" type="presParOf" srcId="{B35EBD64-530F-AA46-83B7-57E2643540EA}" destId="{493D3254-0E75-0A4E-AD60-A85B8B9E8AC9}" srcOrd="5" destOrd="0" presId="urn:microsoft.com/office/officeart/2005/8/layout/radial1"/>
    <dgm:cxn modelId="{E9C71C33-EDE1-D84C-93E2-D42488492489}" type="presParOf" srcId="{493D3254-0E75-0A4E-AD60-A85B8B9E8AC9}" destId="{64EFC793-C6E5-1D42-967B-D41ACFB3EBBA}" srcOrd="0" destOrd="0" presId="urn:microsoft.com/office/officeart/2005/8/layout/radial1"/>
    <dgm:cxn modelId="{C41F469E-E4EB-5643-BD95-81D6E504E8FF}" type="presParOf" srcId="{B35EBD64-530F-AA46-83B7-57E2643540EA}" destId="{AA609F6C-7016-D742-9670-58DA0863FF33}" srcOrd="6" destOrd="0" presId="urn:microsoft.com/office/officeart/2005/8/layout/radial1"/>
    <dgm:cxn modelId="{63682074-BA23-4146-9FA1-A92FCEF9C9C0}" type="presParOf" srcId="{B35EBD64-530F-AA46-83B7-57E2643540EA}" destId="{18EF49D7-C685-7B47-9352-9BBAAA481AFC}" srcOrd="7" destOrd="0" presId="urn:microsoft.com/office/officeart/2005/8/layout/radial1"/>
    <dgm:cxn modelId="{58E5E2E9-383E-1B49-9E43-6B4EE8A605D5}" type="presParOf" srcId="{18EF49D7-C685-7B47-9352-9BBAAA481AFC}" destId="{CEEF8DE3-B80E-B44A-9852-E777CEAE110E}" srcOrd="0" destOrd="0" presId="urn:microsoft.com/office/officeart/2005/8/layout/radial1"/>
    <dgm:cxn modelId="{A55C7BFC-6035-134B-9AC9-D6AB0D71DA4B}" type="presParOf" srcId="{B35EBD64-530F-AA46-83B7-57E2643540EA}" destId="{E7826F92-A407-5544-B6D9-365536B7CA69}" srcOrd="8" destOrd="0" presId="urn:microsoft.com/office/officeart/2005/8/layout/radial1"/>
    <dgm:cxn modelId="{EB324B6C-8620-BE44-87F3-94015737C742}" type="presParOf" srcId="{B35EBD64-530F-AA46-83B7-57E2643540EA}" destId="{AB8D4BEC-5B0D-494B-ABDE-DD939355ADA4}" srcOrd="9" destOrd="0" presId="urn:microsoft.com/office/officeart/2005/8/layout/radial1"/>
    <dgm:cxn modelId="{839DC551-B36C-E949-A827-46B2D26DD4E1}" type="presParOf" srcId="{AB8D4BEC-5B0D-494B-ABDE-DD939355ADA4}" destId="{D8DD000C-30CC-014E-83FD-AB12F93E10B5}" srcOrd="0" destOrd="0" presId="urn:microsoft.com/office/officeart/2005/8/layout/radial1"/>
    <dgm:cxn modelId="{09737E1B-AAC8-0E4D-83D1-9A26554CB24A}" type="presParOf" srcId="{B35EBD64-530F-AA46-83B7-57E2643540EA}" destId="{D4DC13B3-D8A1-B84F-BC4E-194245919931}" srcOrd="10" destOrd="0" presId="urn:microsoft.com/office/officeart/2005/8/layout/radial1"/>
    <dgm:cxn modelId="{BDB5F92D-350B-494D-A95A-5AEDACF01E5C}" type="presParOf" srcId="{B35EBD64-530F-AA46-83B7-57E2643540EA}" destId="{DC69B5D5-C048-9745-B24A-AE7286A6D921}" srcOrd="11" destOrd="0" presId="urn:microsoft.com/office/officeart/2005/8/layout/radial1"/>
    <dgm:cxn modelId="{26ADBBB6-627A-514D-ADC1-3B87B558E7A5}" type="presParOf" srcId="{DC69B5D5-C048-9745-B24A-AE7286A6D921}" destId="{9797E657-338F-9240-9592-AD982433B441}" srcOrd="0" destOrd="0" presId="urn:microsoft.com/office/officeart/2005/8/layout/radial1"/>
    <dgm:cxn modelId="{46312538-9923-DD44-AFC7-5F5EB6D14448}" type="presParOf" srcId="{B35EBD64-530F-AA46-83B7-57E2643540EA}" destId="{AE3DE4CF-97CC-B14F-A36E-0C4DBFA0D17A}" srcOrd="12" destOrd="0" presId="urn:microsoft.com/office/officeart/2005/8/layout/radial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D2A115-006F-9F41-A69E-A3180917872A}">
      <dsp:nvSpPr>
        <dsp:cNvPr id="0" name=""/>
        <dsp:cNvSpPr/>
      </dsp:nvSpPr>
      <dsp:spPr>
        <a:xfrm>
          <a:off x="3316933" y="1962619"/>
          <a:ext cx="1492016" cy="1492016"/>
        </a:xfrm>
        <a:prstGeom prst="ellipse">
          <a:avLst/>
        </a:prstGeom>
        <a:solidFill>
          <a:srgbClr val="032C4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a:solidFill>
                <a:srgbClr val="62D84E"/>
              </a:solidFill>
            </a:rPr>
            <a:t>ServiceNow</a:t>
          </a:r>
        </a:p>
      </dsp:txBody>
      <dsp:txXfrm>
        <a:off x="3535434" y="2181120"/>
        <a:ext cx="1055014" cy="1055014"/>
      </dsp:txXfrm>
    </dsp:sp>
    <dsp:sp modelId="{852C6F78-EEF6-5547-8FEE-C4CD00D45856}">
      <dsp:nvSpPr>
        <dsp:cNvPr id="0" name=""/>
        <dsp:cNvSpPr/>
      </dsp:nvSpPr>
      <dsp:spPr>
        <a:xfrm rot="16200000">
          <a:off x="3837366" y="1720520"/>
          <a:ext cx="451149" cy="33050"/>
        </a:xfrm>
        <a:custGeom>
          <a:avLst/>
          <a:gdLst/>
          <a:ahLst/>
          <a:cxnLst/>
          <a:rect l="0" t="0" r="0" b="0"/>
          <a:pathLst>
            <a:path>
              <a:moveTo>
                <a:pt x="0" y="16525"/>
              </a:moveTo>
              <a:lnTo>
                <a:pt x="451149" y="16525"/>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051662" y="1725766"/>
        <a:ext cx="22557" cy="22557"/>
      </dsp:txXfrm>
    </dsp:sp>
    <dsp:sp modelId="{C2207F3E-40A7-3048-9FF6-F7E9D142CC8A}">
      <dsp:nvSpPr>
        <dsp:cNvPr id="0" name=""/>
        <dsp:cNvSpPr/>
      </dsp:nvSpPr>
      <dsp:spPr>
        <a:xfrm>
          <a:off x="3316933" y="19454"/>
          <a:ext cx="1492016" cy="1492016"/>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a:solidFill>
                <a:srgbClr val="032C42"/>
              </a:solidFill>
            </a:rPr>
            <a:t>WebEx Teams</a:t>
          </a:r>
        </a:p>
      </dsp:txBody>
      <dsp:txXfrm>
        <a:off x="3535434" y="237955"/>
        <a:ext cx="1055014" cy="1055014"/>
      </dsp:txXfrm>
    </dsp:sp>
    <dsp:sp modelId="{6E79806D-F1CF-3E43-B97E-09584A17D4FC}">
      <dsp:nvSpPr>
        <dsp:cNvPr id="0" name=""/>
        <dsp:cNvSpPr/>
      </dsp:nvSpPr>
      <dsp:spPr>
        <a:xfrm rot="19800000">
          <a:off x="4678782" y="2206311"/>
          <a:ext cx="451149" cy="33050"/>
        </a:xfrm>
        <a:custGeom>
          <a:avLst/>
          <a:gdLst/>
          <a:ahLst/>
          <a:cxnLst/>
          <a:rect l="0" t="0" r="0" b="0"/>
          <a:pathLst>
            <a:path>
              <a:moveTo>
                <a:pt x="0" y="16525"/>
              </a:moveTo>
              <a:lnTo>
                <a:pt x="451149" y="16525"/>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893078" y="2211557"/>
        <a:ext cx="22557" cy="22557"/>
      </dsp:txXfrm>
    </dsp:sp>
    <dsp:sp modelId="{ADE1C1B0-633C-194B-8FA1-B50AFEB11350}">
      <dsp:nvSpPr>
        <dsp:cNvPr id="0" name=""/>
        <dsp:cNvSpPr/>
      </dsp:nvSpPr>
      <dsp:spPr>
        <a:xfrm>
          <a:off x="4999764" y="991037"/>
          <a:ext cx="1492016" cy="1492016"/>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a:solidFill>
                <a:srgbClr val="032C42"/>
              </a:solidFill>
            </a:rPr>
            <a:t>Microsoft Teams</a:t>
          </a:r>
        </a:p>
      </dsp:txBody>
      <dsp:txXfrm>
        <a:off x="5218265" y="1209538"/>
        <a:ext cx="1055014" cy="1055014"/>
      </dsp:txXfrm>
    </dsp:sp>
    <dsp:sp modelId="{493D3254-0E75-0A4E-AD60-A85B8B9E8AC9}">
      <dsp:nvSpPr>
        <dsp:cNvPr id="0" name=""/>
        <dsp:cNvSpPr/>
      </dsp:nvSpPr>
      <dsp:spPr>
        <a:xfrm rot="1800000">
          <a:off x="4678782" y="3177894"/>
          <a:ext cx="451149" cy="33050"/>
        </a:xfrm>
        <a:custGeom>
          <a:avLst/>
          <a:gdLst/>
          <a:ahLst/>
          <a:cxnLst/>
          <a:rect l="0" t="0" r="0" b="0"/>
          <a:pathLst>
            <a:path>
              <a:moveTo>
                <a:pt x="0" y="16525"/>
              </a:moveTo>
              <a:lnTo>
                <a:pt x="451149" y="16525"/>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893078" y="3183140"/>
        <a:ext cx="22557" cy="22557"/>
      </dsp:txXfrm>
    </dsp:sp>
    <dsp:sp modelId="{AA609F6C-7016-D742-9670-58DA0863FF33}">
      <dsp:nvSpPr>
        <dsp:cNvPr id="0" name=""/>
        <dsp:cNvSpPr/>
      </dsp:nvSpPr>
      <dsp:spPr>
        <a:xfrm>
          <a:off x="4999764" y="2934202"/>
          <a:ext cx="1492016" cy="1492016"/>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a:solidFill>
                <a:srgbClr val="032C42"/>
              </a:solidFill>
            </a:rPr>
            <a:t>Zoom</a:t>
          </a:r>
        </a:p>
      </dsp:txBody>
      <dsp:txXfrm>
        <a:off x="5218265" y="3152703"/>
        <a:ext cx="1055014" cy="1055014"/>
      </dsp:txXfrm>
    </dsp:sp>
    <dsp:sp modelId="{18EF49D7-C685-7B47-9352-9BBAAA481AFC}">
      <dsp:nvSpPr>
        <dsp:cNvPr id="0" name=""/>
        <dsp:cNvSpPr/>
      </dsp:nvSpPr>
      <dsp:spPr>
        <a:xfrm rot="5400000">
          <a:off x="3837366" y="3663685"/>
          <a:ext cx="451149" cy="33050"/>
        </a:xfrm>
        <a:custGeom>
          <a:avLst/>
          <a:gdLst/>
          <a:ahLst/>
          <a:cxnLst/>
          <a:rect l="0" t="0" r="0" b="0"/>
          <a:pathLst>
            <a:path>
              <a:moveTo>
                <a:pt x="0" y="16525"/>
              </a:moveTo>
              <a:lnTo>
                <a:pt x="451149" y="16525"/>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051662" y="3668932"/>
        <a:ext cx="22557" cy="22557"/>
      </dsp:txXfrm>
    </dsp:sp>
    <dsp:sp modelId="{E7826F92-A407-5544-B6D9-365536B7CA69}">
      <dsp:nvSpPr>
        <dsp:cNvPr id="0" name=""/>
        <dsp:cNvSpPr/>
      </dsp:nvSpPr>
      <dsp:spPr>
        <a:xfrm>
          <a:off x="3316933" y="3905785"/>
          <a:ext cx="1492016" cy="1492016"/>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a:solidFill>
                <a:srgbClr val="032C42"/>
              </a:solidFill>
            </a:rPr>
            <a:t>Voice</a:t>
          </a:r>
        </a:p>
      </dsp:txBody>
      <dsp:txXfrm>
        <a:off x="3535434" y="4124286"/>
        <a:ext cx="1055014" cy="1055014"/>
      </dsp:txXfrm>
    </dsp:sp>
    <dsp:sp modelId="{AB8D4BEC-5B0D-494B-ABDE-DD939355ADA4}">
      <dsp:nvSpPr>
        <dsp:cNvPr id="0" name=""/>
        <dsp:cNvSpPr/>
      </dsp:nvSpPr>
      <dsp:spPr>
        <a:xfrm rot="9000000">
          <a:off x="2995951" y="3177894"/>
          <a:ext cx="451149" cy="33050"/>
        </a:xfrm>
        <a:custGeom>
          <a:avLst/>
          <a:gdLst/>
          <a:ahLst/>
          <a:cxnLst/>
          <a:rect l="0" t="0" r="0" b="0"/>
          <a:pathLst>
            <a:path>
              <a:moveTo>
                <a:pt x="0" y="16525"/>
              </a:moveTo>
              <a:lnTo>
                <a:pt x="451149" y="16525"/>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3210247" y="3183140"/>
        <a:ext cx="22557" cy="22557"/>
      </dsp:txXfrm>
    </dsp:sp>
    <dsp:sp modelId="{D4DC13B3-D8A1-B84F-BC4E-194245919931}">
      <dsp:nvSpPr>
        <dsp:cNvPr id="0" name=""/>
        <dsp:cNvSpPr/>
      </dsp:nvSpPr>
      <dsp:spPr>
        <a:xfrm>
          <a:off x="1634102" y="2934202"/>
          <a:ext cx="1492016" cy="1492016"/>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a:solidFill>
                <a:srgbClr val="032C42"/>
              </a:solidFill>
            </a:rPr>
            <a:t>SMS</a:t>
          </a:r>
        </a:p>
      </dsp:txBody>
      <dsp:txXfrm>
        <a:off x="1852603" y="3152703"/>
        <a:ext cx="1055014" cy="1055014"/>
      </dsp:txXfrm>
    </dsp:sp>
    <dsp:sp modelId="{DC69B5D5-C048-9745-B24A-AE7286A6D921}">
      <dsp:nvSpPr>
        <dsp:cNvPr id="0" name=""/>
        <dsp:cNvSpPr/>
      </dsp:nvSpPr>
      <dsp:spPr>
        <a:xfrm rot="12600000">
          <a:off x="2995951" y="2206311"/>
          <a:ext cx="451149" cy="33050"/>
        </a:xfrm>
        <a:custGeom>
          <a:avLst/>
          <a:gdLst/>
          <a:ahLst/>
          <a:cxnLst/>
          <a:rect l="0" t="0" r="0" b="0"/>
          <a:pathLst>
            <a:path>
              <a:moveTo>
                <a:pt x="0" y="16525"/>
              </a:moveTo>
              <a:lnTo>
                <a:pt x="451149" y="16525"/>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3210247" y="2211557"/>
        <a:ext cx="22557" cy="22557"/>
      </dsp:txXfrm>
    </dsp:sp>
    <dsp:sp modelId="{AE3DE4CF-97CC-B14F-A36E-0C4DBFA0D17A}">
      <dsp:nvSpPr>
        <dsp:cNvPr id="0" name=""/>
        <dsp:cNvSpPr/>
      </dsp:nvSpPr>
      <dsp:spPr>
        <a:xfrm>
          <a:off x="1634102" y="991037"/>
          <a:ext cx="1492016" cy="1492016"/>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a:solidFill>
                <a:srgbClr val="032C42"/>
              </a:solidFill>
            </a:rPr>
            <a:t>Twilio</a:t>
          </a:r>
        </a:p>
      </dsp:txBody>
      <dsp:txXfrm>
        <a:off x="1852603" y="1209538"/>
        <a:ext cx="1055014" cy="1055014"/>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125770"/>
            <a:ext cx="3037840" cy="461804"/>
          </a:xfrm>
          <a:prstGeom prst="rect">
            <a:avLst/>
          </a:prstGeom>
        </p:spPr>
        <p:txBody>
          <a:bodyPr vert="horz" lIns="93387" tIns="46695" rIns="93387" bIns="46695" rtlCol="0"/>
          <a:lstStyle>
            <a:lvl1pPr algn="l">
              <a:defRPr sz="1200"/>
            </a:lvl1pPr>
          </a:lstStyle>
          <a:p>
            <a:endParaRPr lang="en-US">
              <a:latin typeface="+mj-lt"/>
            </a:endParaRPr>
          </a:p>
        </p:txBody>
      </p:sp>
      <p:sp>
        <p:nvSpPr>
          <p:cNvPr id="3" name="Date Placeholder 2"/>
          <p:cNvSpPr>
            <a:spLocks noGrp="1"/>
          </p:cNvSpPr>
          <p:nvPr>
            <p:ph type="dt" sz="quarter" idx="1"/>
          </p:nvPr>
        </p:nvSpPr>
        <p:spPr>
          <a:xfrm>
            <a:off x="3970942" y="125770"/>
            <a:ext cx="3037840" cy="461804"/>
          </a:xfrm>
          <a:prstGeom prst="rect">
            <a:avLst/>
          </a:prstGeom>
        </p:spPr>
        <p:txBody>
          <a:bodyPr vert="horz" lIns="93387" tIns="46695" rIns="93387" bIns="46695" rtlCol="0"/>
          <a:lstStyle>
            <a:lvl1pPr algn="r">
              <a:defRPr sz="1200"/>
            </a:lvl1pPr>
          </a:lstStyle>
          <a:p>
            <a:fld id="{E17B2DBE-960A-614B-B965-BE0EA04CC77A}" type="datetimeFigureOut">
              <a:rPr lang="en-US" smtClean="0">
                <a:latin typeface="+mj-lt"/>
              </a:rPr>
              <a:pPr/>
              <a:t>3/13/23</a:t>
            </a:fld>
            <a:endParaRPr lang="en-US">
              <a:latin typeface="+mj-lt"/>
            </a:endParaRPr>
          </a:p>
        </p:txBody>
      </p:sp>
      <p:sp>
        <p:nvSpPr>
          <p:cNvPr id="4" name="Footer Placeholder 3"/>
          <p:cNvSpPr>
            <a:spLocks noGrp="1"/>
          </p:cNvSpPr>
          <p:nvPr>
            <p:ph type="ftr" sz="quarter" idx="2"/>
          </p:nvPr>
        </p:nvSpPr>
        <p:spPr>
          <a:xfrm>
            <a:off x="3" y="8701316"/>
            <a:ext cx="3037840" cy="461804"/>
          </a:xfrm>
          <a:prstGeom prst="rect">
            <a:avLst/>
          </a:prstGeom>
        </p:spPr>
        <p:txBody>
          <a:bodyPr vert="horz" lIns="93387" tIns="46695" rIns="93387" bIns="46695" rtlCol="0" anchor="b"/>
          <a:lstStyle>
            <a:lvl1pPr algn="l">
              <a:defRPr sz="1200"/>
            </a:lvl1pPr>
          </a:lstStyle>
          <a:p>
            <a:endParaRPr lang="en-US">
              <a:latin typeface="+mj-lt"/>
            </a:endParaRPr>
          </a:p>
        </p:txBody>
      </p:sp>
      <p:sp>
        <p:nvSpPr>
          <p:cNvPr id="5" name="Slide Number Placeholder 4"/>
          <p:cNvSpPr>
            <a:spLocks noGrp="1"/>
          </p:cNvSpPr>
          <p:nvPr>
            <p:ph type="sldNum" sz="quarter" idx="3"/>
          </p:nvPr>
        </p:nvSpPr>
        <p:spPr>
          <a:xfrm>
            <a:off x="3970942" y="8701316"/>
            <a:ext cx="3037840" cy="461804"/>
          </a:xfrm>
          <a:prstGeom prst="rect">
            <a:avLst/>
          </a:prstGeom>
        </p:spPr>
        <p:txBody>
          <a:bodyPr vert="horz" lIns="93387" tIns="46695" rIns="93387" bIns="46695" rtlCol="0" anchor="b"/>
          <a:lstStyle>
            <a:lvl1pPr algn="r">
              <a:defRPr sz="1200"/>
            </a:lvl1pPr>
          </a:lstStyle>
          <a:p>
            <a:fld id="{1339C423-F22A-3B4E-A9CE-1A814546B4AA}" type="slidenum">
              <a:rPr lang="en-US" smtClean="0">
                <a:latin typeface="+mj-lt"/>
              </a:rPr>
              <a:pPr/>
              <a:t>‹#›</a:t>
            </a:fld>
            <a:endParaRPr lang="en-US">
              <a:latin typeface="+mj-lt"/>
            </a:endParaRPr>
          </a:p>
        </p:txBody>
      </p:sp>
      <p:pic>
        <p:nvPicPr>
          <p:cNvPr id="35" name="Picture 34">
            <a:extLst>
              <a:ext uri="{FF2B5EF4-FFF2-40B4-BE49-F238E27FC236}">
                <a16:creationId xmlns:a16="http://schemas.microsoft.com/office/drawing/2014/main" id="{4A211A8A-C369-4D94-B82B-7F72C8DB385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799086" y="8816101"/>
            <a:ext cx="1372537" cy="394946"/>
          </a:xfrm>
          <a:prstGeom prst="rect">
            <a:avLst/>
          </a:prstGeom>
        </p:spPr>
      </p:pic>
    </p:spTree>
    <p:extLst>
      <p:ext uri="{BB962C8B-B14F-4D97-AF65-F5344CB8AC3E}">
        <p14:creationId xmlns:p14="http://schemas.microsoft.com/office/powerpoint/2010/main" val="201849686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0"/>
            <a:ext cx="3037840" cy="461804"/>
          </a:xfrm>
          <a:prstGeom prst="rect">
            <a:avLst/>
          </a:prstGeom>
        </p:spPr>
        <p:txBody>
          <a:bodyPr vert="horz" lIns="93387" tIns="46695" rIns="93387" bIns="46695" rtlCol="0"/>
          <a:lstStyle>
            <a:lvl1pPr algn="l">
              <a:defRPr sz="1200">
                <a:latin typeface="+mj-lt"/>
              </a:defRPr>
            </a:lvl1pPr>
          </a:lstStyle>
          <a:p>
            <a:endParaRPr lang="en-US"/>
          </a:p>
        </p:txBody>
      </p:sp>
      <p:sp>
        <p:nvSpPr>
          <p:cNvPr id="3" name="Date Placeholder 2"/>
          <p:cNvSpPr>
            <a:spLocks noGrp="1"/>
          </p:cNvSpPr>
          <p:nvPr>
            <p:ph type="dt" idx="1"/>
          </p:nvPr>
        </p:nvSpPr>
        <p:spPr>
          <a:xfrm>
            <a:off x="3970942" y="0"/>
            <a:ext cx="3037840" cy="461804"/>
          </a:xfrm>
          <a:prstGeom prst="rect">
            <a:avLst/>
          </a:prstGeom>
        </p:spPr>
        <p:txBody>
          <a:bodyPr vert="horz" lIns="93387" tIns="46695" rIns="93387" bIns="46695" rtlCol="0"/>
          <a:lstStyle>
            <a:lvl1pPr algn="r">
              <a:defRPr sz="1200">
                <a:latin typeface="+mj-lt"/>
              </a:defRPr>
            </a:lvl1pPr>
          </a:lstStyle>
          <a:p>
            <a:fld id="{546148A2-A49E-4B44-80FB-1D231F249F30}" type="datetimeFigureOut">
              <a:rPr lang="en-US" smtClean="0"/>
              <a:pPr/>
              <a:t>3/13/23</a:t>
            </a:fld>
            <a:endParaRPr lang="en-US"/>
          </a:p>
        </p:txBody>
      </p:sp>
      <p:sp>
        <p:nvSpPr>
          <p:cNvPr id="4" name="Slide Image Placeholder 3"/>
          <p:cNvSpPr>
            <a:spLocks noGrp="1" noRot="1" noChangeAspect="1"/>
          </p:cNvSpPr>
          <p:nvPr>
            <p:ph type="sldImg" idx="2"/>
          </p:nvPr>
        </p:nvSpPr>
        <p:spPr>
          <a:xfrm>
            <a:off x="428625" y="692150"/>
            <a:ext cx="6153150" cy="3462338"/>
          </a:xfrm>
          <a:prstGeom prst="rect">
            <a:avLst/>
          </a:prstGeom>
          <a:noFill/>
          <a:ln w="12700">
            <a:solidFill>
              <a:prstClr val="black"/>
            </a:solidFill>
          </a:ln>
        </p:spPr>
        <p:txBody>
          <a:bodyPr vert="horz" lIns="93387" tIns="46695" rIns="93387" bIns="46695" rtlCol="0" anchor="ctr"/>
          <a:lstStyle/>
          <a:p>
            <a:endParaRPr lang="en-US"/>
          </a:p>
        </p:txBody>
      </p:sp>
      <p:sp>
        <p:nvSpPr>
          <p:cNvPr id="5" name="Notes Placeholder 4"/>
          <p:cNvSpPr>
            <a:spLocks noGrp="1"/>
          </p:cNvSpPr>
          <p:nvPr>
            <p:ph type="body" sz="quarter" idx="3"/>
          </p:nvPr>
        </p:nvSpPr>
        <p:spPr>
          <a:xfrm>
            <a:off x="438151" y="4387136"/>
            <a:ext cx="6134100" cy="4156234"/>
          </a:xfrm>
          <a:prstGeom prst="rect">
            <a:avLst/>
          </a:prstGeom>
        </p:spPr>
        <p:txBody>
          <a:bodyPr vert="horz" lIns="93387" tIns="46695" rIns="93387" bIns="46695" rtlCol="0"/>
          <a:lstStyle/>
          <a:p>
            <a:pPr lvl="0"/>
            <a:r>
              <a:rPr lang="en-US"/>
              <a:t>Click to edit Master text styles</a:t>
            </a:r>
          </a:p>
          <a:p>
            <a:pPr lvl="1"/>
            <a:r>
              <a:rPr lang="en-US"/>
              <a:t>Second level</a:t>
            </a:r>
          </a:p>
        </p:txBody>
      </p:sp>
      <p:sp>
        <p:nvSpPr>
          <p:cNvPr id="6" name="Footer Placeholder 5"/>
          <p:cNvSpPr>
            <a:spLocks noGrp="1"/>
          </p:cNvSpPr>
          <p:nvPr>
            <p:ph type="ftr" sz="quarter" idx="4"/>
          </p:nvPr>
        </p:nvSpPr>
        <p:spPr>
          <a:xfrm>
            <a:off x="3" y="8728227"/>
            <a:ext cx="3037840" cy="461804"/>
          </a:xfrm>
          <a:prstGeom prst="rect">
            <a:avLst/>
          </a:prstGeom>
        </p:spPr>
        <p:txBody>
          <a:bodyPr vert="horz" lIns="93387" tIns="46695" rIns="93387" bIns="46695" rtlCol="0" anchor="b"/>
          <a:lstStyle>
            <a:lvl1pPr algn="l">
              <a:defRPr sz="1200">
                <a:latin typeface="+mj-lt"/>
              </a:defRPr>
            </a:lvl1pPr>
          </a:lstStyle>
          <a:p>
            <a:endParaRPr lang="en-US"/>
          </a:p>
        </p:txBody>
      </p:sp>
      <p:sp>
        <p:nvSpPr>
          <p:cNvPr id="7" name="Slide Number Placeholder 6"/>
          <p:cNvSpPr>
            <a:spLocks noGrp="1"/>
          </p:cNvSpPr>
          <p:nvPr>
            <p:ph type="sldNum" sz="quarter" idx="5"/>
          </p:nvPr>
        </p:nvSpPr>
        <p:spPr>
          <a:xfrm>
            <a:off x="3970942" y="8728227"/>
            <a:ext cx="3037840" cy="461804"/>
          </a:xfrm>
          <a:prstGeom prst="rect">
            <a:avLst/>
          </a:prstGeom>
        </p:spPr>
        <p:txBody>
          <a:bodyPr vert="horz" lIns="93387" tIns="46695" rIns="93387" bIns="46695" rtlCol="0" anchor="b"/>
          <a:lstStyle>
            <a:lvl1pPr algn="r">
              <a:defRPr sz="1200">
                <a:latin typeface="+mj-lt"/>
              </a:defRPr>
            </a:lvl1pPr>
          </a:lstStyle>
          <a:p>
            <a:fld id="{074299CD-3469-7241-AD37-C0E01E3A61D2}" type="slidenum">
              <a:rPr lang="en-US" smtClean="0"/>
              <a:pPr/>
              <a:t>‹#›</a:t>
            </a:fld>
            <a:endParaRPr lang="en-US"/>
          </a:p>
        </p:txBody>
      </p:sp>
      <p:pic>
        <p:nvPicPr>
          <p:cNvPr id="35" name="Picture 34">
            <a:extLst>
              <a:ext uri="{FF2B5EF4-FFF2-40B4-BE49-F238E27FC236}">
                <a16:creationId xmlns:a16="http://schemas.microsoft.com/office/drawing/2014/main" id="{AF8886D2-769E-403B-933D-6CB77F4C4F92}"/>
              </a:ext>
            </a:extLst>
          </p:cNvPr>
          <p:cNvPicPr>
            <a:picLocks noChangeAspect="1"/>
          </p:cNvPicPr>
          <p:nvPr/>
        </p:nvPicPr>
        <p:blipFill>
          <a:blip r:embed="rId2"/>
          <a:stretch>
            <a:fillRect/>
          </a:stretch>
        </p:blipFill>
        <p:spPr>
          <a:xfrm>
            <a:off x="2799086" y="8816101"/>
            <a:ext cx="1372537" cy="394946"/>
          </a:xfrm>
          <a:prstGeom prst="rect">
            <a:avLst/>
          </a:prstGeom>
        </p:spPr>
      </p:pic>
    </p:spTree>
    <p:extLst>
      <p:ext uri="{BB962C8B-B14F-4D97-AF65-F5344CB8AC3E}">
        <p14:creationId xmlns:p14="http://schemas.microsoft.com/office/powerpoint/2010/main" val="22557597"/>
      </p:ext>
    </p:extLst>
  </p:cSld>
  <p:clrMap bg1="lt1" tx1="dk1" bg2="lt2" tx2="dk2" accent1="accent1" accent2="accent2" accent3="accent3" accent4="accent4" accent5="accent5" accent6="accent6" hlink="hlink" folHlink="folHlink"/>
  <p:hf hdr="0" ftr="0" dt="0"/>
  <p:notesStyle>
    <a:lvl1pPr marL="171450" indent="-171450" algn="l" defTabSz="457040" rtl="0" eaLnBrk="1" latinLnBrk="0" hangingPunct="1">
      <a:lnSpc>
        <a:spcPct val="95000"/>
      </a:lnSpc>
      <a:spcAft>
        <a:spcPts val="600"/>
      </a:spcAft>
      <a:buFont typeface="Arial" panose="020B0604020202020204" pitchFamily="34" charset="0"/>
      <a:buChar char="•"/>
      <a:defRPr sz="1200" kern="1200">
        <a:solidFill>
          <a:schemeClr val="tx1"/>
        </a:solidFill>
        <a:latin typeface="+mj-lt"/>
        <a:ea typeface="+mn-ea"/>
        <a:cs typeface="+mn-cs"/>
      </a:defRPr>
    </a:lvl1pPr>
    <a:lvl2pPr marL="398384" indent="-171450" algn="l" defTabSz="457040" rtl="0" eaLnBrk="1" latinLnBrk="0" hangingPunct="1">
      <a:lnSpc>
        <a:spcPct val="95000"/>
      </a:lnSpc>
      <a:spcAft>
        <a:spcPts val="600"/>
      </a:spcAft>
      <a:buFont typeface="Arial" panose="020B0604020202020204" pitchFamily="34" charset="0"/>
      <a:buChar char="•"/>
      <a:defRPr sz="1100" kern="1200">
        <a:solidFill>
          <a:schemeClr val="tx1"/>
        </a:solidFill>
        <a:latin typeface="+mj-lt"/>
        <a:ea typeface="+mn-ea"/>
        <a:cs typeface="+mn-cs"/>
      </a:defRPr>
    </a:lvl2pPr>
    <a:lvl3pPr marL="914080" algn="l" defTabSz="457040" rtl="0" eaLnBrk="1" latinLnBrk="0" hangingPunct="1">
      <a:defRPr sz="1200" kern="1200">
        <a:solidFill>
          <a:schemeClr val="tx1"/>
        </a:solidFill>
        <a:latin typeface="+mn-lt"/>
        <a:ea typeface="+mn-ea"/>
        <a:cs typeface="+mn-cs"/>
      </a:defRPr>
    </a:lvl3pPr>
    <a:lvl4pPr marL="1371120" algn="l" defTabSz="457040" rtl="0" eaLnBrk="1" latinLnBrk="0" hangingPunct="1">
      <a:defRPr sz="1200" kern="1200">
        <a:solidFill>
          <a:schemeClr val="tx1"/>
        </a:solidFill>
        <a:latin typeface="+mn-lt"/>
        <a:ea typeface="+mn-ea"/>
        <a:cs typeface="+mn-cs"/>
      </a:defRPr>
    </a:lvl4pPr>
    <a:lvl5pPr marL="1828160" algn="l" defTabSz="457040" rtl="0" eaLnBrk="1" latinLnBrk="0" hangingPunct="1">
      <a:defRPr sz="1200" kern="1200">
        <a:solidFill>
          <a:schemeClr val="tx1"/>
        </a:solidFill>
        <a:latin typeface="+mn-lt"/>
        <a:ea typeface="+mn-ea"/>
        <a:cs typeface="+mn-cs"/>
      </a:defRPr>
    </a:lvl5pPr>
    <a:lvl6pPr marL="2285200" algn="l" defTabSz="457040" rtl="0" eaLnBrk="1" latinLnBrk="0" hangingPunct="1">
      <a:defRPr sz="1200" kern="1200">
        <a:solidFill>
          <a:schemeClr val="tx1"/>
        </a:solidFill>
        <a:latin typeface="+mn-lt"/>
        <a:ea typeface="+mn-ea"/>
        <a:cs typeface="+mn-cs"/>
      </a:defRPr>
    </a:lvl6pPr>
    <a:lvl7pPr marL="2742240" algn="l" defTabSz="457040" rtl="0" eaLnBrk="1" latinLnBrk="0" hangingPunct="1">
      <a:defRPr sz="1200" kern="1200">
        <a:solidFill>
          <a:schemeClr val="tx1"/>
        </a:solidFill>
        <a:latin typeface="+mn-lt"/>
        <a:ea typeface="+mn-ea"/>
        <a:cs typeface="+mn-cs"/>
      </a:defRPr>
    </a:lvl7pPr>
    <a:lvl8pPr marL="3199280" algn="l" defTabSz="457040" rtl="0" eaLnBrk="1" latinLnBrk="0" hangingPunct="1">
      <a:defRPr sz="1200" kern="1200">
        <a:solidFill>
          <a:schemeClr val="tx1"/>
        </a:solidFill>
        <a:latin typeface="+mn-lt"/>
        <a:ea typeface="+mn-ea"/>
        <a:cs typeface="+mn-cs"/>
      </a:defRPr>
    </a:lvl8pPr>
    <a:lvl9pPr marL="3656320" algn="l" defTabSz="45704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74299CD-3469-7241-AD37-C0E01E3A61D2}" type="slidenum">
              <a:rPr lang="en-US" smtClean="0"/>
              <a:pPr/>
              <a:t>5</a:t>
            </a:fld>
            <a:endParaRPr lang="en-US"/>
          </a:p>
        </p:txBody>
      </p:sp>
    </p:spTree>
    <p:extLst>
      <p:ext uri="{BB962C8B-B14F-4D97-AF65-F5344CB8AC3E}">
        <p14:creationId xmlns:p14="http://schemas.microsoft.com/office/powerpoint/2010/main" val="39859172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74299CD-3469-7241-AD37-C0E01E3A61D2}" type="slidenum">
              <a:rPr lang="en-US" smtClean="0"/>
              <a:pPr/>
              <a:t>14</a:t>
            </a:fld>
            <a:endParaRPr lang="en-US"/>
          </a:p>
        </p:txBody>
      </p:sp>
    </p:spTree>
    <p:extLst>
      <p:ext uri="{BB962C8B-B14F-4D97-AF65-F5344CB8AC3E}">
        <p14:creationId xmlns:p14="http://schemas.microsoft.com/office/powerpoint/2010/main" val="1701627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74299CD-3469-7241-AD37-C0E01E3A61D2}" type="slidenum">
              <a:rPr lang="en-US" smtClean="0"/>
              <a:pPr/>
              <a:t>6</a:t>
            </a:fld>
            <a:endParaRPr lang="en-US"/>
          </a:p>
        </p:txBody>
      </p:sp>
    </p:spTree>
    <p:extLst>
      <p:ext uri="{BB962C8B-B14F-4D97-AF65-F5344CB8AC3E}">
        <p14:creationId xmlns:p14="http://schemas.microsoft.com/office/powerpoint/2010/main" val="30511762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74299CD-3469-7241-AD37-C0E01E3A61D2}" type="slidenum">
              <a:rPr lang="en-US" smtClean="0"/>
              <a:pPr/>
              <a:t>7</a:t>
            </a:fld>
            <a:endParaRPr lang="en-US"/>
          </a:p>
        </p:txBody>
      </p:sp>
    </p:spTree>
    <p:extLst>
      <p:ext uri="{BB962C8B-B14F-4D97-AF65-F5344CB8AC3E}">
        <p14:creationId xmlns:p14="http://schemas.microsoft.com/office/powerpoint/2010/main" val="22763884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74299CD-3469-7241-AD37-C0E01E3A61D2}" type="slidenum">
              <a:rPr lang="en-US" smtClean="0"/>
              <a:pPr/>
              <a:t>8</a:t>
            </a:fld>
            <a:endParaRPr lang="en-US"/>
          </a:p>
        </p:txBody>
      </p:sp>
    </p:spTree>
    <p:extLst>
      <p:ext uri="{BB962C8B-B14F-4D97-AF65-F5344CB8AC3E}">
        <p14:creationId xmlns:p14="http://schemas.microsoft.com/office/powerpoint/2010/main" val="9493247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74299CD-3469-7241-AD37-C0E01E3A61D2}" type="slidenum">
              <a:rPr lang="en-US" smtClean="0"/>
              <a:pPr/>
              <a:t>9</a:t>
            </a:fld>
            <a:endParaRPr lang="en-US"/>
          </a:p>
        </p:txBody>
      </p:sp>
    </p:spTree>
    <p:extLst>
      <p:ext uri="{BB962C8B-B14F-4D97-AF65-F5344CB8AC3E}">
        <p14:creationId xmlns:p14="http://schemas.microsoft.com/office/powerpoint/2010/main" val="26101940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74299CD-3469-7241-AD37-C0E01E3A61D2}" type="slidenum">
              <a:rPr lang="en-US" smtClean="0"/>
              <a:pPr/>
              <a:t>10</a:t>
            </a:fld>
            <a:endParaRPr lang="en-US"/>
          </a:p>
        </p:txBody>
      </p:sp>
    </p:spTree>
    <p:extLst>
      <p:ext uri="{BB962C8B-B14F-4D97-AF65-F5344CB8AC3E}">
        <p14:creationId xmlns:p14="http://schemas.microsoft.com/office/powerpoint/2010/main" val="21202602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74299CD-3469-7241-AD37-C0E01E3A61D2}" type="slidenum">
              <a:rPr lang="en-US" smtClean="0"/>
              <a:pPr/>
              <a:t>11</a:t>
            </a:fld>
            <a:endParaRPr lang="en-US"/>
          </a:p>
        </p:txBody>
      </p:sp>
    </p:spTree>
    <p:extLst>
      <p:ext uri="{BB962C8B-B14F-4D97-AF65-F5344CB8AC3E}">
        <p14:creationId xmlns:p14="http://schemas.microsoft.com/office/powerpoint/2010/main" val="6762348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74299CD-3469-7241-AD37-C0E01E3A61D2}" type="slidenum">
              <a:rPr lang="en-US" smtClean="0"/>
              <a:pPr/>
              <a:t>12</a:t>
            </a:fld>
            <a:endParaRPr lang="en-US"/>
          </a:p>
        </p:txBody>
      </p:sp>
    </p:spTree>
    <p:extLst>
      <p:ext uri="{BB962C8B-B14F-4D97-AF65-F5344CB8AC3E}">
        <p14:creationId xmlns:p14="http://schemas.microsoft.com/office/powerpoint/2010/main" val="9250169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74299CD-3469-7241-AD37-C0E01E3A61D2}" type="slidenum">
              <a:rPr lang="en-US" smtClean="0"/>
              <a:pPr/>
              <a:t>13</a:t>
            </a:fld>
            <a:endParaRPr lang="en-US"/>
          </a:p>
        </p:txBody>
      </p:sp>
    </p:spTree>
    <p:extLst>
      <p:ext uri="{BB962C8B-B14F-4D97-AF65-F5344CB8AC3E}">
        <p14:creationId xmlns:p14="http://schemas.microsoft.com/office/powerpoint/2010/main" val="390951388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jpeg"/><Relationship Id="rId1" Type="http://schemas.openxmlformats.org/officeDocument/2006/relationships/slideMaster" Target="../slideMasters/slideMaster2.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_1">
    <p:bg>
      <p:bgPr>
        <a:solidFill>
          <a:schemeClr val="tx2"/>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C09EA89-7FF3-5B4D-BB5D-5107958535F7}"/>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a:xfrm>
            <a:off x="445028" y="2872136"/>
            <a:ext cx="9922935" cy="1325880"/>
          </a:xfrm>
        </p:spPr>
        <p:txBody>
          <a:bodyPr anchor="b">
            <a:noAutofit/>
          </a:bodyPr>
          <a:lstStyle>
            <a:lvl1pPr>
              <a:lnSpc>
                <a:spcPct val="100000"/>
              </a:lnSpc>
              <a:defRPr sz="4500">
                <a:solidFill>
                  <a:schemeClr val="accent1"/>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a:xfrm>
            <a:off x="445028" y="4223467"/>
            <a:ext cx="9922935"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52" name="Text Placeholder 51">
            <a:extLst>
              <a:ext uri="{FF2B5EF4-FFF2-40B4-BE49-F238E27FC236}">
                <a16:creationId xmlns:a16="http://schemas.microsoft.com/office/drawing/2014/main" id="{3835534A-190F-8648-8860-68E350DCF51F}"/>
              </a:ext>
            </a:extLst>
          </p:cNvPr>
          <p:cNvSpPr>
            <a:spLocks noGrp="1"/>
          </p:cNvSpPr>
          <p:nvPr userDrawn="1">
            <p:ph type="body" sz="quarter" idx="11"/>
          </p:nvPr>
        </p:nvSpPr>
        <p:spPr>
          <a:xfrm>
            <a:off x="452966" y="5729747"/>
            <a:ext cx="9911866"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userDrawn="1">
            <p:ph type="body" sz="quarter" idx="12"/>
          </p:nvPr>
        </p:nvSpPr>
        <p:spPr>
          <a:xfrm>
            <a:off x="445027" y="6077917"/>
            <a:ext cx="9923631"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3032181735"/>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1 Column Paragraph and 2-line headlin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hasCustomPrompt="1"/>
          </p:nvPr>
        </p:nvSpPr>
        <p:spPr/>
        <p:txBody>
          <a:bodyPr>
            <a:noAutofit/>
          </a:bodyPr>
          <a:lstStyle>
            <a:lvl1pPr>
              <a:defRPr/>
            </a:lvl1pPr>
          </a:lstStyle>
          <a:p>
            <a:r>
              <a:rPr lang="en-US"/>
              <a:t>Click to edit Master title style</a:t>
            </a:r>
            <a:br>
              <a:rPr lang="en-US"/>
            </a:br>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056" y="1664208"/>
            <a:ext cx="5574920" cy="4504817"/>
          </a:xfrm>
        </p:spPr>
        <p:txBody>
          <a:bodyPr>
            <a:noAutofit/>
          </a:bodyPr>
          <a:lstStyle>
            <a:lvl1pPr marL="0" indent="0">
              <a:spcBef>
                <a:spcPts val="2200"/>
              </a:spcBef>
              <a:buFont typeface="Arial" panose="020B0604020202020204" pitchFamily="34" charset="0"/>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Tree>
    <p:extLst>
      <p:ext uri="{BB962C8B-B14F-4D97-AF65-F5344CB8AC3E}">
        <p14:creationId xmlns:p14="http://schemas.microsoft.com/office/powerpoint/2010/main" val="1652628163"/>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mparison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C5A86-FD66-B146-9622-A86F923BA3C4}"/>
              </a:ext>
            </a:extLst>
          </p:cNvPr>
          <p:cNvSpPr>
            <a:spLocks noGrp="1"/>
          </p:cNvSpPr>
          <p:nvPr>
            <p:ph type="title" hasCustomPrompt="1"/>
          </p:nvPr>
        </p:nvSpPr>
        <p:spPr/>
        <p:txBody>
          <a:bodyPr>
            <a:noAutofit/>
          </a:bodyPr>
          <a:lstStyle>
            <a:lvl1pPr>
              <a:defRPr/>
            </a:lvl1pPr>
          </a:lstStyle>
          <a:p>
            <a:r>
              <a:rPr lang="en-US"/>
              <a:t>Comparison</a:t>
            </a:r>
          </a:p>
        </p:txBody>
      </p:sp>
      <p:sp>
        <p:nvSpPr>
          <p:cNvPr id="25" name="Text Placeholder 24">
            <a:extLst>
              <a:ext uri="{FF2B5EF4-FFF2-40B4-BE49-F238E27FC236}">
                <a16:creationId xmlns:a16="http://schemas.microsoft.com/office/drawing/2014/main" id="{38259AE1-258A-8F44-B2BE-0E793A22F62D}"/>
              </a:ext>
            </a:extLst>
          </p:cNvPr>
          <p:cNvSpPr>
            <a:spLocks noGrp="1"/>
          </p:cNvSpPr>
          <p:nvPr>
            <p:ph type="body" sz="quarter" idx="12"/>
          </p:nvPr>
        </p:nvSpPr>
        <p:spPr>
          <a:xfrm>
            <a:off x="448231" y="2401155"/>
            <a:ext cx="5014360"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7" name="Text Placeholder 26">
            <a:extLst>
              <a:ext uri="{FF2B5EF4-FFF2-40B4-BE49-F238E27FC236}">
                <a16:creationId xmlns:a16="http://schemas.microsoft.com/office/drawing/2014/main" id="{E8AFC9D9-8450-0942-BEA0-F82861C6B0CE}"/>
              </a:ext>
            </a:extLst>
          </p:cNvPr>
          <p:cNvSpPr>
            <a:spLocks noGrp="1"/>
          </p:cNvSpPr>
          <p:nvPr>
            <p:ph type="body" sz="quarter" idx="13"/>
          </p:nvPr>
        </p:nvSpPr>
        <p:spPr>
          <a:xfrm>
            <a:off x="6073638" y="2401155"/>
            <a:ext cx="5014360" cy="663282"/>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29" name="Text Placeholder 28">
            <a:extLst>
              <a:ext uri="{FF2B5EF4-FFF2-40B4-BE49-F238E27FC236}">
                <a16:creationId xmlns:a16="http://schemas.microsoft.com/office/drawing/2014/main" id="{BA7378A8-A3EA-5D41-8248-545E1245C23C}"/>
              </a:ext>
            </a:extLst>
          </p:cNvPr>
          <p:cNvSpPr>
            <a:spLocks noGrp="1"/>
          </p:cNvSpPr>
          <p:nvPr>
            <p:ph type="body" sz="quarter" idx="14"/>
          </p:nvPr>
        </p:nvSpPr>
        <p:spPr>
          <a:xfrm>
            <a:off x="441877" y="3298877"/>
            <a:ext cx="5014361" cy="287014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 name="Text Placeholder 30">
            <a:extLst>
              <a:ext uri="{FF2B5EF4-FFF2-40B4-BE49-F238E27FC236}">
                <a16:creationId xmlns:a16="http://schemas.microsoft.com/office/drawing/2014/main" id="{3F414374-A9E1-7040-96BB-DCBFFCD3368F}"/>
              </a:ext>
            </a:extLst>
          </p:cNvPr>
          <p:cNvSpPr>
            <a:spLocks noGrp="1"/>
          </p:cNvSpPr>
          <p:nvPr>
            <p:ph type="body" sz="quarter" idx="15"/>
          </p:nvPr>
        </p:nvSpPr>
        <p:spPr>
          <a:xfrm>
            <a:off x="6073637" y="3298877"/>
            <a:ext cx="4984887" cy="287014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6" name="Straight Connector 5">
            <a:extLst>
              <a:ext uri="{FF2B5EF4-FFF2-40B4-BE49-F238E27FC236}">
                <a16:creationId xmlns:a16="http://schemas.microsoft.com/office/drawing/2014/main" id="{CE98FA07-6B5E-4D85-86E2-8446DAEC1245}"/>
              </a:ext>
            </a:extLst>
          </p:cNvPr>
          <p:cNvCxnSpPr/>
          <p:nvPr userDrawn="1"/>
        </p:nvCxnSpPr>
        <p:spPr>
          <a:xfrm>
            <a:off x="550863" y="2410803"/>
            <a:ext cx="49053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053CA2D-1284-40F4-AC5E-82B5B350B2D8}"/>
              </a:ext>
            </a:extLst>
          </p:cNvPr>
          <p:cNvCxnSpPr/>
          <p:nvPr userDrawn="1"/>
        </p:nvCxnSpPr>
        <p:spPr>
          <a:xfrm>
            <a:off x="550863" y="3047758"/>
            <a:ext cx="490537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984F364-C864-4B84-A8B2-89A0C8A00D3D}"/>
              </a:ext>
            </a:extLst>
          </p:cNvPr>
          <p:cNvCxnSpPr/>
          <p:nvPr userDrawn="1"/>
        </p:nvCxnSpPr>
        <p:spPr>
          <a:xfrm>
            <a:off x="6153150" y="2410803"/>
            <a:ext cx="49053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F0F8A1A-FCA7-4E51-987F-D40A4ACEA34C}"/>
              </a:ext>
            </a:extLst>
          </p:cNvPr>
          <p:cNvCxnSpPr/>
          <p:nvPr userDrawn="1"/>
        </p:nvCxnSpPr>
        <p:spPr>
          <a:xfrm>
            <a:off x="6153150" y="3047758"/>
            <a:ext cx="490537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19903608"/>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Comparison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C5A86-FD66-B146-9622-A86F923BA3C4}"/>
              </a:ext>
            </a:extLst>
          </p:cNvPr>
          <p:cNvSpPr>
            <a:spLocks noGrp="1"/>
          </p:cNvSpPr>
          <p:nvPr>
            <p:ph type="title" hasCustomPrompt="1"/>
          </p:nvPr>
        </p:nvSpPr>
        <p:spPr/>
        <p:txBody>
          <a:bodyPr>
            <a:noAutofit/>
          </a:bodyPr>
          <a:lstStyle>
            <a:lvl1pPr>
              <a:defRPr/>
            </a:lvl1pPr>
          </a:lstStyle>
          <a:p>
            <a:r>
              <a:rPr lang="en-US"/>
              <a:t>Comparison</a:t>
            </a:r>
          </a:p>
        </p:txBody>
      </p:sp>
      <p:sp>
        <p:nvSpPr>
          <p:cNvPr id="25" name="Text Placeholder 24">
            <a:extLst>
              <a:ext uri="{FF2B5EF4-FFF2-40B4-BE49-F238E27FC236}">
                <a16:creationId xmlns:a16="http://schemas.microsoft.com/office/drawing/2014/main" id="{38259AE1-258A-8F44-B2BE-0E793A22F62D}"/>
              </a:ext>
            </a:extLst>
          </p:cNvPr>
          <p:cNvSpPr>
            <a:spLocks noGrp="1"/>
          </p:cNvSpPr>
          <p:nvPr>
            <p:ph type="body" sz="quarter" idx="12"/>
          </p:nvPr>
        </p:nvSpPr>
        <p:spPr>
          <a:xfrm>
            <a:off x="448231" y="2401155"/>
            <a:ext cx="5014360"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7" name="Text Placeholder 26">
            <a:extLst>
              <a:ext uri="{FF2B5EF4-FFF2-40B4-BE49-F238E27FC236}">
                <a16:creationId xmlns:a16="http://schemas.microsoft.com/office/drawing/2014/main" id="{E8AFC9D9-8450-0942-BEA0-F82861C6B0CE}"/>
              </a:ext>
            </a:extLst>
          </p:cNvPr>
          <p:cNvSpPr>
            <a:spLocks noGrp="1"/>
          </p:cNvSpPr>
          <p:nvPr>
            <p:ph type="body" sz="quarter" idx="13"/>
          </p:nvPr>
        </p:nvSpPr>
        <p:spPr>
          <a:xfrm>
            <a:off x="6073638" y="2401155"/>
            <a:ext cx="5014360" cy="663282"/>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29" name="Text Placeholder 28">
            <a:extLst>
              <a:ext uri="{FF2B5EF4-FFF2-40B4-BE49-F238E27FC236}">
                <a16:creationId xmlns:a16="http://schemas.microsoft.com/office/drawing/2014/main" id="{BA7378A8-A3EA-5D41-8248-545E1245C23C}"/>
              </a:ext>
            </a:extLst>
          </p:cNvPr>
          <p:cNvSpPr>
            <a:spLocks noGrp="1"/>
          </p:cNvSpPr>
          <p:nvPr>
            <p:ph type="body" sz="quarter" idx="14"/>
          </p:nvPr>
        </p:nvSpPr>
        <p:spPr>
          <a:xfrm>
            <a:off x="441877" y="3298877"/>
            <a:ext cx="5014361" cy="2870148"/>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 name="Text Placeholder 30">
            <a:extLst>
              <a:ext uri="{FF2B5EF4-FFF2-40B4-BE49-F238E27FC236}">
                <a16:creationId xmlns:a16="http://schemas.microsoft.com/office/drawing/2014/main" id="{3F414374-A9E1-7040-96BB-DCBFFCD3368F}"/>
              </a:ext>
            </a:extLst>
          </p:cNvPr>
          <p:cNvSpPr>
            <a:spLocks noGrp="1"/>
          </p:cNvSpPr>
          <p:nvPr>
            <p:ph type="body" sz="quarter" idx="15"/>
          </p:nvPr>
        </p:nvSpPr>
        <p:spPr>
          <a:xfrm>
            <a:off x="6073638" y="3298877"/>
            <a:ext cx="4996000" cy="2870148"/>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6" name="Straight Connector 5">
            <a:extLst>
              <a:ext uri="{FF2B5EF4-FFF2-40B4-BE49-F238E27FC236}">
                <a16:creationId xmlns:a16="http://schemas.microsoft.com/office/drawing/2014/main" id="{CE98FA07-6B5E-4D85-86E2-8446DAEC1245}"/>
              </a:ext>
            </a:extLst>
          </p:cNvPr>
          <p:cNvCxnSpPr/>
          <p:nvPr userDrawn="1"/>
        </p:nvCxnSpPr>
        <p:spPr>
          <a:xfrm>
            <a:off x="550863" y="2410803"/>
            <a:ext cx="49053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053CA2D-1284-40F4-AC5E-82B5B350B2D8}"/>
              </a:ext>
            </a:extLst>
          </p:cNvPr>
          <p:cNvCxnSpPr/>
          <p:nvPr userDrawn="1"/>
        </p:nvCxnSpPr>
        <p:spPr>
          <a:xfrm>
            <a:off x="550863" y="3047758"/>
            <a:ext cx="490537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984F364-C864-4B84-A8B2-89A0C8A00D3D}"/>
              </a:ext>
            </a:extLst>
          </p:cNvPr>
          <p:cNvCxnSpPr/>
          <p:nvPr userDrawn="1"/>
        </p:nvCxnSpPr>
        <p:spPr>
          <a:xfrm>
            <a:off x="6153150" y="2410803"/>
            <a:ext cx="49053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F0F8A1A-FCA7-4E51-987F-D40A4ACEA34C}"/>
              </a:ext>
            </a:extLst>
          </p:cNvPr>
          <p:cNvCxnSpPr/>
          <p:nvPr userDrawn="1"/>
        </p:nvCxnSpPr>
        <p:spPr>
          <a:xfrm>
            <a:off x="6153150" y="3047758"/>
            <a:ext cx="490537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45104718"/>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2401155"/>
            <a:ext cx="3348752"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cxnSp>
        <p:nvCxnSpPr>
          <p:cNvPr id="19" name="Straight Connector 18">
            <a:extLst>
              <a:ext uri="{FF2B5EF4-FFF2-40B4-BE49-F238E27FC236}">
                <a16:creationId xmlns:a16="http://schemas.microsoft.com/office/drawing/2014/main" id="{DF4F8B34-1981-4C3C-B1D5-E67656B4D0C7}"/>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EBF98D6-A4C3-4294-ADB1-A0F3BC8073D1}"/>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3298877"/>
            <a:ext cx="3355106" cy="287014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Box 4">
            <a:extLst>
              <a:ext uri="{FF2B5EF4-FFF2-40B4-BE49-F238E27FC236}">
                <a16:creationId xmlns:a16="http://schemas.microsoft.com/office/drawing/2014/main" id="{2D179BE4-0F13-4FD3-9BF7-03924F8962F3}"/>
              </a:ext>
            </a:extLst>
          </p:cNvPr>
          <p:cNvSpPr txBox="1"/>
          <p:nvPr userDrawn="1"/>
        </p:nvSpPr>
        <p:spPr>
          <a:xfrm>
            <a:off x="454389" y="1867003"/>
            <a:ext cx="357790" cy="276999"/>
          </a:xfrm>
          <a:prstGeom prst="rect">
            <a:avLst/>
          </a:prstGeom>
          <a:noFill/>
        </p:spPr>
        <p:txBody>
          <a:bodyPr wrap="none" rtlCol="0">
            <a:spAutoFit/>
          </a:bodyPr>
          <a:lstStyle/>
          <a:p>
            <a:pPr algn="l"/>
            <a:r>
              <a:rPr lang="en-US" sz="1200" b="1"/>
              <a:t>01</a:t>
            </a:r>
          </a:p>
        </p:txBody>
      </p:sp>
      <p:sp>
        <p:nvSpPr>
          <p:cNvPr id="22" name="Text Placeholder 24">
            <a:extLst>
              <a:ext uri="{FF2B5EF4-FFF2-40B4-BE49-F238E27FC236}">
                <a16:creationId xmlns:a16="http://schemas.microsoft.com/office/drawing/2014/main" id="{D7B3D0DB-2EA9-49C1-88C4-F55FD4E33E62}"/>
              </a:ext>
            </a:extLst>
          </p:cNvPr>
          <p:cNvSpPr>
            <a:spLocks noGrp="1"/>
          </p:cNvSpPr>
          <p:nvPr>
            <p:ph type="body" sz="quarter" idx="15"/>
          </p:nvPr>
        </p:nvSpPr>
        <p:spPr>
          <a:xfrm>
            <a:off x="3964966" y="2401155"/>
            <a:ext cx="3348752"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cxnSp>
        <p:nvCxnSpPr>
          <p:cNvPr id="23" name="Straight Connector 22">
            <a:extLst>
              <a:ext uri="{FF2B5EF4-FFF2-40B4-BE49-F238E27FC236}">
                <a16:creationId xmlns:a16="http://schemas.microsoft.com/office/drawing/2014/main" id="{96A3B837-23DB-4327-B614-EF560D51698F}"/>
              </a:ext>
            </a:extLst>
          </p:cNvPr>
          <p:cNvCxnSpPr/>
          <p:nvPr userDrawn="1"/>
        </p:nvCxnSpPr>
        <p:spPr>
          <a:xfrm>
            <a:off x="4067598"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4C12A34-72F3-4954-BE69-BD4660B366D6}"/>
              </a:ext>
            </a:extLst>
          </p:cNvPr>
          <p:cNvCxnSpPr/>
          <p:nvPr userDrawn="1"/>
        </p:nvCxnSpPr>
        <p:spPr>
          <a:xfrm>
            <a:off x="4067598"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xt Placeholder 28">
            <a:extLst>
              <a:ext uri="{FF2B5EF4-FFF2-40B4-BE49-F238E27FC236}">
                <a16:creationId xmlns:a16="http://schemas.microsoft.com/office/drawing/2014/main" id="{F7B81E75-E29C-46DA-B1D5-0C614A3643E9}"/>
              </a:ext>
            </a:extLst>
          </p:cNvPr>
          <p:cNvSpPr>
            <a:spLocks noGrp="1"/>
          </p:cNvSpPr>
          <p:nvPr>
            <p:ph type="body" sz="quarter" idx="16"/>
          </p:nvPr>
        </p:nvSpPr>
        <p:spPr>
          <a:xfrm>
            <a:off x="3958613" y="3298877"/>
            <a:ext cx="3355106" cy="287014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6" name="TextBox 25">
            <a:extLst>
              <a:ext uri="{FF2B5EF4-FFF2-40B4-BE49-F238E27FC236}">
                <a16:creationId xmlns:a16="http://schemas.microsoft.com/office/drawing/2014/main" id="{9A005C46-9AA9-4FE7-A3B8-8F94A2774839}"/>
              </a:ext>
            </a:extLst>
          </p:cNvPr>
          <p:cNvSpPr txBox="1"/>
          <p:nvPr userDrawn="1"/>
        </p:nvSpPr>
        <p:spPr>
          <a:xfrm>
            <a:off x="3971124" y="1867003"/>
            <a:ext cx="357790" cy="276999"/>
          </a:xfrm>
          <a:prstGeom prst="rect">
            <a:avLst/>
          </a:prstGeom>
          <a:noFill/>
        </p:spPr>
        <p:txBody>
          <a:bodyPr wrap="none" rtlCol="0">
            <a:spAutoFit/>
          </a:bodyPr>
          <a:lstStyle/>
          <a:p>
            <a:pPr algn="l"/>
            <a:r>
              <a:rPr lang="en-US" sz="1200" b="1"/>
              <a:t>02</a:t>
            </a:r>
          </a:p>
        </p:txBody>
      </p:sp>
      <p:sp>
        <p:nvSpPr>
          <p:cNvPr id="27" name="Text Placeholder 24">
            <a:extLst>
              <a:ext uri="{FF2B5EF4-FFF2-40B4-BE49-F238E27FC236}">
                <a16:creationId xmlns:a16="http://schemas.microsoft.com/office/drawing/2014/main" id="{56437212-975C-442C-B415-339DBB038579}"/>
              </a:ext>
            </a:extLst>
          </p:cNvPr>
          <p:cNvSpPr>
            <a:spLocks noGrp="1"/>
          </p:cNvSpPr>
          <p:nvPr>
            <p:ph type="body" sz="quarter" idx="17"/>
          </p:nvPr>
        </p:nvSpPr>
        <p:spPr>
          <a:xfrm>
            <a:off x="7467215" y="2401155"/>
            <a:ext cx="3348752"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cxnSp>
        <p:nvCxnSpPr>
          <p:cNvPr id="28" name="Straight Connector 27">
            <a:extLst>
              <a:ext uri="{FF2B5EF4-FFF2-40B4-BE49-F238E27FC236}">
                <a16:creationId xmlns:a16="http://schemas.microsoft.com/office/drawing/2014/main" id="{5C9E2048-3D9A-4D10-B4D3-55885C5C4A16}"/>
              </a:ext>
            </a:extLst>
          </p:cNvPr>
          <p:cNvCxnSpPr/>
          <p:nvPr userDrawn="1"/>
        </p:nvCxnSpPr>
        <p:spPr>
          <a:xfrm>
            <a:off x="7569847"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E21BED94-D114-4634-8456-103C4CFAF80E}"/>
              </a:ext>
            </a:extLst>
          </p:cNvPr>
          <p:cNvCxnSpPr/>
          <p:nvPr userDrawn="1"/>
        </p:nvCxnSpPr>
        <p:spPr>
          <a:xfrm>
            <a:off x="7569847"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Text Placeholder 28">
            <a:extLst>
              <a:ext uri="{FF2B5EF4-FFF2-40B4-BE49-F238E27FC236}">
                <a16:creationId xmlns:a16="http://schemas.microsoft.com/office/drawing/2014/main" id="{ADB32618-CA30-473C-A67C-E2840BEFA3F2}"/>
              </a:ext>
            </a:extLst>
          </p:cNvPr>
          <p:cNvSpPr>
            <a:spLocks noGrp="1"/>
          </p:cNvSpPr>
          <p:nvPr>
            <p:ph type="body" sz="quarter" idx="18"/>
          </p:nvPr>
        </p:nvSpPr>
        <p:spPr>
          <a:xfrm>
            <a:off x="7460862" y="3298877"/>
            <a:ext cx="3355106" cy="287014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 name="TextBox 30">
            <a:extLst>
              <a:ext uri="{FF2B5EF4-FFF2-40B4-BE49-F238E27FC236}">
                <a16:creationId xmlns:a16="http://schemas.microsoft.com/office/drawing/2014/main" id="{CE135130-1BC5-4C60-BE93-18D4142CE74D}"/>
              </a:ext>
            </a:extLst>
          </p:cNvPr>
          <p:cNvSpPr txBox="1"/>
          <p:nvPr userDrawn="1"/>
        </p:nvSpPr>
        <p:spPr>
          <a:xfrm>
            <a:off x="7473373" y="1867003"/>
            <a:ext cx="357790" cy="276999"/>
          </a:xfrm>
          <a:prstGeom prst="rect">
            <a:avLst/>
          </a:prstGeom>
          <a:noFill/>
        </p:spPr>
        <p:txBody>
          <a:bodyPr wrap="none" rtlCol="0">
            <a:spAutoFit/>
          </a:bodyPr>
          <a:lstStyle/>
          <a:p>
            <a:pPr algn="l"/>
            <a:r>
              <a:rPr lang="en-US" sz="1200" b="1"/>
              <a:t>03</a:t>
            </a:r>
          </a:p>
        </p:txBody>
      </p:sp>
    </p:spTree>
    <p:extLst>
      <p:ext uri="{BB962C8B-B14F-4D97-AF65-F5344CB8AC3E}">
        <p14:creationId xmlns:p14="http://schemas.microsoft.com/office/powerpoint/2010/main" val="103621155"/>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2401155"/>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grpSp>
        <p:nvGrpSpPr>
          <p:cNvPr id="6" name="Group 5">
            <a:extLst>
              <a:ext uri="{FF2B5EF4-FFF2-40B4-BE49-F238E27FC236}">
                <a16:creationId xmlns:a16="http://schemas.microsoft.com/office/drawing/2014/main" id="{FE4499DD-B6BA-49FF-88A5-C700EDCF0871}"/>
              </a:ext>
            </a:extLst>
          </p:cNvPr>
          <p:cNvGrpSpPr/>
          <p:nvPr userDrawn="1"/>
        </p:nvGrpSpPr>
        <p:grpSpPr>
          <a:xfrm>
            <a:off x="550863" y="2410803"/>
            <a:ext cx="2097087" cy="636955"/>
            <a:chOff x="550863" y="2410803"/>
            <a:chExt cx="3246120" cy="636955"/>
          </a:xfrm>
        </p:grpSpPr>
        <p:cxnSp>
          <p:nvCxnSpPr>
            <p:cNvPr id="19" name="Straight Connector 18">
              <a:extLst>
                <a:ext uri="{FF2B5EF4-FFF2-40B4-BE49-F238E27FC236}">
                  <a16:creationId xmlns:a16="http://schemas.microsoft.com/office/drawing/2014/main" id="{DF4F8B34-1981-4C3C-B1D5-E67656B4D0C7}"/>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EBF98D6-A4C3-4294-ADB1-A0F3BC8073D1}"/>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3298877"/>
            <a:ext cx="2206072" cy="287014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Box 4">
            <a:extLst>
              <a:ext uri="{FF2B5EF4-FFF2-40B4-BE49-F238E27FC236}">
                <a16:creationId xmlns:a16="http://schemas.microsoft.com/office/drawing/2014/main" id="{2D179BE4-0F13-4FD3-9BF7-03924F8962F3}"/>
              </a:ext>
            </a:extLst>
          </p:cNvPr>
          <p:cNvSpPr txBox="1"/>
          <p:nvPr userDrawn="1"/>
        </p:nvSpPr>
        <p:spPr>
          <a:xfrm>
            <a:off x="454389" y="1867003"/>
            <a:ext cx="357790" cy="276999"/>
          </a:xfrm>
          <a:prstGeom prst="rect">
            <a:avLst/>
          </a:prstGeom>
          <a:noFill/>
        </p:spPr>
        <p:txBody>
          <a:bodyPr wrap="none" rtlCol="0">
            <a:spAutoFit/>
          </a:bodyPr>
          <a:lstStyle/>
          <a:p>
            <a:pPr algn="l"/>
            <a:r>
              <a:rPr lang="en-US" sz="1200" b="1"/>
              <a:t>01</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3263893" y="2401155"/>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grpSp>
        <p:nvGrpSpPr>
          <p:cNvPr id="33" name="Group 32">
            <a:extLst>
              <a:ext uri="{FF2B5EF4-FFF2-40B4-BE49-F238E27FC236}">
                <a16:creationId xmlns:a16="http://schemas.microsoft.com/office/drawing/2014/main" id="{54EA2947-8001-450A-B426-C6BFA50448EF}"/>
              </a:ext>
            </a:extLst>
          </p:cNvPr>
          <p:cNvGrpSpPr/>
          <p:nvPr userDrawn="1"/>
        </p:nvGrpSpPr>
        <p:grpSpPr>
          <a:xfrm>
            <a:off x="3366525" y="2410803"/>
            <a:ext cx="2097087" cy="636955"/>
            <a:chOff x="550863" y="2410803"/>
            <a:chExt cx="3246120" cy="636955"/>
          </a:xfrm>
        </p:grpSpPr>
        <p:cxnSp>
          <p:nvCxnSpPr>
            <p:cNvPr id="34" name="Straight Connector 33">
              <a:extLst>
                <a:ext uri="{FF2B5EF4-FFF2-40B4-BE49-F238E27FC236}">
                  <a16:creationId xmlns:a16="http://schemas.microsoft.com/office/drawing/2014/main" id="{BF39DA03-4083-45C5-8557-C668B693786D}"/>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64D033D7-C56A-48C2-9E89-656FF3EDA172}"/>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3257540" y="3298877"/>
            <a:ext cx="2206072" cy="287014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7" name="TextBox 36">
            <a:extLst>
              <a:ext uri="{FF2B5EF4-FFF2-40B4-BE49-F238E27FC236}">
                <a16:creationId xmlns:a16="http://schemas.microsoft.com/office/drawing/2014/main" id="{A6461ABD-5CEA-4AC3-838A-3A0493AF84BC}"/>
              </a:ext>
            </a:extLst>
          </p:cNvPr>
          <p:cNvSpPr txBox="1"/>
          <p:nvPr userDrawn="1"/>
        </p:nvSpPr>
        <p:spPr>
          <a:xfrm>
            <a:off x="3270051" y="1867003"/>
            <a:ext cx="357790" cy="276999"/>
          </a:xfrm>
          <a:prstGeom prst="rect">
            <a:avLst/>
          </a:prstGeom>
          <a:noFill/>
        </p:spPr>
        <p:txBody>
          <a:bodyPr wrap="none" rtlCol="0">
            <a:spAutoFit/>
          </a:bodyPr>
          <a:lstStyle/>
          <a:p>
            <a:pPr algn="l"/>
            <a:r>
              <a:rPr lang="en-US" sz="1200" b="1"/>
              <a:t>02</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6068418" y="2401155"/>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grpSp>
        <p:nvGrpSpPr>
          <p:cNvPr id="39" name="Group 38">
            <a:extLst>
              <a:ext uri="{FF2B5EF4-FFF2-40B4-BE49-F238E27FC236}">
                <a16:creationId xmlns:a16="http://schemas.microsoft.com/office/drawing/2014/main" id="{FB6E805E-0045-4670-BFA4-3B11E84DA790}"/>
              </a:ext>
            </a:extLst>
          </p:cNvPr>
          <p:cNvGrpSpPr/>
          <p:nvPr userDrawn="1"/>
        </p:nvGrpSpPr>
        <p:grpSpPr>
          <a:xfrm>
            <a:off x="6171050" y="2410803"/>
            <a:ext cx="2097087" cy="636955"/>
            <a:chOff x="550863" y="2410803"/>
            <a:chExt cx="3246120" cy="636955"/>
          </a:xfrm>
        </p:grpSpPr>
        <p:cxnSp>
          <p:nvCxnSpPr>
            <p:cNvPr id="40" name="Straight Connector 39">
              <a:extLst>
                <a:ext uri="{FF2B5EF4-FFF2-40B4-BE49-F238E27FC236}">
                  <a16:creationId xmlns:a16="http://schemas.microsoft.com/office/drawing/2014/main" id="{E4E59203-9F84-4E41-BC57-CD79ADBF1412}"/>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645514DF-ACCB-461E-BDB7-4077E6C77560}"/>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6062065" y="3298877"/>
            <a:ext cx="2206072" cy="287014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3" name="TextBox 42">
            <a:extLst>
              <a:ext uri="{FF2B5EF4-FFF2-40B4-BE49-F238E27FC236}">
                <a16:creationId xmlns:a16="http://schemas.microsoft.com/office/drawing/2014/main" id="{04FFDD2B-7EF4-4D95-94AB-8983074F76A5}"/>
              </a:ext>
            </a:extLst>
          </p:cNvPr>
          <p:cNvSpPr txBox="1"/>
          <p:nvPr userDrawn="1"/>
        </p:nvSpPr>
        <p:spPr>
          <a:xfrm>
            <a:off x="6074576" y="1867003"/>
            <a:ext cx="357790" cy="276999"/>
          </a:xfrm>
          <a:prstGeom prst="rect">
            <a:avLst/>
          </a:prstGeom>
          <a:noFill/>
        </p:spPr>
        <p:txBody>
          <a:bodyPr wrap="none" rtlCol="0">
            <a:spAutoFit/>
          </a:bodyPr>
          <a:lstStyle/>
          <a:p>
            <a:pPr algn="l"/>
            <a:r>
              <a:rPr lang="en-US" sz="1200" b="1"/>
              <a:t>03</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8879296" y="2401155"/>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grpSp>
        <p:nvGrpSpPr>
          <p:cNvPr id="45" name="Group 44">
            <a:extLst>
              <a:ext uri="{FF2B5EF4-FFF2-40B4-BE49-F238E27FC236}">
                <a16:creationId xmlns:a16="http://schemas.microsoft.com/office/drawing/2014/main" id="{ACC0D123-E0A1-4F0F-853D-4C2AE19536B2}"/>
              </a:ext>
            </a:extLst>
          </p:cNvPr>
          <p:cNvGrpSpPr/>
          <p:nvPr userDrawn="1"/>
        </p:nvGrpSpPr>
        <p:grpSpPr>
          <a:xfrm>
            <a:off x="8981928" y="2410803"/>
            <a:ext cx="2097087" cy="636955"/>
            <a:chOff x="550863" y="2410803"/>
            <a:chExt cx="3246120" cy="636955"/>
          </a:xfrm>
        </p:grpSpPr>
        <p:cxnSp>
          <p:nvCxnSpPr>
            <p:cNvPr id="46" name="Straight Connector 45">
              <a:extLst>
                <a:ext uri="{FF2B5EF4-FFF2-40B4-BE49-F238E27FC236}">
                  <a16:creationId xmlns:a16="http://schemas.microsoft.com/office/drawing/2014/main" id="{4A4D979D-6CA9-4896-B5E5-6E007BBAA8CE}"/>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9CA1D20E-786E-438D-BB3E-5D7D9EE46AEF}"/>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8872943" y="3298877"/>
            <a:ext cx="2206072" cy="287014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9" name="TextBox 48">
            <a:extLst>
              <a:ext uri="{FF2B5EF4-FFF2-40B4-BE49-F238E27FC236}">
                <a16:creationId xmlns:a16="http://schemas.microsoft.com/office/drawing/2014/main" id="{5832141D-2E9E-40E4-96BD-70D24672D900}"/>
              </a:ext>
            </a:extLst>
          </p:cNvPr>
          <p:cNvSpPr txBox="1"/>
          <p:nvPr userDrawn="1"/>
        </p:nvSpPr>
        <p:spPr>
          <a:xfrm>
            <a:off x="8885454" y="1867003"/>
            <a:ext cx="357790" cy="276999"/>
          </a:xfrm>
          <a:prstGeom prst="rect">
            <a:avLst/>
          </a:prstGeom>
          <a:noFill/>
        </p:spPr>
        <p:txBody>
          <a:bodyPr wrap="none" rtlCol="0">
            <a:spAutoFit/>
          </a:bodyPr>
          <a:lstStyle/>
          <a:p>
            <a:pPr algn="l"/>
            <a:r>
              <a:rPr lang="en-US" sz="1200" b="1"/>
              <a:t>04</a:t>
            </a:r>
          </a:p>
        </p:txBody>
      </p:sp>
    </p:spTree>
    <p:extLst>
      <p:ext uri="{BB962C8B-B14F-4D97-AF65-F5344CB8AC3E}">
        <p14:creationId xmlns:p14="http://schemas.microsoft.com/office/powerpoint/2010/main" val="2625944803"/>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 column Spli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174487"/>
            <a:ext cx="5029200"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7" y="1920160"/>
            <a:ext cx="5035553"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6341765" y="1174487"/>
            <a:ext cx="5029200"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6327063" y="1920160"/>
            <a:ext cx="5043897"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438706" y="3387000"/>
            <a:ext cx="5035554"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439287" y="4120915"/>
            <a:ext cx="5044495"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6341764" y="3387000"/>
            <a:ext cx="504389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6321701" y="4120915"/>
            <a:ext cx="5063959"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07238865"/>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6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174487"/>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1920160"/>
            <a:ext cx="3602736"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4250223" y="1174487"/>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4235521" y="1920160"/>
            <a:ext cx="3602736"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439288" y="3387000"/>
            <a:ext cx="3611679"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439288" y="4120915"/>
            <a:ext cx="3602736"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4232981" y="3387000"/>
            <a:ext cx="361997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4230159" y="4120915"/>
            <a:ext cx="3602736"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Text Placeholder 24">
            <a:extLst>
              <a:ext uri="{FF2B5EF4-FFF2-40B4-BE49-F238E27FC236}">
                <a16:creationId xmlns:a16="http://schemas.microsoft.com/office/drawing/2014/main" id="{9DC36EAE-96C1-4712-8AFD-EC2994346926}"/>
              </a:ext>
            </a:extLst>
          </p:cNvPr>
          <p:cNvSpPr>
            <a:spLocks noGrp="1"/>
          </p:cNvSpPr>
          <p:nvPr>
            <p:ph type="body" sz="quarter" idx="21"/>
          </p:nvPr>
        </p:nvSpPr>
        <p:spPr>
          <a:xfrm>
            <a:off x="8026625" y="1174487"/>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18" name="Text Placeholder 28">
            <a:extLst>
              <a:ext uri="{FF2B5EF4-FFF2-40B4-BE49-F238E27FC236}">
                <a16:creationId xmlns:a16="http://schemas.microsoft.com/office/drawing/2014/main" id="{E18812E5-E182-4AF8-8C90-D30E694BA0FD}"/>
              </a:ext>
            </a:extLst>
          </p:cNvPr>
          <p:cNvSpPr>
            <a:spLocks noGrp="1"/>
          </p:cNvSpPr>
          <p:nvPr>
            <p:ph type="body" sz="quarter" idx="22"/>
          </p:nvPr>
        </p:nvSpPr>
        <p:spPr>
          <a:xfrm>
            <a:off x="8011923" y="1920160"/>
            <a:ext cx="3602736"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24">
            <a:extLst>
              <a:ext uri="{FF2B5EF4-FFF2-40B4-BE49-F238E27FC236}">
                <a16:creationId xmlns:a16="http://schemas.microsoft.com/office/drawing/2014/main" id="{DA9B2275-1004-4AC4-8694-96DA475D280B}"/>
              </a:ext>
            </a:extLst>
          </p:cNvPr>
          <p:cNvSpPr>
            <a:spLocks noGrp="1"/>
          </p:cNvSpPr>
          <p:nvPr>
            <p:ph type="body" sz="quarter" idx="23"/>
          </p:nvPr>
        </p:nvSpPr>
        <p:spPr>
          <a:xfrm>
            <a:off x="8006561" y="3387000"/>
            <a:ext cx="3622799"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0" name="Text Placeholder 28">
            <a:extLst>
              <a:ext uri="{FF2B5EF4-FFF2-40B4-BE49-F238E27FC236}">
                <a16:creationId xmlns:a16="http://schemas.microsoft.com/office/drawing/2014/main" id="{7962FF8E-DD6C-4E6B-8DFE-CF745FFC4F33}"/>
              </a:ext>
            </a:extLst>
          </p:cNvPr>
          <p:cNvSpPr>
            <a:spLocks noGrp="1"/>
          </p:cNvSpPr>
          <p:nvPr>
            <p:ph type="body" sz="quarter" idx="24"/>
          </p:nvPr>
        </p:nvSpPr>
        <p:spPr>
          <a:xfrm>
            <a:off x="8006561" y="4120915"/>
            <a:ext cx="3602736"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61938146"/>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2C7E84-985F-0F45-9CF2-5F4E5C68BA40}"/>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4875D7F0-8A9E-9647-914E-47B6E16F9185}"/>
              </a:ext>
            </a:extLst>
          </p:cNvPr>
          <p:cNvSpPr>
            <a:spLocks noGrp="1"/>
          </p:cNvSpPr>
          <p:nvPr>
            <p:ph sz="half" idx="1"/>
          </p:nvPr>
        </p:nvSpPr>
        <p:spPr>
          <a:xfrm>
            <a:off x="448056" y="1664208"/>
            <a:ext cx="5486400" cy="4504817"/>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27FAA63-E270-EA42-8327-EB452D20EC90}"/>
              </a:ext>
            </a:extLst>
          </p:cNvPr>
          <p:cNvSpPr>
            <a:spLocks noGrp="1"/>
          </p:cNvSpPr>
          <p:nvPr>
            <p:ph sz="half" idx="2"/>
          </p:nvPr>
        </p:nvSpPr>
        <p:spPr>
          <a:xfrm>
            <a:off x="6151562" y="1664208"/>
            <a:ext cx="5486400" cy="4504817"/>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 Placeholder 7">
            <a:extLst>
              <a:ext uri="{FF2B5EF4-FFF2-40B4-BE49-F238E27FC236}">
                <a16:creationId xmlns:a16="http://schemas.microsoft.com/office/drawing/2014/main" id="{4A376D47-7CDA-4B15-8494-3F2B3F920B9C}"/>
              </a:ext>
            </a:extLst>
          </p:cNvPr>
          <p:cNvSpPr>
            <a:spLocks noGrp="1"/>
          </p:cNvSpPr>
          <p:nvPr>
            <p:ph type="body" sz="quarter" idx="13"/>
          </p:nvPr>
        </p:nvSpPr>
        <p:spPr>
          <a:xfrm>
            <a:off x="457200" y="842118"/>
            <a:ext cx="11192256" cy="365760"/>
          </a:xfrm>
        </p:spPr>
        <p:txBody>
          <a:bodyPr vert="horz" lIns="91440" tIns="45720" rIns="91440" bIns="45720" rtlCol="0">
            <a:noAutofit/>
          </a:bodyPr>
          <a:lstStyle>
            <a:lvl1pPr marL="0" indent="0">
              <a:buNone/>
              <a:defRPr lang="en-US" sz="2000" smtClean="0"/>
            </a:lvl1pPr>
            <a:lvl2pPr>
              <a:defRPr lang="en-US" smtClean="0"/>
            </a:lvl2pPr>
            <a:lvl3pPr>
              <a:defRPr lang="en-US" smtClean="0"/>
            </a:lvl3pPr>
            <a:lvl4pPr>
              <a:defRPr lang="en-US" smtClean="0"/>
            </a:lvl4pPr>
            <a:lvl5pPr>
              <a:defRPr lang="en-US"/>
            </a:lvl5pPr>
          </a:lstStyle>
          <a:p>
            <a:pPr marL="228600" lvl="0" indent="-228600"/>
            <a:r>
              <a:rPr lang="en-US"/>
              <a:t>Click to edit Master text styles</a:t>
            </a:r>
          </a:p>
        </p:txBody>
      </p:sp>
    </p:spTree>
    <p:extLst>
      <p:ext uri="{BB962C8B-B14F-4D97-AF65-F5344CB8AC3E}">
        <p14:creationId xmlns:p14="http://schemas.microsoft.com/office/powerpoint/2010/main" val="1083439177"/>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 lined text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FC8E81-0D59-BF41-BF7B-677C751F5031}"/>
              </a:ext>
            </a:extLst>
          </p:cNvPr>
          <p:cNvSpPr>
            <a:spLocks noGrp="1"/>
          </p:cNvSpPr>
          <p:nvPr>
            <p:ph type="title" hasCustomPrompt="1"/>
          </p:nvPr>
        </p:nvSpPr>
        <p:spPr>
          <a:xfrm>
            <a:off x="449251" y="311377"/>
            <a:ext cx="11188711" cy="1014984"/>
          </a:xfrm>
        </p:spPr>
        <p:txBody>
          <a:bodyPr/>
          <a:lstStyle/>
          <a:p>
            <a:r>
              <a:rPr lang="en-US"/>
              <a:t>Click to edit Master title style</a:t>
            </a:r>
            <a:br>
              <a:rPr lang="en-US"/>
            </a:br>
            <a:r>
              <a:rPr lang="en-US"/>
              <a:t>Click to edit Master title style</a:t>
            </a:r>
          </a:p>
        </p:txBody>
      </p:sp>
      <p:sp>
        <p:nvSpPr>
          <p:cNvPr id="3" name="Content Placeholder 2">
            <a:extLst>
              <a:ext uri="{FF2B5EF4-FFF2-40B4-BE49-F238E27FC236}">
                <a16:creationId xmlns:a16="http://schemas.microsoft.com/office/drawing/2014/main" id="{27FFF17C-0C13-7440-BAF8-4AF48C39F36C}"/>
              </a:ext>
            </a:extLst>
          </p:cNvPr>
          <p:cNvSpPr>
            <a:spLocks noGrp="1"/>
          </p:cNvSpPr>
          <p:nvPr>
            <p:ph sz="half" idx="1"/>
          </p:nvPr>
        </p:nvSpPr>
        <p:spPr>
          <a:xfrm>
            <a:off x="448056" y="2167128"/>
            <a:ext cx="5486400" cy="3983609"/>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DC696CB-855E-3C49-930A-F6300B36958D}"/>
              </a:ext>
            </a:extLst>
          </p:cNvPr>
          <p:cNvSpPr>
            <a:spLocks noGrp="1"/>
          </p:cNvSpPr>
          <p:nvPr>
            <p:ph sz="half" idx="2"/>
          </p:nvPr>
        </p:nvSpPr>
        <p:spPr>
          <a:xfrm>
            <a:off x="6151562" y="2167128"/>
            <a:ext cx="5486400" cy="3983609"/>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7">
            <a:extLst>
              <a:ext uri="{FF2B5EF4-FFF2-40B4-BE49-F238E27FC236}">
                <a16:creationId xmlns:a16="http://schemas.microsoft.com/office/drawing/2014/main" id="{B99B04B5-E0D7-F84C-B5C1-AA08C41B3681}"/>
              </a:ext>
            </a:extLst>
          </p:cNvPr>
          <p:cNvSpPr>
            <a:spLocks noGrp="1"/>
          </p:cNvSpPr>
          <p:nvPr>
            <p:ph type="body" sz="quarter" idx="13"/>
          </p:nvPr>
        </p:nvSpPr>
        <p:spPr>
          <a:xfrm>
            <a:off x="457200" y="1463040"/>
            <a:ext cx="11192256" cy="365760"/>
          </a:xfrm>
        </p:spPr>
        <p:txBody>
          <a:bodyPr vert="horz" lIns="91440" tIns="45720" rIns="91440" bIns="45720" rtlCol="0">
            <a:noAutofit/>
          </a:bodyPr>
          <a:lstStyle>
            <a:lvl1pPr marL="0" indent="0">
              <a:buNone/>
              <a:defRPr lang="en-US" sz="2000" smtClean="0"/>
            </a:lvl1pPr>
            <a:lvl2pPr>
              <a:defRPr lang="en-US" smtClean="0"/>
            </a:lvl2pPr>
            <a:lvl3pPr>
              <a:defRPr lang="en-US" smtClean="0"/>
            </a:lvl3pPr>
            <a:lvl4pPr>
              <a:defRPr lang="en-US" smtClean="0"/>
            </a:lvl4pPr>
            <a:lvl5pPr>
              <a:defRPr lang="en-US"/>
            </a:lvl5pPr>
          </a:lstStyle>
          <a:p>
            <a:pPr marL="228600" lvl="0" indent="-228600"/>
            <a:r>
              <a:rPr lang="en-US"/>
              <a:t>Click to edit Master text styles</a:t>
            </a:r>
          </a:p>
        </p:txBody>
      </p:sp>
    </p:spTree>
    <p:extLst>
      <p:ext uri="{BB962C8B-B14F-4D97-AF65-F5344CB8AC3E}">
        <p14:creationId xmlns:p14="http://schemas.microsoft.com/office/powerpoint/2010/main" val="1930863704"/>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wo Content w headings">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D66863CB-394D-5047-BE43-D868DE8CBD36}"/>
              </a:ext>
            </a:extLst>
          </p:cNvPr>
          <p:cNvSpPr>
            <a:spLocks noGrp="1"/>
          </p:cNvSpPr>
          <p:nvPr>
            <p:ph sz="half" idx="2"/>
          </p:nvPr>
        </p:nvSpPr>
        <p:spPr>
          <a:xfrm>
            <a:off x="448056" y="2433503"/>
            <a:ext cx="5486400" cy="3735522"/>
          </a:xfrm>
        </p:spPr>
        <p:txBody>
          <a:bodyPr>
            <a:noAutofit/>
          </a:bodyPr>
          <a:lstStyle>
            <a:lvl1pPr marL="227013" indent="-227013">
              <a:buFont typeface="Arial" panose="020B0604020202020204" pitchFamily="34" charset="0"/>
              <a:buChar char="•"/>
              <a:defRPr sz="1800" b="0"/>
            </a:lvl1pPr>
            <a:lvl2pPr marL="517525" indent="-234950">
              <a:buFont typeface="Century Gothic" panose="020B0502020202020204" pitchFamily="34" charset="0"/>
              <a:buChar char="–"/>
              <a:defRPr sz="1800"/>
            </a:lvl2pPr>
            <a:lvl3pPr marL="800100" indent="-228600">
              <a:buFont typeface="Century Gothic" panose="020B0502020202020204" pitchFamily="34" charset="0"/>
              <a:buChar char="–"/>
              <a:defRPr sz="1800"/>
            </a:lvl3pPr>
            <a:lvl4pPr marL="1084263" indent="-227013">
              <a:buFont typeface="Century Gothic" panose="020B0502020202020204" pitchFamily="34" charset="0"/>
              <a:buChar char="–"/>
              <a:defRPr sz="1800"/>
            </a:lvl4pPr>
            <a:lvl5pPr marL="1374775" indent="-234950">
              <a:buFont typeface="Century Gothic" panose="020B0502020202020204" pitchFamily="34" charset="0"/>
              <a:buChar cha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p:nvPr>
        </p:nvSpPr>
        <p:spPr>
          <a:xfrm>
            <a:off x="6150539" y="2433503"/>
            <a:ext cx="5486400" cy="3735522"/>
          </a:xfrm>
        </p:spPr>
        <p:txBody>
          <a:bodyPr>
            <a:noAutofit/>
          </a:bodyPr>
          <a:lstStyle>
            <a:lvl1pPr marL="227013" indent="-227013">
              <a:buFont typeface="Arial" panose="020B0604020202020204" pitchFamily="34" charset="0"/>
              <a:buChar char="•"/>
              <a:defRPr sz="1800" b="0"/>
            </a:lvl1pPr>
            <a:lvl2pPr marL="517525" indent="-234950">
              <a:buFont typeface="Century Gothic" panose="020B0502020202020204" pitchFamily="34" charset="0"/>
              <a:buChar char="–"/>
              <a:defRPr sz="1800"/>
            </a:lvl2pPr>
            <a:lvl3pPr marL="800100" indent="-228600">
              <a:buFont typeface="Century Gothic" panose="020B0502020202020204" pitchFamily="34" charset="0"/>
              <a:buChar char="–"/>
              <a:defRPr sz="1800"/>
            </a:lvl3pPr>
            <a:lvl4pPr marL="1084263" indent="-227013">
              <a:buFont typeface="Century Gothic" panose="020B0502020202020204" pitchFamily="34" charset="0"/>
              <a:buChar char="–"/>
              <a:defRPr sz="1800"/>
            </a:lvl4pPr>
            <a:lvl5pPr marL="1374775" indent="-234950">
              <a:buFont typeface="Century Gothic" panose="020B0502020202020204" pitchFamily="34" charset="0"/>
              <a:buChar cha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5A9A5157-2B8D-1343-9CC8-A09A3E238EFE}"/>
              </a:ext>
            </a:extLst>
          </p:cNvPr>
          <p:cNvSpPr>
            <a:spLocks noGrp="1"/>
          </p:cNvSpPr>
          <p:nvPr>
            <p:ph type="title"/>
          </p:nvPr>
        </p:nvSpPr>
        <p:spPr>
          <a:xfrm>
            <a:off x="448056" y="310896"/>
            <a:ext cx="11192256" cy="1194927"/>
          </a:xfrm>
        </p:spPr>
        <p:txBody>
          <a:bodyPr>
            <a:noAutofit/>
          </a:bodyPr>
          <a:lstStyle/>
          <a:p>
            <a:r>
              <a:rPr lang="en-US"/>
              <a:t>Click to edit Master title style</a:t>
            </a:r>
          </a:p>
        </p:txBody>
      </p:sp>
      <p:sp>
        <p:nvSpPr>
          <p:cNvPr id="3" name="Text Placeholder 2">
            <a:extLst>
              <a:ext uri="{FF2B5EF4-FFF2-40B4-BE49-F238E27FC236}">
                <a16:creationId xmlns:a16="http://schemas.microsoft.com/office/drawing/2014/main" id="{3B73A1C3-B54F-AD4D-A16E-14B2BD495820}"/>
              </a:ext>
            </a:extLst>
          </p:cNvPr>
          <p:cNvSpPr>
            <a:spLocks noGrp="1"/>
          </p:cNvSpPr>
          <p:nvPr>
            <p:ph type="body" idx="1"/>
          </p:nvPr>
        </p:nvSpPr>
        <p:spPr>
          <a:xfrm>
            <a:off x="450719" y="1540789"/>
            <a:ext cx="5486400" cy="8239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a:extLst>
              <a:ext uri="{FF2B5EF4-FFF2-40B4-BE49-F238E27FC236}">
                <a16:creationId xmlns:a16="http://schemas.microsoft.com/office/drawing/2014/main" id="{05BE5447-4228-5747-B709-A80C08285350}"/>
              </a:ext>
            </a:extLst>
          </p:cNvPr>
          <p:cNvSpPr>
            <a:spLocks noGrp="1"/>
          </p:cNvSpPr>
          <p:nvPr>
            <p:ph type="body" sz="quarter" idx="3"/>
          </p:nvPr>
        </p:nvSpPr>
        <p:spPr>
          <a:xfrm>
            <a:off x="6150539" y="1540789"/>
            <a:ext cx="5486400" cy="8239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Tree>
    <p:extLst>
      <p:ext uri="{BB962C8B-B14F-4D97-AF65-F5344CB8AC3E}">
        <p14:creationId xmlns:p14="http://schemas.microsoft.com/office/powerpoint/2010/main" val="2975693918"/>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over_1">
    <p:bg>
      <p:bgPr>
        <a:solidFill>
          <a:schemeClr val="tx2"/>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C09EA89-7FF3-5B4D-BB5D-5107958535F7}"/>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a:xfrm>
            <a:off x="445027" y="2872136"/>
            <a:ext cx="9922936" cy="1325880"/>
          </a:xfrm>
        </p:spPr>
        <p:txBody>
          <a:bodyPr anchor="b">
            <a:noAutofit/>
          </a:bodyPr>
          <a:lstStyle>
            <a:lvl1pPr>
              <a:lnSpc>
                <a:spcPct val="100000"/>
              </a:lnSpc>
              <a:defRPr sz="4500">
                <a:solidFill>
                  <a:schemeClr val="accent1"/>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a:xfrm>
            <a:off x="445027" y="4223467"/>
            <a:ext cx="9922936"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52" name="Text Placeholder 51">
            <a:extLst>
              <a:ext uri="{FF2B5EF4-FFF2-40B4-BE49-F238E27FC236}">
                <a16:creationId xmlns:a16="http://schemas.microsoft.com/office/drawing/2014/main" id="{3835534A-190F-8648-8860-68E350DCF51F}"/>
              </a:ext>
            </a:extLst>
          </p:cNvPr>
          <p:cNvSpPr>
            <a:spLocks noGrp="1"/>
          </p:cNvSpPr>
          <p:nvPr userDrawn="1">
            <p:ph type="body" sz="quarter" idx="11"/>
          </p:nvPr>
        </p:nvSpPr>
        <p:spPr>
          <a:xfrm>
            <a:off x="452967"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userDrawn="1">
            <p:ph type="body" sz="quarter" idx="12"/>
          </p:nvPr>
        </p:nvSpPr>
        <p:spPr>
          <a:xfrm>
            <a:off x="445028"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
        <p:nvSpPr>
          <p:cNvPr id="8" name="Text Placeholder 51">
            <a:extLst>
              <a:ext uri="{FF2B5EF4-FFF2-40B4-BE49-F238E27FC236}">
                <a16:creationId xmlns:a16="http://schemas.microsoft.com/office/drawing/2014/main" id="{9AE1D286-FE91-4B46-BB6E-01029D684DA7}"/>
              </a:ext>
            </a:extLst>
          </p:cNvPr>
          <p:cNvSpPr>
            <a:spLocks noGrp="1"/>
          </p:cNvSpPr>
          <p:nvPr>
            <p:ph type="body" sz="quarter" idx="13"/>
          </p:nvPr>
        </p:nvSpPr>
        <p:spPr>
          <a:xfrm>
            <a:off x="3253427"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9" name="Text Placeholder 53">
            <a:extLst>
              <a:ext uri="{FF2B5EF4-FFF2-40B4-BE49-F238E27FC236}">
                <a16:creationId xmlns:a16="http://schemas.microsoft.com/office/drawing/2014/main" id="{DBBC01BB-F541-43F0-94E6-ECC09BB40F7C}"/>
              </a:ext>
            </a:extLst>
          </p:cNvPr>
          <p:cNvSpPr>
            <a:spLocks noGrp="1"/>
          </p:cNvSpPr>
          <p:nvPr>
            <p:ph type="body" sz="quarter" idx="14"/>
          </p:nvPr>
        </p:nvSpPr>
        <p:spPr>
          <a:xfrm>
            <a:off x="3245488"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
        <p:nvSpPr>
          <p:cNvPr id="10" name="Text Placeholder 51">
            <a:extLst>
              <a:ext uri="{FF2B5EF4-FFF2-40B4-BE49-F238E27FC236}">
                <a16:creationId xmlns:a16="http://schemas.microsoft.com/office/drawing/2014/main" id="{C08BB528-698F-4E5C-BC7E-51C5596CE8A8}"/>
              </a:ext>
            </a:extLst>
          </p:cNvPr>
          <p:cNvSpPr>
            <a:spLocks noGrp="1"/>
          </p:cNvSpPr>
          <p:nvPr>
            <p:ph type="body" sz="quarter" idx="15"/>
          </p:nvPr>
        </p:nvSpPr>
        <p:spPr>
          <a:xfrm>
            <a:off x="6055739"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11" name="Text Placeholder 53">
            <a:extLst>
              <a:ext uri="{FF2B5EF4-FFF2-40B4-BE49-F238E27FC236}">
                <a16:creationId xmlns:a16="http://schemas.microsoft.com/office/drawing/2014/main" id="{C264A348-E5D2-495E-A7AB-E068C6192DAA}"/>
              </a:ext>
            </a:extLst>
          </p:cNvPr>
          <p:cNvSpPr>
            <a:spLocks noGrp="1"/>
          </p:cNvSpPr>
          <p:nvPr>
            <p:ph type="body" sz="quarter" idx="16"/>
          </p:nvPr>
        </p:nvSpPr>
        <p:spPr>
          <a:xfrm>
            <a:off x="6047800"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1707947171"/>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hree Content w heading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A5157-2B8D-1343-9CC8-A09A3E238EFE}"/>
              </a:ext>
            </a:extLst>
          </p:cNvPr>
          <p:cNvSpPr>
            <a:spLocks noGrp="1"/>
          </p:cNvSpPr>
          <p:nvPr>
            <p:ph type="title"/>
          </p:nvPr>
        </p:nvSpPr>
        <p:spPr>
          <a:xfrm>
            <a:off x="448056" y="310896"/>
            <a:ext cx="11192256" cy="1194927"/>
          </a:xfrm>
        </p:spPr>
        <p:txBody>
          <a:bodyPr>
            <a:noAutofit/>
          </a:bodyPr>
          <a:lstStyle/>
          <a:p>
            <a:r>
              <a:rPr lang="en-US"/>
              <a:t>Click to edit Master title style</a:t>
            </a:r>
          </a:p>
        </p:txBody>
      </p:sp>
      <p:sp>
        <p:nvSpPr>
          <p:cNvPr id="3" name="Text Placeholder 2">
            <a:extLst>
              <a:ext uri="{FF2B5EF4-FFF2-40B4-BE49-F238E27FC236}">
                <a16:creationId xmlns:a16="http://schemas.microsoft.com/office/drawing/2014/main" id="{3B73A1C3-B54F-AD4D-A16E-14B2BD495820}"/>
              </a:ext>
            </a:extLst>
          </p:cNvPr>
          <p:cNvSpPr>
            <a:spLocks noGrp="1"/>
          </p:cNvSpPr>
          <p:nvPr>
            <p:ph type="body" idx="1"/>
          </p:nvPr>
        </p:nvSpPr>
        <p:spPr>
          <a:xfrm>
            <a:off x="450719" y="1540789"/>
            <a:ext cx="3469894" cy="8239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66863CB-394D-5047-BE43-D868DE8CBD36}"/>
              </a:ext>
            </a:extLst>
          </p:cNvPr>
          <p:cNvSpPr>
            <a:spLocks noGrp="1"/>
          </p:cNvSpPr>
          <p:nvPr>
            <p:ph sz="half" idx="2"/>
          </p:nvPr>
        </p:nvSpPr>
        <p:spPr>
          <a:xfrm>
            <a:off x="448056" y="2464326"/>
            <a:ext cx="3469894" cy="3704700"/>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5BE5447-4228-5747-B709-A80C08285350}"/>
              </a:ext>
            </a:extLst>
          </p:cNvPr>
          <p:cNvSpPr>
            <a:spLocks noGrp="1"/>
          </p:cNvSpPr>
          <p:nvPr>
            <p:ph type="body" sz="quarter" idx="3"/>
          </p:nvPr>
        </p:nvSpPr>
        <p:spPr>
          <a:xfrm>
            <a:off x="3957741" y="1540789"/>
            <a:ext cx="3469894" cy="8239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p:nvPr>
        </p:nvSpPr>
        <p:spPr>
          <a:xfrm>
            <a:off x="3957741" y="2464326"/>
            <a:ext cx="3469894" cy="3704700"/>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ext Placeholder 4">
            <a:extLst>
              <a:ext uri="{FF2B5EF4-FFF2-40B4-BE49-F238E27FC236}">
                <a16:creationId xmlns:a16="http://schemas.microsoft.com/office/drawing/2014/main" id="{D51AA3FF-063F-467D-BA26-EEDDBF3E0390}"/>
              </a:ext>
            </a:extLst>
          </p:cNvPr>
          <p:cNvSpPr>
            <a:spLocks noGrp="1"/>
          </p:cNvSpPr>
          <p:nvPr>
            <p:ph type="body" sz="quarter" idx="10"/>
          </p:nvPr>
        </p:nvSpPr>
        <p:spPr>
          <a:xfrm>
            <a:off x="7470775" y="1540789"/>
            <a:ext cx="3469894" cy="8239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Content Placeholder 5">
            <a:extLst>
              <a:ext uri="{FF2B5EF4-FFF2-40B4-BE49-F238E27FC236}">
                <a16:creationId xmlns:a16="http://schemas.microsoft.com/office/drawing/2014/main" id="{7715844C-8A14-445F-8DCB-B15A2EE7CB3C}"/>
              </a:ext>
            </a:extLst>
          </p:cNvPr>
          <p:cNvSpPr>
            <a:spLocks noGrp="1"/>
          </p:cNvSpPr>
          <p:nvPr>
            <p:ph sz="quarter" idx="11"/>
          </p:nvPr>
        </p:nvSpPr>
        <p:spPr>
          <a:xfrm>
            <a:off x="7470775" y="2464326"/>
            <a:ext cx="3469894" cy="3704700"/>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73714119"/>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Tree>
    <p:extLst>
      <p:ext uri="{BB962C8B-B14F-4D97-AF65-F5344CB8AC3E}">
        <p14:creationId xmlns:p14="http://schemas.microsoft.com/office/powerpoint/2010/main" val="3393605210"/>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Only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B5E1B-6C34-E548-8A2A-4AD3FA689AF1}"/>
              </a:ext>
            </a:extLst>
          </p:cNvPr>
          <p:cNvSpPr>
            <a:spLocks noGrp="1"/>
          </p:cNvSpPr>
          <p:nvPr>
            <p:ph type="title"/>
          </p:nvPr>
        </p:nvSpPr>
        <p:spPr/>
        <p:txBody>
          <a:bodyPr>
            <a:noAutofit/>
          </a:bodyPr>
          <a:lstStyle/>
          <a:p>
            <a:r>
              <a:rPr lang="en-US"/>
              <a:t>Click to edit Master title style</a:t>
            </a:r>
          </a:p>
        </p:txBody>
      </p:sp>
      <p:sp>
        <p:nvSpPr>
          <p:cNvPr id="8" name="Text Placeholder 7">
            <a:extLst>
              <a:ext uri="{FF2B5EF4-FFF2-40B4-BE49-F238E27FC236}">
                <a16:creationId xmlns:a16="http://schemas.microsoft.com/office/drawing/2014/main" id="{F66B335E-8E1C-B946-807F-18A2F641A8B9}"/>
              </a:ext>
            </a:extLst>
          </p:cNvPr>
          <p:cNvSpPr>
            <a:spLocks noGrp="1"/>
          </p:cNvSpPr>
          <p:nvPr>
            <p:ph type="body" sz="quarter" idx="12"/>
          </p:nvPr>
        </p:nvSpPr>
        <p:spPr>
          <a:xfrm>
            <a:off x="448056" y="842118"/>
            <a:ext cx="11192256" cy="361154"/>
          </a:xfrm>
        </p:spPr>
        <p:txBody>
          <a:bodyPr>
            <a:noAutofit/>
          </a:bodyPr>
          <a:lstStyle>
            <a:lvl1pPr marL="0" indent="0">
              <a:buFontTx/>
              <a:buNone/>
              <a:defRPr sz="2000"/>
            </a:lvl1pPr>
          </a:lstStyle>
          <a:p>
            <a:pPr lvl="0"/>
            <a:r>
              <a:rPr lang="en-US"/>
              <a:t>Click to edit Master text styles</a:t>
            </a:r>
          </a:p>
        </p:txBody>
      </p:sp>
    </p:spTree>
    <p:extLst>
      <p:ext uri="{BB962C8B-B14F-4D97-AF65-F5344CB8AC3E}">
        <p14:creationId xmlns:p14="http://schemas.microsoft.com/office/powerpoint/2010/main" val="801718108"/>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or Tabl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
        <p:nvSpPr>
          <p:cNvPr id="6" name="Text Placeholder 4">
            <a:extLst>
              <a:ext uri="{FF2B5EF4-FFF2-40B4-BE49-F238E27FC236}">
                <a16:creationId xmlns:a16="http://schemas.microsoft.com/office/drawing/2014/main" id="{5CAEEEB2-1B7F-0A4E-AB3A-2053F0FAC4A1}"/>
              </a:ext>
            </a:extLst>
          </p:cNvPr>
          <p:cNvSpPr>
            <a:spLocks noGrp="1"/>
          </p:cNvSpPr>
          <p:nvPr>
            <p:ph type="body" sz="quarter" idx="13"/>
          </p:nvPr>
        </p:nvSpPr>
        <p:spPr>
          <a:xfrm>
            <a:off x="1949450" y="6398202"/>
            <a:ext cx="591343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
        <p:nvSpPr>
          <p:cNvPr id="7" name="Table Placeholder 6">
            <a:extLst>
              <a:ext uri="{FF2B5EF4-FFF2-40B4-BE49-F238E27FC236}">
                <a16:creationId xmlns:a16="http://schemas.microsoft.com/office/drawing/2014/main" id="{65B68517-CD6D-5044-904D-D4FB4B5A2843}"/>
              </a:ext>
            </a:extLst>
          </p:cNvPr>
          <p:cNvSpPr>
            <a:spLocks noGrp="1"/>
          </p:cNvSpPr>
          <p:nvPr>
            <p:ph type="tbl" sz="quarter" idx="14"/>
          </p:nvPr>
        </p:nvSpPr>
        <p:spPr>
          <a:xfrm>
            <a:off x="546100" y="1755776"/>
            <a:ext cx="11091861" cy="4402976"/>
          </a:xfrm>
        </p:spPr>
        <p:txBody>
          <a:bodyPr>
            <a:noAutofit/>
          </a:bodyPr>
          <a:lstStyle/>
          <a:p>
            <a:endParaRPr lang="en-US"/>
          </a:p>
        </p:txBody>
      </p:sp>
      <p:sp>
        <p:nvSpPr>
          <p:cNvPr id="8" name="Text Placeholder 7">
            <a:extLst>
              <a:ext uri="{FF2B5EF4-FFF2-40B4-BE49-F238E27FC236}">
                <a16:creationId xmlns:a16="http://schemas.microsoft.com/office/drawing/2014/main" id="{321F47EB-2BCE-492A-8305-C0AE78A526EC}"/>
              </a:ext>
            </a:extLst>
          </p:cNvPr>
          <p:cNvSpPr>
            <a:spLocks noGrp="1"/>
          </p:cNvSpPr>
          <p:nvPr>
            <p:ph type="body" sz="quarter" idx="15"/>
          </p:nvPr>
        </p:nvSpPr>
        <p:spPr>
          <a:xfrm>
            <a:off x="448491" y="842118"/>
            <a:ext cx="11192256" cy="365760"/>
          </a:xfrm>
        </p:spPr>
        <p:txBody>
          <a:bodyPr vert="horz" lIns="91440" tIns="45720" rIns="91440" bIns="45720" rtlCol="0">
            <a:noAutofit/>
          </a:bodyPr>
          <a:lstStyle>
            <a:lvl1pPr>
              <a:buNone/>
              <a:defRPr lang="en-US" sz="2000" smtClean="0"/>
            </a:lvl1pPr>
            <a:lvl2pPr>
              <a:defRPr lang="en-US" smtClean="0"/>
            </a:lvl2pPr>
            <a:lvl3pPr>
              <a:defRPr lang="en-US" smtClean="0"/>
            </a:lvl3pPr>
            <a:lvl4pPr>
              <a:defRPr lang="en-US" smtClean="0"/>
            </a:lvl4pPr>
            <a:lvl5pPr>
              <a:defRPr lang="en-US"/>
            </a:lvl5pPr>
          </a:lstStyle>
          <a:p>
            <a:pPr marL="228600" lvl="0" indent="-228600"/>
            <a:r>
              <a:rPr lang="en-US"/>
              <a:t>Click to edit Master text styles</a:t>
            </a:r>
          </a:p>
        </p:txBody>
      </p:sp>
    </p:spTree>
    <p:extLst>
      <p:ext uri="{BB962C8B-B14F-4D97-AF65-F5344CB8AC3E}">
        <p14:creationId xmlns:p14="http://schemas.microsoft.com/office/powerpoint/2010/main" val="541935919"/>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For Char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
        <p:nvSpPr>
          <p:cNvPr id="6" name="Text Placeholder 4">
            <a:extLst>
              <a:ext uri="{FF2B5EF4-FFF2-40B4-BE49-F238E27FC236}">
                <a16:creationId xmlns:a16="http://schemas.microsoft.com/office/drawing/2014/main" id="{5CAEEEB2-1B7F-0A4E-AB3A-2053F0FAC4A1}"/>
              </a:ext>
            </a:extLst>
          </p:cNvPr>
          <p:cNvSpPr>
            <a:spLocks noGrp="1"/>
          </p:cNvSpPr>
          <p:nvPr>
            <p:ph type="body" sz="quarter" idx="13"/>
          </p:nvPr>
        </p:nvSpPr>
        <p:spPr>
          <a:xfrm>
            <a:off x="1949450" y="6398202"/>
            <a:ext cx="591343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Tree>
    <p:extLst>
      <p:ext uri="{BB962C8B-B14F-4D97-AF65-F5344CB8AC3E}">
        <p14:creationId xmlns:p14="http://schemas.microsoft.com/office/powerpoint/2010/main" val="3890779859"/>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 Blank slide for charts, screenshots">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A31BBF9B-FBA4-0942-8E97-1875BB6569C5}"/>
              </a:ext>
            </a:extLst>
          </p:cNvPr>
          <p:cNvSpPr>
            <a:spLocks noGrp="1"/>
          </p:cNvSpPr>
          <p:nvPr>
            <p:ph type="body" sz="quarter" idx="13"/>
          </p:nvPr>
        </p:nvSpPr>
        <p:spPr>
          <a:xfrm>
            <a:off x="1947672" y="6400800"/>
            <a:ext cx="591343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Tree>
    <p:extLst>
      <p:ext uri="{BB962C8B-B14F-4D97-AF65-F5344CB8AC3E}">
        <p14:creationId xmlns:p14="http://schemas.microsoft.com/office/powerpoint/2010/main" val="1553068378"/>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tats-Number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685662"/>
            <a:ext cx="360422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4125467"/>
            <a:ext cx="2926080" cy="204355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410351" y="3307721"/>
            <a:ext cx="3602736" cy="674285"/>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3" name="Text Placeholder 24">
            <a:extLst>
              <a:ext uri="{FF2B5EF4-FFF2-40B4-BE49-F238E27FC236}">
                <a16:creationId xmlns:a16="http://schemas.microsoft.com/office/drawing/2014/main" id="{7A9FDFC0-A9EC-400B-9B7E-D36946B92E9D}"/>
              </a:ext>
            </a:extLst>
          </p:cNvPr>
          <p:cNvSpPr>
            <a:spLocks noGrp="1"/>
          </p:cNvSpPr>
          <p:nvPr>
            <p:ph type="body" sz="quarter" idx="19"/>
          </p:nvPr>
        </p:nvSpPr>
        <p:spPr>
          <a:xfrm>
            <a:off x="3958836" y="1685662"/>
            <a:ext cx="360422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4" name="Text Placeholder 28">
            <a:extLst>
              <a:ext uri="{FF2B5EF4-FFF2-40B4-BE49-F238E27FC236}">
                <a16:creationId xmlns:a16="http://schemas.microsoft.com/office/drawing/2014/main" id="{6A436EB9-0038-40CF-8CDE-FA1C3BBC6E08}"/>
              </a:ext>
            </a:extLst>
          </p:cNvPr>
          <p:cNvSpPr>
            <a:spLocks noGrp="1"/>
          </p:cNvSpPr>
          <p:nvPr>
            <p:ph type="body" sz="quarter" idx="20"/>
          </p:nvPr>
        </p:nvSpPr>
        <p:spPr>
          <a:xfrm>
            <a:off x="3952483" y="4125467"/>
            <a:ext cx="2926080" cy="204355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Text Placeholder 24">
            <a:extLst>
              <a:ext uri="{FF2B5EF4-FFF2-40B4-BE49-F238E27FC236}">
                <a16:creationId xmlns:a16="http://schemas.microsoft.com/office/drawing/2014/main" id="{B9C5798B-0018-4999-8050-22B2D7BEC931}"/>
              </a:ext>
            </a:extLst>
          </p:cNvPr>
          <p:cNvSpPr>
            <a:spLocks noGrp="1"/>
          </p:cNvSpPr>
          <p:nvPr>
            <p:ph type="body" sz="quarter" idx="21" hasCustomPrompt="1"/>
          </p:nvPr>
        </p:nvSpPr>
        <p:spPr>
          <a:xfrm>
            <a:off x="3920956" y="3307721"/>
            <a:ext cx="3602736" cy="674285"/>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6" name="Text Placeholder 24">
            <a:extLst>
              <a:ext uri="{FF2B5EF4-FFF2-40B4-BE49-F238E27FC236}">
                <a16:creationId xmlns:a16="http://schemas.microsoft.com/office/drawing/2014/main" id="{185009C4-DD68-4DDE-828B-B83054DED456}"/>
              </a:ext>
            </a:extLst>
          </p:cNvPr>
          <p:cNvSpPr>
            <a:spLocks noGrp="1"/>
          </p:cNvSpPr>
          <p:nvPr>
            <p:ph type="body" sz="quarter" idx="22"/>
          </p:nvPr>
        </p:nvSpPr>
        <p:spPr>
          <a:xfrm>
            <a:off x="7471479" y="1685662"/>
            <a:ext cx="360422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7" name="Text Placeholder 28">
            <a:extLst>
              <a:ext uri="{FF2B5EF4-FFF2-40B4-BE49-F238E27FC236}">
                <a16:creationId xmlns:a16="http://schemas.microsoft.com/office/drawing/2014/main" id="{98D22242-F8D0-4936-9A94-6B9B60A70FAE}"/>
              </a:ext>
            </a:extLst>
          </p:cNvPr>
          <p:cNvSpPr>
            <a:spLocks noGrp="1"/>
          </p:cNvSpPr>
          <p:nvPr>
            <p:ph type="body" sz="quarter" idx="23"/>
          </p:nvPr>
        </p:nvSpPr>
        <p:spPr>
          <a:xfrm>
            <a:off x="7465126" y="4125467"/>
            <a:ext cx="2926080" cy="204355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Text Placeholder 24">
            <a:extLst>
              <a:ext uri="{FF2B5EF4-FFF2-40B4-BE49-F238E27FC236}">
                <a16:creationId xmlns:a16="http://schemas.microsoft.com/office/drawing/2014/main" id="{9D5F5B25-28F9-4AB0-8A95-273D82DB9431}"/>
              </a:ext>
            </a:extLst>
          </p:cNvPr>
          <p:cNvSpPr>
            <a:spLocks noGrp="1"/>
          </p:cNvSpPr>
          <p:nvPr>
            <p:ph type="body" sz="quarter" idx="24" hasCustomPrompt="1"/>
          </p:nvPr>
        </p:nvSpPr>
        <p:spPr>
          <a:xfrm>
            <a:off x="7433599" y="3307721"/>
            <a:ext cx="3602736" cy="674285"/>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Tree>
    <p:extLst>
      <p:ext uri="{BB962C8B-B14F-4D97-AF65-F5344CB8AC3E}">
        <p14:creationId xmlns:p14="http://schemas.microsoft.com/office/powerpoint/2010/main" val="2732197087"/>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Stats-Number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685662"/>
            <a:ext cx="360422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4125467"/>
            <a:ext cx="2926080" cy="2043558"/>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410351" y="3307721"/>
            <a:ext cx="3602736" cy="674285"/>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3" name="Text Placeholder 24">
            <a:extLst>
              <a:ext uri="{FF2B5EF4-FFF2-40B4-BE49-F238E27FC236}">
                <a16:creationId xmlns:a16="http://schemas.microsoft.com/office/drawing/2014/main" id="{7A9FDFC0-A9EC-400B-9B7E-D36946B92E9D}"/>
              </a:ext>
            </a:extLst>
          </p:cNvPr>
          <p:cNvSpPr>
            <a:spLocks noGrp="1"/>
          </p:cNvSpPr>
          <p:nvPr>
            <p:ph type="body" sz="quarter" idx="19"/>
          </p:nvPr>
        </p:nvSpPr>
        <p:spPr>
          <a:xfrm>
            <a:off x="3958836" y="1685662"/>
            <a:ext cx="360422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4" name="Text Placeholder 28">
            <a:extLst>
              <a:ext uri="{FF2B5EF4-FFF2-40B4-BE49-F238E27FC236}">
                <a16:creationId xmlns:a16="http://schemas.microsoft.com/office/drawing/2014/main" id="{6A436EB9-0038-40CF-8CDE-FA1C3BBC6E08}"/>
              </a:ext>
            </a:extLst>
          </p:cNvPr>
          <p:cNvSpPr>
            <a:spLocks noGrp="1"/>
          </p:cNvSpPr>
          <p:nvPr>
            <p:ph type="body" sz="quarter" idx="20"/>
          </p:nvPr>
        </p:nvSpPr>
        <p:spPr>
          <a:xfrm>
            <a:off x="3952483" y="4125467"/>
            <a:ext cx="2926080" cy="2043558"/>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Text Placeholder 24">
            <a:extLst>
              <a:ext uri="{FF2B5EF4-FFF2-40B4-BE49-F238E27FC236}">
                <a16:creationId xmlns:a16="http://schemas.microsoft.com/office/drawing/2014/main" id="{B9C5798B-0018-4999-8050-22B2D7BEC931}"/>
              </a:ext>
            </a:extLst>
          </p:cNvPr>
          <p:cNvSpPr>
            <a:spLocks noGrp="1"/>
          </p:cNvSpPr>
          <p:nvPr>
            <p:ph type="body" sz="quarter" idx="21" hasCustomPrompt="1"/>
          </p:nvPr>
        </p:nvSpPr>
        <p:spPr>
          <a:xfrm>
            <a:off x="3920956" y="3307721"/>
            <a:ext cx="3602736" cy="674285"/>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6" name="Text Placeholder 24">
            <a:extLst>
              <a:ext uri="{FF2B5EF4-FFF2-40B4-BE49-F238E27FC236}">
                <a16:creationId xmlns:a16="http://schemas.microsoft.com/office/drawing/2014/main" id="{185009C4-DD68-4DDE-828B-B83054DED456}"/>
              </a:ext>
            </a:extLst>
          </p:cNvPr>
          <p:cNvSpPr>
            <a:spLocks noGrp="1"/>
          </p:cNvSpPr>
          <p:nvPr>
            <p:ph type="body" sz="quarter" idx="22"/>
          </p:nvPr>
        </p:nvSpPr>
        <p:spPr>
          <a:xfrm>
            <a:off x="7471479" y="1685662"/>
            <a:ext cx="360422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7" name="Text Placeholder 28">
            <a:extLst>
              <a:ext uri="{FF2B5EF4-FFF2-40B4-BE49-F238E27FC236}">
                <a16:creationId xmlns:a16="http://schemas.microsoft.com/office/drawing/2014/main" id="{98D22242-F8D0-4936-9A94-6B9B60A70FAE}"/>
              </a:ext>
            </a:extLst>
          </p:cNvPr>
          <p:cNvSpPr>
            <a:spLocks noGrp="1"/>
          </p:cNvSpPr>
          <p:nvPr>
            <p:ph type="body" sz="quarter" idx="23"/>
          </p:nvPr>
        </p:nvSpPr>
        <p:spPr>
          <a:xfrm>
            <a:off x="7465126" y="4125467"/>
            <a:ext cx="2926080" cy="2043558"/>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Text Placeholder 24">
            <a:extLst>
              <a:ext uri="{FF2B5EF4-FFF2-40B4-BE49-F238E27FC236}">
                <a16:creationId xmlns:a16="http://schemas.microsoft.com/office/drawing/2014/main" id="{9D5F5B25-28F9-4AB0-8A95-273D82DB9431}"/>
              </a:ext>
            </a:extLst>
          </p:cNvPr>
          <p:cNvSpPr>
            <a:spLocks noGrp="1"/>
          </p:cNvSpPr>
          <p:nvPr>
            <p:ph type="body" sz="quarter" idx="24" hasCustomPrompt="1"/>
          </p:nvPr>
        </p:nvSpPr>
        <p:spPr>
          <a:xfrm>
            <a:off x="7433599" y="3307721"/>
            <a:ext cx="3602736" cy="674285"/>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Tree>
    <p:extLst>
      <p:ext uri="{BB962C8B-B14F-4D97-AF65-F5344CB8AC3E}">
        <p14:creationId xmlns:p14="http://schemas.microsoft.com/office/powerpoint/2010/main" val="2985201502"/>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Main Poin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5440909-07E6-448B-8B11-BCE24BAF394E}"/>
              </a:ext>
            </a:extLst>
          </p:cNvPr>
          <p:cNvSpPr txBox="1"/>
          <p:nvPr userDrawn="1"/>
        </p:nvSpPr>
        <p:spPr>
          <a:xfrm>
            <a:off x="393506" y="309531"/>
            <a:ext cx="11523191" cy="5641440"/>
          </a:xfrm>
          <a:prstGeom prst="rect">
            <a:avLst/>
          </a:prstGeom>
          <a:noFill/>
        </p:spPr>
        <p:txBody>
          <a:bodyPr wrap="square" rtlCol="0">
            <a:noAutofit/>
          </a:bodyPr>
          <a:lstStyle/>
          <a:p>
            <a:pPr algn="l">
              <a:lnSpc>
                <a:spcPct val="90000"/>
              </a:lnSpc>
            </a:pPr>
            <a:r>
              <a:rPr lang="en-US" sz="6800" b="1" spc="-150" baseline="0"/>
              <a:t>No matter where work happens, digital workﬂows drive productivity and </a:t>
            </a:r>
            <a:br>
              <a:rPr lang="en-US" sz="6800" b="1" spc="-150" baseline="0"/>
            </a:br>
            <a:r>
              <a:rPr lang="en-US" sz="6800" b="1" spc="-150" baseline="0"/>
              <a:t>great experiences.</a:t>
            </a:r>
          </a:p>
        </p:txBody>
      </p:sp>
    </p:spTree>
    <p:extLst>
      <p:ext uri="{BB962C8B-B14F-4D97-AF65-F5344CB8AC3E}">
        <p14:creationId xmlns:p14="http://schemas.microsoft.com/office/powerpoint/2010/main" val="3276179117"/>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Main point w/Conten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5440909-07E6-448B-8B11-BCE24BAF394E}"/>
              </a:ext>
            </a:extLst>
          </p:cNvPr>
          <p:cNvSpPr txBox="1"/>
          <p:nvPr userDrawn="1"/>
        </p:nvSpPr>
        <p:spPr>
          <a:xfrm>
            <a:off x="393507" y="309531"/>
            <a:ext cx="4927794" cy="5641440"/>
          </a:xfrm>
          <a:prstGeom prst="rect">
            <a:avLst/>
          </a:prstGeom>
          <a:noFill/>
        </p:spPr>
        <p:txBody>
          <a:bodyPr wrap="square" rtlCol="0">
            <a:noAutofit/>
          </a:bodyPr>
          <a:lstStyle/>
          <a:p>
            <a:pPr algn="l">
              <a:lnSpc>
                <a:spcPct val="90000"/>
              </a:lnSpc>
            </a:pPr>
            <a:r>
              <a:rPr lang="en-US" sz="6800" b="1" spc="-150" baseline="0"/>
              <a:t>Our work makes </a:t>
            </a:r>
            <a:br>
              <a:rPr lang="en-US" sz="6800" b="1" spc="-150" baseline="0"/>
            </a:br>
            <a:r>
              <a:rPr lang="en-US" sz="6800" b="1" spc="-150" baseline="0"/>
              <a:t>the world work</a:t>
            </a:r>
          </a:p>
        </p:txBody>
      </p:sp>
      <p:sp>
        <p:nvSpPr>
          <p:cNvPr id="8" name="Text Placeholder 7">
            <a:extLst>
              <a:ext uri="{FF2B5EF4-FFF2-40B4-BE49-F238E27FC236}">
                <a16:creationId xmlns:a16="http://schemas.microsoft.com/office/drawing/2014/main" id="{B85D3E1E-E675-4DE7-9559-E26667D92BDE}"/>
              </a:ext>
            </a:extLst>
          </p:cNvPr>
          <p:cNvSpPr>
            <a:spLocks noGrp="1"/>
          </p:cNvSpPr>
          <p:nvPr>
            <p:ph type="body" sz="quarter" idx="14"/>
          </p:nvPr>
        </p:nvSpPr>
        <p:spPr>
          <a:xfrm>
            <a:off x="7461608" y="361337"/>
            <a:ext cx="4176355" cy="4504351"/>
          </a:xfrm>
        </p:spPr>
        <p:txBody>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81002521"/>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w/ Image">
    <p:bg bwMode="gray">
      <p:bgPr>
        <a:solidFill>
          <a:schemeClr val="tx2"/>
        </a:solidFill>
        <a:effectLst/>
      </p:bgPr>
    </p:bg>
    <p:spTree>
      <p:nvGrpSpPr>
        <p:cNvPr id="1" name=""/>
        <p:cNvGrpSpPr/>
        <p:nvPr/>
      </p:nvGrpSpPr>
      <p:grpSpPr>
        <a:xfrm>
          <a:off x="0" y="0"/>
          <a:ext cx="0" cy="0"/>
          <a:chOff x="0" y="0"/>
          <a:chExt cx="0" cy="0"/>
        </a:xfrm>
      </p:grpSpPr>
      <p:pic>
        <p:nvPicPr>
          <p:cNvPr id="5" name="Picture 4" descr="A group of people smiling&#10;&#10;Description automatically generated with medium confidence">
            <a:extLst>
              <a:ext uri="{FF2B5EF4-FFF2-40B4-BE49-F238E27FC236}">
                <a16:creationId xmlns:a16="http://schemas.microsoft.com/office/drawing/2014/main" id="{5AD6FA4F-BA38-4220-ADF2-F8FBF0F3A92C}"/>
              </a:ext>
            </a:extLst>
          </p:cNvPr>
          <p:cNvPicPr>
            <a:picLocks noChangeAspect="1"/>
          </p:cNvPicPr>
          <p:nvPr userDrawn="1"/>
        </p:nvPicPr>
        <p:blipFill rotWithShape="1">
          <a:blip r:embed="rId2" cstate="screen">
            <a:alphaModFix/>
            <a:extLst>
              <a:ext uri="{28A0092B-C50C-407E-A947-70E740481C1C}">
                <a14:useLocalDpi xmlns:a14="http://schemas.microsoft.com/office/drawing/2010/main"/>
              </a:ext>
            </a:extLst>
          </a:blip>
          <a:srcRect/>
          <a:stretch/>
        </p:blipFill>
        <p:spPr>
          <a:xfrm>
            <a:off x="0" y="0"/>
            <a:ext cx="12188825" cy="6858000"/>
          </a:xfrm>
          <a:prstGeom prst="rect">
            <a:avLst/>
          </a:prstGeom>
        </p:spPr>
      </p:pic>
      <p:sp>
        <p:nvSpPr>
          <p:cNvPr id="4" name="Rectangle 3">
            <a:extLst>
              <a:ext uri="{FF2B5EF4-FFF2-40B4-BE49-F238E27FC236}">
                <a16:creationId xmlns:a16="http://schemas.microsoft.com/office/drawing/2014/main" id="{5EDA8AB8-CC02-461A-8071-0043DF83BFDD}"/>
              </a:ext>
            </a:extLst>
          </p:cNvPr>
          <p:cNvSpPr/>
          <p:nvPr userDrawn="1"/>
        </p:nvSpPr>
        <p:spPr>
          <a:xfrm>
            <a:off x="-1" y="0"/>
            <a:ext cx="12188825" cy="6856214"/>
          </a:xfrm>
          <a:prstGeom prst="rect">
            <a:avLst/>
          </a:prstGeom>
          <a:gradFill flip="none" rotWithShape="1">
            <a:gsLst>
              <a:gs pos="0">
                <a:schemeClr val="tx1">
                  <a:alpha val="15000"/>
                </a:schemeClr>
              </a:gs>
              <a:gs pos="100000">
                <a:schemeClr val="tx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err="1"/>
          </a:p>
        </p:txBody>
      </p:sp>
      <p:pic>
        <p:nvPicPr>
          <p:cNvPr id="6" name="Picture 5">
            <a:extLst>
              <a:ext uri="{FF2B5EF4-FFF2-40B4-BE49-F238E27FC236}">
                <a16:creationId xmlns:a16="http://schemas.microsoft.com/office/drawing/2014/main" id="{7C09EA89-7FF3-5B4D-BB5D-5107958535F7}"/>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bwMode="gray">
          <a:xfrm>
            <a:off x="428891" y="336108"/>
            <a:ext cx="1520560"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bwMode="gray">
          <a:xfrm>
            <a:off x="445028" y="3844214"/>
            <a:ext cx="6818313" cy="1325880"/>
          </a:xfrm>
        </p:spPr>
        <p:txBody>
          <a:bodyPr anchor="b">
            <a:noAutofit/>
          </a:bodyPr>
          <a:lstStyle>
            <a:lvl1pPr>
              <a:lnSpc>
                <a:spcPct val="100000"/>
              </a:lnSpc>
              <a:defRPr sz="4500">
                <a:solidFill>
                  <a:schemeClr val="accent1"/>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bwMode="gray">
          <a:xfrm>
            <a:off x="445028" y="5173774"/>
            <a:ext cx="6818313"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52" name="Text Placeholder 51">
            <a:extLst>
              <a:ext uri="{FF2B5EF4-FFF2-40B4-BE49-F238E27FC236}">
                <a16:creationId xmlns:a16="http://schemas.microsoft.com/office/drawing/2014/main" id="{3835534A-190F-8648-8860-68E350DCF51F}"/>
              </a:ext>
            </a:extLst>
          </p:cNvPr>
          <p:cNvSpPr>
            <a:spLocks noGrp="1"/>
          </p:cNvSpPr>
          <p:nvPr userDrawn="1">
            <p:ph type="body" sz="quarter" idx="11"/>
          </p:nvPr>
        </p:nvSpPr>
        <p:spPr bwMode="gray">
          <a:xfrm>
            <a:off x="452967"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userDrawn="1">
            <p:ph type="body" sz="quarter" idx="12"/>
          </p:nvPr>
        </p:nvSpPr>
        <p:spPr bwMode="gray">
          <a:xfrm>
            <a:off x="445028"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
        <p:nvSpPr>
          <p:cNvPr id="8" name="Text Placeholder 51">
            <a:extLst>
              <a:ext uri="{FF2B5EF4-FFF2-40B4-BE49-F238E27FC236}">
                <a16:creationId xmlns:a16="http://schemas.microsoft.com/office/drawing/2014/main" id="{9AE1D286-FE91-4B46-BB6E-01029D684DA7}"/>
              </a:ext>
            </a:extLst>
          </p:cNvPr>
          <p:cNvSpPr>
            <a:spLocks noGrp="1"/>
          </p:cNvSpPr>
          <p:nvPr>
            <p:ph type="body" sz="quarter" idx="13"/>
          </p:nvPr>
        </p:nvSpPr>
        <p:spPr bwMode="gray">
          <a:xfrm>
            <a:off x="3253427"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9" name="Text Placeholder 53">
            <a:extLst>
              <a:ext uri="{FF2B5EF4-FFF2-40B4-BE49-F238E27FC236}">
                <a16:creationId xmlns:a16="http://schemas.microsoft.com/office/drawing/2014/main" id="{DBBC01BB-F541-43F0-94E6-ECC09BB40F7C}"/>
              </a:ext>
            </a:extLst>
          </p:cNvPr>
          <p:cNvSpPr>
            <a:spLocks noGrp="1"/>
          </p:cNvSpPr>
          <p:nvPr>
            <p:ph type="body" sz="quarter" idx="14"/>
          </p:nvPr>
        </p:nvSpPr>
        <p:spPr bwMode="gray">
          <a:xfrm>
            <a:off x="3245488"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
        <p:nvSpPr>
          <p:cNvPr id="10" name="Text Placeholder 51">
            <a:extLst>
              <a:ext uri="{FF2B5EF4-FFF2-40B4-BE49-F238E27FC236}">
                <a16:creationId xmlns:a16="http://schemas.microsoft.com/office/drawing/2014/main" id="{C08BB528-698F-4E5C-BC7E-51C5596CE8A8}"/>
              </a:ext>
            </a:extLst>
          </p:cNvPr>
          <p:cNvSpPr>
            <a:spLocks noGrp="1"/>
          </p:cNvSpPr>
          <p:nvPr>
            <p:ph type="body" sz="quarter" idx="15"/>
          </p:nvPr>
        </p:nvSpPr>
        <p:spPr bwMode="gray">
          <a:xfrm>
            <a:off x="6055739"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11" name="Text Placeholder 53">
            <a:extLst>
              <a:ext uri="{FF2B5EF4-FFF2-40B4-BE49-F238E27FC236}">
                <a16:creationId xmlns:a16="http://schemas.microsoft.com/office/drawing/2014/main" id="{C264A348-E5D2-495E-A7AB-E068C6192DAA}"/>
              </a:ext>
            </a:extLst>
          </p:cNvPr>
          <p:cNvSpPr>
            <a:spLocks noGrp="1"/>
          </p:cNvSpPr>
          <p:nvPr>
            <p:ph type="body" sz="quarter" idx="16"/>
          </p:nvPr>
        </p:nvSpPr>
        <p:spPr bwMode="gray">
          <a:xfrm>
            <a:off x="6047800"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901681119"/>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afe Harbo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30EBC5-C1B7-3348-B361-FA551838318D}"/>
              </a:ext>
            </a:extLst>
          </p:cNvPr>
          <p:cNvSpPr>
            <a:spLocks noGrp="1"/>
          </p:cNvSpPr>
          <p:nvPr>
            <p:ph type="title" hasCustomPrompt="1"/>
          </p:nvPr>
        </p:nvSpPr>
        <p:spPr/>
        <p:txBody>
          <a:bodyPr>
            <a:noAutofit/>
          </a:bodyPr>
          <a:lstStyle/>
          <a:p>
            <a:r>
              <a:rPr lang="en-US"/>
              <a:t>Safe harbor notice for forward-looking statements</a:t>
            </a:r>
          </a:p>
        </p:txBody>
      </p:sp>
      <p:sp>
        <p:nvSpPr>
          <p:cNvPr id="6" name="Rectangle 5">
            <a:extLst>
              <a:ext uri="{FF2B5EF4-FFF2-40B4-BE49-F238E27FC236}">
                <a16:creationId xmlns:a16="http://schemas.microsoft.com/office/drawing/2014/main" id="{71B59950-F9CA-420D-B99E-96F53F448F55}"/>
              </a:ext>
            </a:extLst>
          </p:cNvPr>
          <p:cNvSpPr/>
          <p:nvPr userDrawn="1"/>
        </p:nvSpPr>
        <p:spPr bwMode="gray">
          <a:xfrm>
            <a:off x="456746" y="1521309"/>
            <a:ext cx="10161969" cy="41045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nSpc>
                <a:spcPct val="100000"/>
              </a:lnSpc>
            </a:pPr>
            <a:r>
              <a:rPr lang="en-US" sz="1600">
                <a:solidFill>
                  <a:schemeClr val="tx1"/>
                </a:solidFill>
              </a:rPr>
              <a:t>This presentation may contain “forward-looking” statements that are based on our beliefs and assumptions and on information currently available to us only as of the date of this presentation. Forward‑looking statements involve known and unknown risks, uncertainties, and other factors that may cause actual results to differ materially from those expected or implied by the forward‑looking statements. Further information on these and other factors that could cause or contribute to such differences include, but are not limited to, those discussed in the section titled “Risk Factors,” set forth in our most recent Annual Report on Form 10-K and Quarterly Report on Form 10-Q and in our other Securities and Exchange Commission filings. We cannot guarantee that we will achieve the plans, intentions, or expectations disclosed in our forward‐looking statements, and you should not place undue reliance on our forward‐looking statements. The information on new products, features, or functionality is intended to outline our general product direction and should not be relied upon in making a purchasing decision, is for informational purposes only, and shall not be incorporated into any contract, and is not a commitment, promise, or legal obligation to deliver any material, code, </a:t>
            </a:r>
            <a:br>
              <a:rPr lang="en-US" sz="1600">
                <a:solidFill>
                  <a:schemeClr val="tx1"/>
                </a:solidFill>
              </a:rPr>
            </a:br>
            <a:r>
              <a:rPr lang="en-US" sz="1600">
                <a:solidFill>
                  <a:schemeClr val="tx1"/>
                </a:solidFill>
              </a:rPr>
              <a:t>or functionality. The development, release, and timing of any features or functionality described </a:t>
            </a:r>
            <a:br>
              <a:rPr lang="en-US" sz="1600">
                <a:solidFill>
                  <a:schemeClr val="tx1"/>
                </a:solidFill>
              </a:rPr>
            </a:br>
            <a:r>
              <a:rPr lang="en-US" sz="1600">
                <a:solidFill>
                  <a:schemeClr val="tx1"/>
                </a:solidFill>
              </a:rPr>
              <a:t>for our products remains at our sole discretion. We undertake no obligation, and do not intend, </a:t>
            </a:r>
            <a:br>
              <a:rPr lang="en-US" sz="1600">
                <a:solidFill>
                  <a:schemeClr val="tx1"/>
                </a:solidFill>
              </a:rPr>
            </a:br>
            <a:r>
              <a:rPr lang="en-US" sz="1600">
                <a:solidFill>
                  <a:schemeClr val="tx1"/>
                </a:solidFill>
              </a:rPr>
              <a:t>to update the forward‑looking statements.</a:t>
            </a:r>
          </a:p>
        </p:txBody>
      </p:sp>
    </p:spTree>
    <p:extLst>
      <p:ext uri="{BB962C8B-B14F-4D97-AF65-F5344CB8AC3E}">
        <p14:creationId xmlns:p14="http://schemas.microsoft.com/office/powerpoint/2010/main" val="1658459165"/>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ntent w/Key Poi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A5157-2B8D-1343-9CC8-A09A3E238EFE}"/>
              </a:ext>
            </a:extLst>
          </p:cNvPr>
          <p:cNvSpPr>
            <a:spLocks noGrp="1"/>
          </p:cNvSpPr>
          <p:nvPr>
            <p:ph type="title"/>
          </p:nvPr>
        </p:nvSpPr>
        <p:spPr>
          <a:xfrm>
            <a:off x="448056" y="310896"/>
            <a:ext cx="11192256" cy="1194927"/>
          </a:xfrm>
        </p:spPr>
        <p:txBody>
          <a:bodyPr>
            <a:noAutofit/>
          </a:bodyPr>
          <a:lstStyle/>
          <a:p>
            <a:r>
              <a:rPr lang="en-US"/>
              <a:t>Click to edit Master title style</a:t>
            </a:r>
          </a:p>
        </p:txBody>
      </p:sp>
      <p:sp>
        <p:nvSpPr>
          <p:cNvPr id="4" name="Content Placeholder 3">
            <a:extLst>
              <a:ext uri="{FF2B5EF4-FFF2-40B4-BE49-F238E27FC236}">
                <a16:creationId xmlns:a16="http://schemas.microsoft.com/office/drawing/2014/main" id="{D66863CB-394D-5047-BE43-D868DE8CBD36}"/>
              </a:ext>
            </a:extLst>
          </p:cNvPr>
          <p:cNvSpPr>
            <a:spLocks noGrp="1"/>
          </p:cNvSpPr>
          <p:nvPr>
            <p:ph sz="half" idx="2"/>
          </p:nvPr>
        </p:nvSpPr>
        <p:spPr>
          <a:xfrm>
            <a:off x="448056" y="1655845"/>
            <a:ext cx="4306507" cy="3495862"/>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p:nvPr>
        </p:nvSpPr>
        <p:spPr>
          <a:xfrm>
            <a:off x="4846319" y="1661961"/>
            <a:ext cx="6816437" cy="3516868"/>
          </a:xfrm>
        </p:spPr>
        <p:txBody>
          <a:bodyPr>
            <a:noAutofit/>
          </a:bodyPr>
          <a:lstStyle>
            <a:lvl1pPr marL="0" indent="0">
              <a:buNone/>
              <a:defRPr sz="1200" b="1"/>
            </a:lvl1pPr>
            <a:lvl2pPr marL="284162" indent="0">
              <a:buNone/>
              <a:defRPr sz="1200"/>
            </a:lvl2pPr>
            <a:lvl3pPr marL="573087" indent="0">
              <a:buNone/>
              <a:defRPr sz="1200"/>
            </a:lvl3pPr>
            <a:lvl4pPr marL="857250" indent="0">
              <a:buNone/>
              <a:defRPr sz="1200"/>
            </a:lvl4pPr>
            <a:lvl5pPr marL="1141412" indent="0">
              <a:buNone/>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42128074"/>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agline with photo">
    <p:bg>
      <p:bgPr>
        <a:solidFill>
          <a:schemeClr val="tx2"/>
        </a:solidFill>
        <a:effectLst/>
      </p:bgPr>
    </p:bg>
    <p:spTree>
      <p:nvGrpSpPr>
        <p:cNvPr id="1" name=""/>
        <p:cNvGrpSpPr/>
        <p:nvPr/>
      </p:nvGrpSpPr>
      <p:grpSpPr>
        <a:xfrm>
          <a:off x="0" y="0"/>
          <a:ext cx="0" cy="0"/>
          <a:chOff x="0" y="0"/>
          <a:chExt cx="0" cy="0"/>
        </a:xfrm>
      </p:grpSpPr>
      <p:sp>
        <p:nvSpPr>
          <p:cNvPr id="6" name="Picture Placeholder 4">
            <a:extLst>
              <a:ext uri="{FF2B5EF4-FFF2-40B4-BE49-F238E27FC236}">
                <a16:creationId xmlns:a16="http://schemas.microsoft.com/office/drawing/2014/main" id="{44BE8783-6296-494C-8036-167FDEF9421B}"/>
              </a:ext>
            </a:extLst>
          </p:cNvPr>
          <p:cNvSpPr>
            <a:spLocks noGrp="1"/>
          </p:cNvSpPr>
          <p:nvPr>
            <p:ph type="pic" sz="quarter" idx="17"/>
          </p:nvPr>
        </p:nvSpPr>
        <p:spPr>
          <a:xfrm>
            <a:off x="6858000" y="0"/>
            <a:ext cx="5237163" cy="6858000"/>
          </a:xfrm>
          <a:solidFill>
            <a:schemeClr val="bg1">
              <a:lumMod val="95000"/>
            </a:schemeClr>
          </a:solidFill>
        </p:spPr>
        <p:txBody>
          <a:bodyPr anchor="ctr" anchorCtr="0"/>
          <a:lstStyle>
            <a:lvl1pPr>
              <a:lnSpc>
                <a:spcPct val="100000"/>
              </a:lnSpc>
              <a:defRPr/>
            </a:lvl1pPr>
          </a:lstStyle>
          <a:p>
            <a:endParaRPr lang="en-US"/>
          </a:p>
        </p:txBody>
      </p:sp>
      <p:sp>
        <p:nvSpPr>
          <p:cNvPr id="5" name="Text Placeholder 4">
            <a:extLst>
              <a:ext uri="{FF2B5EF4-FFF2-40B4-BE49-F238E27FC236}">
                <a16:creationId xmlns:a16="http://schemas.microsoft.com/office/drawing/2014/main" id="{A31BBF9B-FBA4-0942-8E97-1875BB6569C5}"/>
              </a:ext>
            </a:extLst>
          </p:cNvPr>
          <p:cNvSpPr>
            <a:spLocks noGrp="1"/>
          </p:cNvSpPr>
          <p:nvPr>
            <p:ph type="body" sz="quarter" idx="13"/>
          </p:nvPr>
        </p:nvSpPr>
        <p:spPr>
          <a:xfrm>
            <a:off x="1949450" y="6401963"/>
            <a:ext cx="4766036" cy="214738"/>
          </a:xfrm>
        </p:spPr>
        <p:txBody>
          <a:bodyPr anchor="b" anchorCtr="0">
            <a:noAutofit/>
          </a:bodyPr>
          <a:lstStyle>
            <a:lvl1pPr marL="0" indent="0">
              <a:lnSpc>
                <a:spcPct val="100000"/>
              </a:lnSpc>
              <a:spcBef>
                <a:spcPts val="300"/>
              </a:spcBef>
              <a:spcAft>
                <a:spcPts val="0"/>
              </a:spcAft>
              <a:buFontTx/>
              <a:buNone/>
              <a:defRPr sz="600">
                <a:solidFill>
                  <a:schemeClr val="bg1"/>
                </a:solidFill>
              </a:defRPr>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
        <p:nvSpPr>
          <p:cNvPr id="2" name="Title 1">
            <a:extLst>
              <a:ext uri="{FF2B5EF4-FFF2-40B4-BE49-F238E27FC236}">
                <a16:creationId xmlns:a16="http://schemas.microsoft.com/office/drawing/2014/main" id="{3DDFF7EC-6678-497D-A6C8-65041DFB421B}"/>
              </a:ext>
            </a:extLst>
          </p:cNvPr>
          <p:cNvSpPr>
            <a:spLocks noGrp="1"/>
          </p:cNvSpPr>
          <p:nvPr>
            <p:ph type="title"/>
          </p:nvPr>
        </p:nvSpPr>
        <p:spPr>
          <a:xfrm>
            <a:off x="455557" y="412269"/>
            <a:ext cx="6181725" cy="2635731"/>
          </a:xfrm>
        </p:spPr>
        <p:txBody>
          <a:bodyPr/>
          <a:lstStyle>
            <a:lvl1pPr>
              <a:lnSpc>
                <a:spcPct val="80000"/>
              </a:lnSpc>
              <a:defRPr sz="6800">
                <a:solidFill>
                  <a:schemeClr val="bg1"/>
                </a:solidFill>
              </a:defRPr>
            </a:lvl1pPr>
          </a:lstStyle>
          <a:p>
            <a:r>
              <a:rPr lang="en-US"/>
              <a:t>Click to edit Master title style</a:t>
            </a:r>
          </a:p>
        </p:txBody>
      </p:sp>
      <p:pic>
        <p:nvPicPr>
          <p:cNvPr id="9" name="Picture 8">
            <a:extLst>
              <a:ext uri="{FF2B5EF4-FFF2-40B4-BE49-F238E27FC236}">
                <a16:creationId xmlns:a16="http://schemas.microsoft.com/office/drawing/2014/main" id="{ED2DA47C-926A-4013-BDFD-169260A1CE70}"/>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3" y="6354439"/>
            <a:ext cx="980589" cy="282164"/>
          </a:xfrm>
          <a:prstGeom prst="rect">
            <a:avLst/>
          </a:prstGeom>
        </p:spPr>
      </p:pic>
    </p:spTree>
    <p:extLst>
      <p:ext uri="{BB962C8B-B14F-4D97-AF65-F5344CB8AC3E}">
        <p14:creationId xmlns:p14="http://schemas.microsoft.com/office/powerpoint/2010/main" val="1054562145"/>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 picture full blee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7860EA2-C79E-D542-8682-57AF1B1BFEE7}"/>
              </a:ext>
            </a:extLst>
          </p:cNvPr>
          <p:cNvSpPr>
            <a:spLocks noGrp="1"/>
          </p:cNvSpPr>
          <p:nvPr>
            <p:ph type="pic" sz="quarter" idx="12"/>
          </p:nvPr>
        </p:nvSpPr>
        <p:spPr>
          <a:xfrm>
            <a:off x="0" y="0"/>
            <a:ext cx="12188825" cy="6858000"/>
          </a:xfrm>
          <a:solidFill>
            <a:schemeClr val="bg1">
              <a:lumMod val="95000"/>
            </a:schemeClr>
          </a:solidFill>
        </p:spPr>
        <p:txBody>
          <a:bodyPr anchor="ctr" anchorCtr="0"/>
          <a:lstStyle/>
          <a:p>
            <a:endParaRPr lang="en-US"/>
          </a:p>
        </p:txBody>
      </p:sp>
      <p:sp>
        <p:nvSpPr>
          <p:cNvPr id="2" name="Title 1">
            <a:extLst>
              <a:ext uri="{FF2B5EF4-FFF2-40B4-BE49-F238E27FC236}">
                <a16:creationId xmlns:a16="http://schemas.microsoft.com/office/drawing/2014/main" id="{3B16F32A-4EBC-AF42-80A1-61B420C9299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12974853"/>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 picture full bleed-White tex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7860EA2-C79E-D542-8682-57AF1B1BFEE7}"/>
              </a:ext>
            </a:extLst>
          </p:cNvPr>
          <p:cNvSpPr>
            <a:spLocks noGrp="1"/>
          </p:cNvSpPr>
          <p:nvPr>
            <p:ph type="pic" sz="quarter" idx="12"/>
          </p:nvPr>
        </p:nvSpPr>
        <p:spPr>
          <a:xfrm>
            <a:off x="0" y="0"/>
            <a:ext cx="12188825" cy="6858000"/>
          </a:xfrm>
          <a:solidFill>
            <a:schemeClr val="bg1">
              <a:lumMod val="95000"/>
            </a:schemeClr>
          </a:solidFill>
        </p:spPr>
        <p:txBody>
          <a:bodyPr anchor="ctr" anchorCtr="0"/>
          <a:lstStyle/>
          <a:p>
            <a:endParaRPr lang="en-US"/>
          </a:p>
        </p:txBody>
      </p:sp>
      <p:sp>
        <p:nvSpPr>
          <p:cNvPr id="2" name="Title 1">
            <a:extLst>
              <a:ext uri="{FF2B5EF4-FFF2-40B4-BE49-F238E27FC236}">
                <a16:creationId xmlns:a16="http://schemas.microsoft.com/office/drawing/2014/main" id="{3B16F32A-4EBC-AF42-80A1-61B420C92998}"/>
              </a:ext>
            </a:extLst>
          </p:cNvPr>
          <p:cNvSpPr>
            <a:spLocks noGrp="1"/>
          </p:cNvSpPr>
          <p:nvPr>
            <p:ph type="title"/>
          </p:nvPr>
        </p:nvSpPr>
        <p:spPr>
          <a:xfrm>
            <a:off x="449252" y="311377"/>
            <a:ext cx="5573724" cy="1195883"/>
          </a:xfrm>
        </p:spPr>
        <p:txBody>
          <a:bodyPr/>
          <a:lstStyle>
            <a:lvl1pPr>
              <a:defRPr>
                <a:solidFill>
                  <a:schemeClr val="bg1"/>
                </a:solidFill>
              </a:defRPr>
            </a:lvl1pPr>
          </a:lstStyle>
          <a:p>
            <a:r>
              <a:rPr lang="en-US"/>
              <a:t>Click to edit Master title style</a:t>
            </a:r>
          </a:p>
        </p:txBody>
      </p:sp>
    </p:spTree>
    <p:extLst>
      <p:ext uri="{BB962C8B-B14F-4D97-AF65-F5344CB8AC3E}">
        <p14:creationId xmlns:p14="http://schemas.microsoft.com/office/powerpoint/2010/main" val="3487366101"/>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Ad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5F8DEA0-6AB0-6583-CF65-2BE2C5AADF9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 y="0"/>
            <a:ext cx="12195877" cy="6858000"/>
          </a:xfrm>
          <a:prstGeom prst="rect">
            <a:avLst/>
          </a:prstGeom>
        </p:spPr>
      </p:pic>
      <p:pic>
        <p:nvPicPr>
          <p:cNvPr id="7" name="Picture 6">
            <a:extLst>
              <a:ext uri="{FF2B5EF4-FFF2-40B4-BE49-F238E27FC236}">
                <a16:creationId xmlns:a16="http://schemas.microsoft.com/office/drawing/2014/main" id="{52F2A8AD-3C04-E090-1DE0-1162E1FB6077}"/>
              </a:ext>
            </a:extLst>
          </p:cNvPr>
          <p:cNvPicPr>
            <a:picLocks noChangeAspect="1"/>
          </p:cNvPicPr>
          <p:nvPr userDrawn="1"/>
        </p:nvPicPr>
        <p:blipFill>
          <a:blip r:embed="rId3"/>
          <a:stretch>
            <a:fillRect/>
          </a:stretch>
        </p:blipFill>
        <p:spPr>
          <a:xfrm>
            <a:off x="534274" y="1622424"/>
            <a:ext cx="6429458" cy="4575175"/>
          </a:xfrm>
          <a:prstGeom prst="rect">
            <a:avLst/>
          </a:prstGeom>
        </p:spPr>
      </p:pic>
    </p:spTree>
    <p:extLst>
      <p:ext uri="{BB962C8B-B14F-4D97-AF65-F5344CB8AC3E}">
        <p14:creationId xmlns:p14="http://schemas.microsoft.com/office/powerpoint/2010/main" val="894201081"/>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Section_Slide_Dark">
    <p:bg>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84D9505D-4AC7-1D48-B1A2-8E72FC33FD69}"/>
              </a:ext>
            </a:extLst>
          </p:cNvPr>
          <p:cNvSpPr>
            <a:spLocks noGrp="1"/>
          </p:cNvSpPr>
          <p:nvPr>
            <p:ph type="title"/>
          </p:nvPr>
        </p:nvSpPr>
        <p:spPr>
          <a:xfrm>
            <a:off x="423609" y="3911228"/>
            <a:ext cx="7839329" cy="1325880"/>
          </a:xfrm>
        </p:spPr>
        <p:txBody>
          <a:bodyPr anchor="b">
            <a:noAutofit/>
          </a:bodyPr>
          <a:lstStyle>
            <a:lvl1pPr>
              <a:lnSpc>
                <a:spcPct val="100000"/>
              </a:lnSpc>
              <a:defRPr sz="4500">
                <a:solidFill>
                  <a:schemeClr val="accent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B3D96E09-D7A1-F843-8ABC-7DCB908CA977}"/>
              </a:ext>
            </a:extLst>
          </p:cNvPr>
          <p:cNvSpPr>
            <a:spLocks noGrp="1"/>
          </p:cNvSpPr>
          <p:nvPr>
            <p:ph type="body" sz="quarter" idx="10"/>
          </p:nvPr>
        </p:nvSpPr>
        <p:spPr>
          <a:xfrm>
            <a:off x="423609" y="5386231"/>
            <a:ext cx="7839329"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Tree>
    <p:extLst>
      <p:ext uri="{BB962C8B-B14F-4D97-AF65-F5344CB8AC3E}">
        <p14:creationId xmlns:p14="http://schemas.microsoft.com/office/powerpoint/2010/main" val="2446248472"/>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Section_Slide_Small Image">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B097A8A-5F5A-410E-A527-3420D0786654}"/>
              </a:ext>
            </a:extLst>
          </p:cNvPr>
          <p:cNvSpPr>
            <a:spLocks noGrp="1"/>
          </p:cNvSpPr>
          <p:nvPr>
            <p:ph type="pic" sz="quarter" idx="11"/>
          </p:nvPr>
        </p:nvSpPr>
        <p:spPr>
          <a:xfrm>
            <a:off x="9664700" y="0"/>
            <a:ext cx="2524125" cy="6858000"/>
          </a:xfrm>
          <a:solidFill>
            <a:schemeClr val="bg1">
              <a:lumMod val="95000"/>
            </a:schemeClr>
          </a:solidFill>
        </p:spPr>
        <p:txBody>
          <a:bodyPr anchor="ctr" anchorCtr="0"/>
          <a:lstStyle/>
          <a:p>
            <a:endParaRPr lang="en-US"/>
          </a:p>
        </p:txBody>
      </p:sp>
      <p:sp>
        <p:nvSpPr>
          <p:cNvPr id="15" name="Title 47">
            <a:extLst>
              <a:ext uri="{FF2B5EF4-FFF2-40B4-BE49-F238E27FC236}">
                <a16:creationId xmlns:a16="http://schemas.microsoft.com/office/drawing/2014/main" id="{84D9505D-4AC7-1D48-B1A2-8E72FC33FD69}"/>
              </a:ext>
            </a:extLst>
          </p:cNvPr>
          <p:cNvSpPr>
            <a:spLocks noGrp="1"/>
          </p:cNvSpPr>
          <p:nvPr>
            <p:ph type="title"/>
          </p:nvPr>
        </p:nvSpPr>
        <p:spPr>
          <a:xfrm>
            <a:off x="423609" y="3911228"/>
            <a:ext cx="7839329" cy="1325880"/>
          </a:xfrm>
        </p:spPr>
        <p:txBody>
          <a:bodyPr anchor="b">
            <a:noAutofit/>
          </a:bodyPr>
          <a:lstStyle>
            <a:lvl1pPr>
              <a:lnSpc>
                <a:spcPct val="100000"/>
              </a:lnSpc>
              <a:defRPr sz="4500">
                <a:solidFill>
                  <a:schemeClr val="accent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B3D96E09-D7A1-F843-8ABC-7DCB908CA977}"/>
              </a:ext>
            </a:extLst>
          </p:cNvPr>
          <p:cNvSpPr>
            <a:spLocks noGrp="1"/>
          </p:cNvSpPr>
          <p:nvPr>
            <p:ph type="body" sz="quarter" idx="10"/>
          </p:nvPr>
        </p:nvSpPr>
        <p:spPr>
          <a:xfrm>
            <a:off x="423609" y="5386231"/>
            <a:ext cx="7839329"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Tree>
    <p:extLst>
      <p:ext uri="{BB962C8B-B14F-4D97-AF65-F5344CB8AC3E}">
        <p14:creationId xmlns:p14="http://schemas.microsoft.com/office/powerpoint/2010/main" val="820969423"/>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Quote ">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7DD1A-FEEA-D949-8B5B-1CB6676B82D1}"/>
              </a:ext>
            </a:extLst>
          </p:cNvPr>
          <p:cNvSpPr>
            <a:spLocks noGrp="1"/>
          </p:cNvSpPr>
          <p:nvPr>
            <p:ph type="title" hasCustomPrompt="1"/>
          </p:nvPr>
        </p:nvSpPr>
        <p:spPr>
          <a:xfrm>
            <a:off x="1143438" y="1627423"/>
            <a:ext cx="9789675" cy="1325880"/>
          </a:xfrm>
        </p:spPr>
        <p:txBody>
          <a:bodyPr anchor="t">
            <a:noAutofit/>
          </a:bodyPr>
          <a:lstStyle>
            <a:lvl1pPr>
              <a:lnSpc>
                <a:spcPct val="100000"/>
              </a:lnSpc>
              <a:defRPr sz="3200">
                <a:solidFill>
                  <a:schemeClr val="tx1"/>
                </a:solidFill>
              </a:defRPr>
            </a:lvl1pPr>
          </a:lstStyle>
          <a:p>
            <a:r>
              <a:rPr lang="en-US"/>
              <a:t>Click to edit Master title style</a:t>
            </a:r>
            <a:br>
              <a:rPr lang="en-US"/>
            </a:br>
            <a:br>
              <a:rPr lang="en-US"/>
            </a:br>
            <a:endParaRPr lang="en-US"/>
          </a:p>
        </p:txBody>
      </p:sp>
      <p:sp>
        <p:nvSpPr>
          <p:cNvPr id="8" name="Text Placeholder 7">
            <a:extLst>
              <a:ext uri="{FF2B5EF4-FFF2-40B4-BE49-F238E27FC236}">
                <a16:creationId xmlns:a16="http://schemas.microsoft.com/office/drawing/2014/main" id="{274C296B-AF18-41AB-87A3-1F3D5F97338C}"/>
              </a:ext>
            </a:extLst>
          </p:cNvPr>
          <p:cNvSpPr>
            <a:spLocks noGrp="1"/>
          </p:cNvSpPr>
          <p:nvPr>
            <p:ph type="body" sz="quarter" idx="12"/>
          </p:nvPr>
        </p:nvSpPr>
        <p:spPr>
          <a:xfrm>
            <a:off x="1168318" y="4553744"/>
            <a:ext cx="8361445" cy="623888"/>
          </a:xfrm>
        </p:spPr>
        <p:txBody>
          <a:bodyPr>
            <a:noAutofit/>
          </a:bodyPr>
          <a:lstStyle>
            <a:lvl1pPr marL="112713" indent="-112713">
              <a:lnSpc>
                <a:spcPct val="100000"/>
              </a:lnSpc>
              <a:buClr>
                <a:schemeClr val="tx1"/>
              </a:buClr>
              <a:buFont typeface="Arial" panose="020B0604020202020204" pitchFamily="34" charset="0"/>
              <a:buChar char="—"/>
              <a:defRPr sz="1400">
                <a:solidFill>
                  <a:schemeClr val="tx1"/>
                </a:solidFill>
              </a:defRPr>
            </a:lvl1pPr>
            <a:lvl2pPr>
              <a:buNone/>
              <a:defRPr/>
            </a:lvl2pPr>
          </a:lstStyle>
          <a:p>
            <a:pPr lvl="0"/>
            <a:r>
              <a:rPr lang="en-US"/>
              <a:t>Click to edit Master text styles</a:t>
            </a:r>
          </a:p>
        </p:txBody>
      </p:sp>
      <p:pic>
        <p:nvPicPr>
          <p:cNvPr id="4" name="Graphic 3">
            <a:extLst>
              <a:ext uri="{FF2B5EF4-FFF2-40B4-BE49-F238E27FC236}">
                <a16:creationId xmlns:a16="http://schemas.microsoft.com/office/drawing/2014/main" id="{15CFED7C-9359-40DB-8FA6-FE59DAFB599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252656" y="1192574"/>
            <a:ext cx="396850" cy="320040"/>
          </a:xfrm>
          <a:prstGeom prst="rect">
            <a:avLst/>
          </a:prstGeom>
        </p:spPr>
      </p:pic>
    </p:spTree>
    <p:extLst>
      <p:ext uri="{BB962C8B-B14F-4D97-AF65-F5344CB8AC3E}">
        <p14:creationId xmlns:p14="http://schemas.microsoft.com/office/powerpoint/2010/main" val="2852776929"/>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Quote ">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7DD1A-FEEA-D949-8B5B-1CB6676B82D1}"/>
              </a:ext>
            </a:extLst>
          </p:cNvPr>
          <p:cNvSpPr>
            <a:spLocks noGrp="1"/>
          </p:cNvSpPr>
          <p:nvPr>
            <p:ph type="title" hasCustomPrompt="1"/>
          </p:nvPr>
        </p:nvSpPr>
        <p:spPr>
          <a:xfrm>
            <a:off x="2557284" y="1627423"/>
            <a:ext cx="8375767" cy="1325880"/>
          </a:xfrm>
        </p:spPr>
        <p:txBody>
          <a:bodyPr anchor="t">
            <a:noAutofit/>
          </a:bodyPr>
          <a:lstStyle>
            <a:lvl1pPr>
              <a:lnSpc>
                <a:spcPct val="100000"/>
              </a:lnSpc>
              <a:defRPr sz="5000">
                <a:solidFill>
                  <a:schemeClr val="tx1"/>
                </a:solidFill>
              </a:defRPr>
            </a:lvl1pPr>
          </a:lstStyle>
          <a:p>
            <a:r>
              <a:rPr lang="en-US"/>
              <a:t>Click to edit Master title style</a:t>
            </a:r>
            <a:br>
              <a:rPr lang="en-US"/>
            </a:br>
            <a:br>
              <a:rPr lang="en-US"/>
            </a:br>
            <a:endParaRPr lang="en-US"/>
          </a:p>
        </p:txBody>
      </p:sp>
      <p:sp>
        <p:nvSpPr>
          <p:cNvPr id="8" name="Text Placeholder 7">
            <a:extLst>
              <a:ext uri="{FF2B5EF4-FFF2-40B4-BE49-F238E27FC236}">
                <a16:creationId xmlns:a16="http://schemas.microsoft.com/office/drawing/2014/main" id="{274C296B-AF18-41AB-87A3-1F3D5F97338C}"/>
              </a:ext>
            </a:extLst>
          </p:cNvPr>
          <p:cNvSpPr>
            <a:spLocks noGrp="1"/>
          </p:cNvSpPr>
          <p:nvPr>
            <p:ph type="body" sz="quarter" idx="12"/>
          </p:nvPr>
        </p:nvSpPr>
        <p:spPr>
          <a:xfrm>
            <a:off x="2582164" y="4553744"/>
            <a:ext cx="8350949" cy="623888"/>
          </a:xfrm>
        </p:spPr>
        <p:txBody>
          <a:bodyPr>
            <a:noAutofit/>
          </a:bodyPr>
          <a:lstStyle>
            <a:lvl1pPr marL="112713" indent="-112713">
              <a:lnSpc>
                <a:spcPct val="100000"/>
              </a:lnSpc>
              <a:buClr>
                <a:schemeClr val="tx1"/>
              </a:buClr>
              <a:buFont typeface="Arial" panose="020B0604020202020204" pitchFamily="34" charset="0"/>
              <a:buChar char="—"/>
              <a:defRPr sz="1400">
                <a:solidFill>
                  <a:schemeClr val="tx1"/>
                </a:solidFill>
              </a:defRPr>
            </a:lvl1pPr>
            <a:lvl2pPr>
              <a:buNone/>
              <a:defRPr/>
            </a:lvl2pPr>
          </a:lstStyle>
          <a:p>
            <a:pPr lvl="0"/>
            <a:r>
              <a:rPr lang="en-US"/>
              <a:t>Click to edit Master text styles</a:t>
            </a:r>
          </a:p>
        </p:txBody>
      </p:sp>
      <p:pic>
        <p:nvPicPr>
          <p:cNvPr id="4" name="Graphic 3">
            <a:extLst>
              <a:ext uri="{FF2B5EF4-FFF2-40B4-BE49-F238E27FC236}">
                <a16:creationId xmlns:a16="http://schemas.microsoft.com/office/drawing/2014/main" id="{15CFED7C-9359-40DB-8FA6-FE59DAFB599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666502" y="1192574"/>
            <a:ext cx="396850" cy="320040"/>
          </a:xfrm>
          <a:prstGeom prst="rect">
            <a:avLst/>
          </a:prstGeom>
        </p:spPr>
      </p:pic>
    </p:spTree>
    <p:extLst>
      <p:ext uri="{BB962C8B-B14F-4D97-AF65-F5344CB8AC3E}">
        <p14:creationId xmlns:p14="http://schemas.microsoft.com/office/powerpoint/2010/main" val="356028241"/>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055" y="1106424"/>
            <a:ext cx="11188711" cy="45048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5478040"/>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DEMO">
    <p:bg>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AD93D2F4-9AB2-824E-96E0-4AEF19924F57}"/>
              </a:ext>
            </a:extLst>
          </p:cNvPr>
          <p:cNvSpPr>
            <a:spLocks noGrp="1"/>
          </p:cNvSpPr>
          <p:nvPr>
            <p:ph type="title"/>
          </p:nvPr>
        </p:nvSpPr>
        <p:spPr>
          <a:xfrm>
            <a:off x="433675" y="1682998"/>
            <a:ext cx="9375775" cy="1325880"/>
          </a:xfrm>
        </p:spPr>
        <p:txBody>
          <a:bodyPr anchor="b">
            <a:noAutofit/>
          </a:bodyPr>
          <a:lstStyle>
            <a:lvl1pPr>
              <a:lnSpc>
                <a:spcPct val="100000"/>
              </a:lnSpc>
              <a:defRPr sz="4500">
                <a:solidFill>
                  <a:schemeClr val="bg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75500A8C-D095-CD48-96F2-F13BD6358833}"/>
              </a:ext>
            </a:extLst>
          </p:cNvPr>
          <p:cNvSpPr>
            <a:spLocks noGrp="1"/>
          </p:cNvSpPr>
          <p:nvPr>
            <p:ph type="body" sz="quarter" idx="10"/>
          </p:nvPr>
        </p:nvSpPr>
        <p:spPr>
          <a:xfrm>
            <a:off x="433675" y="2988040"/>
            <a:ext cx="9375775"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21" name="Picture 20">
            <a:extLst>
              <a:ext uri="{FF2B5EF4-FFF2-40B4-BE49-F238E27FC236}">
                <a16:creationId xmlns:a16="http://schemas.microsoft.com/office/drawing/2014/main" id="{43F16F1D-D154-45B9-AEDF-0CCA8D6D773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3" y="6354439"/>
            <a:ext cx="980589" cy="282164"/>
          </a:xfrm>
          <a:prstGeom prst="rect">
            <a:avLst/>
          </a:prstGeom>
        </p:spPr>
      </p:pic>
      <p:sp>
        <p:nvSpPr>
          <p:cNvPr id="22" name="Footer Placeholder 4">
            <a:extLst>
              <a:ext uri="{FF2B5EF4-FFF2-40B4-BE49-F238E27FC236}">
                <a16:creationId xmlns:a16="http://schemas.microsoft.com/office/drawing/2014/main" id="{B83BE927-F90B-4812-B2C6-22761C2EC527}"/>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2023 ServiceNow, Inc. All Rights Reserved. Confidential.</a:t>
            </a:r>
          </a:p>
        </p:txBody>
      </p:sp>
      <p:sp>
        <p:nvSpPr>
          <p:cNvPr id="23" name="Slide Number Placeholder 5">
            <a:extLst>
              <a:ext uri="{FF2B5EF4-FFF2-40B4-BE49-F238E27FC236}">
                <a16:creationId xmlns:a16="http://schemas.microsoft.com/office/drawing/2014/main" id="{361618E0-C664-494F-96AC-369CD17DC165}"/>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spTree>
    <p:extLst>
      <p:ext uri="{BB962C8B-B14F-4D97-AF65-F5344CB8AC3E}">
        <p14:creationId xmlns:p14="http://schemas.microsoft.com/office/powerpoint/2010/main" val="3473845974"/>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Question Slide">
    <p:bg>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AD93D2F4-9AB2-824E-96E0-4AEF19924F57}"/>
              </a:ext>
            </a:extLst>
          </p:cNvPr>
          <p:cNvSpPr>
            <a:spLocks noGrp="1"/>
          </p:cNvSpPr>
          <p:nvPr>
            <p:ph type="title"/>
          </p:nvPr>
        </p:nvSpPr>
        <p:spPr>
          <a:xfrm>
            <a:off x="433675" y="1682998"/>
            <a:ext cx="9375775" cy="1325880"/>
          </a:xfrm>
        </p:spPr>
        <p:txBody>
          <a:bodyPr anchor="b">
            <a:noAutofit/>
          </a:bodyPr>
          <a:lstStyle>
            <a:lvl1pPr>
              <a:lnSpc>
                <a:spcPct val="100000"/>
              </a:lnSpc>
              <a:defRPr sz="4500">
                <a:solidFill>
                  <a:schemeClr val="bg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75500A8C-D095-CD48-96F2-F13BD6358833}"/>
              </a:ext>
            </a:extLst>
          </p:cNvPr>
          <p:cNvSpPr>
            <a:spLocks noGrp="1"/>
          </p:cNvSpPr>
          <p:nvPr>
            <p:ph type="body" sz="quarter" idx="10"/>
          </p:nvPr>
        </p:nvSpPr>
        <p:spPr>
          <a:xfrm>
            <a:off x="433675" y="2988040"/>
            <a:ext cx="9375775"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21" name="Picture 20">
            <a:extLst>
              <a:ext uri="{FF2B5EF4-FFF2-40B4-BE49-F238E27FC236}">
                <a16:creationId xmlns:a16="http://schemas.microsoft.com/office/drawing/2014/main" id="{43F16F1D-D154-45B9-AEDF-0CCA8D6D773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3" y="6354439"/>
            <a:ext cx="980589" cy="282164"/>
          </a:xfrm>
          <a:prstGeom prst="rect">
            <a:avLst/>
          </a:prstGeom>
        </p:spPr>
      </p:pic>
      <p:sp>
        <p:nvSpPr>
          <p:cNvPr id="22" name="Footer Placeholder 4">
            <a:extLst>
              <a:ext uri="{FF2B5EF4-FFF2-40B4-BE49-F238E27FC236}">
                <a16:creationId xmlns:a16="http://schemas.microsoft.com/office/drawing/2014/main" id="{B83BE927-F90B-4812-B2C6-22761C2EC527}"/>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2023 ServiceNow, Inc. All Rights Reserved. Confidential.</a:t>
            </a:r>
          </a:p>
        </p:txBody>
      </p:sp>
      <p:sp>
        <p:nvSpPr>
          <p:cNvPr id="23" name="Slide Number Placeholder 5">
            <a:extLst>
              <a:ext uri="{FF2B5EF4-FFF2-40B4-BE49-F238E27FC236}">
                <a16:creationId xmlns:a16="http://schemas.microsoft.com/office/drawing/2014/main" id="{361618E0-C664-494F-96AC-369CD17DC165}"/>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spTree>
    <p:extLst>
      <p:ext uri="{BB962C8B-B14F-4D97-AF65-F5344CB8AC3E}">
        <p14:creationId xmlns:p14="http://schemas.microsoft.com/office/powerpoint/2010/main" val="473322580"/>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hank You_1_Name">
    <p:bg>
      <p:bgPr>
        <a:solidFill>
          <a:schemeClr val="tx2"/>
        </a:solidFill>
        <a:effectLst/>
      </p:bgPr>
    </p:bg>
    <p:spTree>
      <p:nvGrpSpPr>
        <p:cNvPr id="1" name=""/>
        <p:cNvGrpSpPr/>
        <p:nvPr/>
      </p:nvGrpSpPr>
      <p:grpSpPr>
        <a:xfrm>
          <a:off x="0" y="0"/>
          <a:ext cx="0" cy="0"/>
          <a:chOff x="0" y="0"/>
          <a:chExt cx="0" cy="0"/>
        </a:xfrm>
      </p:grpSpPr>
      <p:pic>
        <p:nvPicPr>
          <p:cNvPr id="3" name="Picture 2" descr="A picture containing person, sky, outdoor, person&#10;&#10;Description automatically generated">
            <a:extLst>
              <a:ext uri="{FF2B5EF4-FFF2-40B4-BE49-F238E27FC236}">
                <a16:creationId xmlns:a16="http://schemas.microsoft.com/office/drawing/2014/main" id="{EF808782-CF0E-4EBC-83FE-98BE39F1FF5B}"/>
              </a:ext>
            </a:extLst>
          </p:cNvPr>
          <p:cNvPicPr>
            <a:picLocks noChangeAspect="1"/>
          </p:cNvPicPr>
          <p:nvPr userDrawn="1"/>
        </p:nvPicPr>
        <p:blipFill rotWithShape="1">
          <a:blip r:embed="rId2" cstate="screen">
            <a:alphaModFix/>
            <a:extLst>
              <a:ext uri="{28A0092B-C50C-407E-A947-70E740481C1C}">
                <a14:useLocalDpi xmlns:a14="http://schemas.microsoft.com/office/drawing/2010/main"/>
              </a:ext>
            </a:extLst>
          </a:blip>
          <a:srcRect/>
          <a:stretch/>
        </p:blipFill>
        <p:spPr bwMode="gray">
          <a:xfrm>
            <a:off x="-1" y="0"/>
            <a:ext cx="12188825" cy="6856214"/>
          </a:xfrm>
          <a:prstGeom prst="rect">
            <a:avLst/>
          </a:prstGeom>
        </p:spPr>
      </p:pic>
      <p:sp>
        <p:nvSpPr>
          <p:cNvPr id="11" name="Rectangle 10">
            <a:extLst>
              <a:ext uri="{FF2B5EF4-FFF2-40B4-BE49-F238E27FC236}">
                <a16:creationId xmlns:a16="http://schemas.microsoft.com/office/drawing/2014/main" id="{07DFDB63-7693-430A-BC03-A0817A02FC02}"/>
              </a:ext>
            </a:extLst>
          </p:cNvPr>
          <p:cNvSpPr/>
          <p:nvPr userDrawn="1"/>
        </p:nvSpPr>
        <p:spPr bwMode="gray">
          <a:xfrm>
            <a:off x="-1" y="0"/>
            <a:ext cx="12188825" cy="6856214"/>
          </a:xfrm>
          <a:prstGeom prst="rect">
            <a:avLst/>
          </a:prstGeom>
          <a:gradFill flip="none" rotWithShape="1">
            <a:gsLst>
              <a:gs pos="0">
                <a:schemeClr val="tx1">
                  <a:alpha val="15000"/>
                </a:schemeClr>
              </a:gs>
              <a:gs pos="100000">
                <a:schemeClr val="tx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err="1"/>
          </a:p>
        </p:txBody>
      </p:sp>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bwMode="gray">
          <a:xfrm>
            <a:off x="440211" y="3247194"/>
            <a:ext cx="5016027" cy="1325880"/>
          </a:xfrm>
        </p:spPr>
        <p:txBody>
          <a:bodyPr wrap="square" anchor="b">
            <a:noAutofit/>
          </a:bodyPr>
          <a:lstStyle>
            <a:lvl1pPr>
              <a:lnSpc>
                <a:spcPct val="100000"/>
              </a:lnSpc>
              <a:defRPr sz="6400">
                <a:solidFill>
                  <a:schemeClr val="accent1"/>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bwMode="gray">
          <a:xfrm>
            <a:off x="440211" y="4756688"/>
            <a:ext cx="5016027" cy="658813"/>
          </a:xfrm>
        </p:spPr>
        <p:txBody>
          <a:bodyPr wrap="square"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8" name="Picture 7">
            <a:extLst>
              <a:ext uri="{FF2B5EF4-FFF2-40B4-BE49-F238E27FC236}">
                <a16:creationId xmlns:a16="http://schemas.microsoft.com/office/drawing/2014/main" id="{D5CA8A74-B52F-4BA0-A498-6FC4D0FDA88A}"/>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bwMode="gray">
          <a:xfrm>
            <a:off x="428891" y="336108"/>
            <a:ext cx="1520560" cy="437540"/>
          </a:xfrm>
          <a:prstGeom prst="rect">
            <a:avLst/>
          </a:prstGeom>
        </p:spPr>
      </p:pic>
    </p:spTree>
    <p:extLst>
      <p:ext uri="{BB962C8B-B14F-4D97-AF65-F5344CB8AC3E}">
        <p14:creationId xmlns:p14="http://schemas.microsoft.com/office/powerpoint/2010/main" val="1595844341"/>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Thank You_Brand Blue">
    <p:bg bwMode="invGray">
      <p:bgPr>
        <a:solidFill>
          <a:schemeClr val="tx2"/>
        </a:solidFill>
        <a:effectLst/>
      </p:bgPr>
    </p:bg>
    <p:spTree>
      <p:nvGrpSpPr>
        <p:cNvPr id="1" name=""/>
        <p:cNvGrpSpPr/>
        <p:nvPr/>
      </p:nvGrpSpPr>
      <p:grpSpPr>
        <a:xfrm>
          <a:off x="0" y="0"/>
          <a:ext cx="0" cy="0"/>
          <a:chOff x="0" y="0"/>
          <a:chExt cx="0" cy="0"/>
        </a:xfrm>
      </p:grpSpPr>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bwMode="gray">
          <a:xfrm>
            <a:off x="440211" y="3247194"/>
            <a:ext cx="5016027" cy="1325880"/>
          </a:xfrm>
        </p:spPr>
        <p:txBody>
          <a:bodyPr wrap="square" anchor="b">
            <a:noAutofit/>
          </a:bodyPr>
          <a:lstStyle>
            <a:lvl1pPr>
              <a:lnSpc>
                <a:spcPct val="100000"/>
              </a:lnSpc>
              <a:defRPr sz="6400">
                <a:solidFill>
                  <a:schemeClr val="accent1"/>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bwMode="gray">
          <a:xfrm>
            <a:off x="440211" y="4756688"/>
            <a:ext cx="5016027" cy="658813"/>
          </a:xfrm>
        </p:spPr>
        <p:txBody>
          <a:bodyPr wrap="square"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8" name="Picture 7">
            <a:extLst>
              <a:ext uri="{FF2B5EF4-FFF2-40B4-BE49-F238E27FC236}">
                <a16:creationId xmlns:a16="http://schemas.microsoft.com/office/drawing/2014/main" id="{D5CA8A74-B52F-4BA0-A498-6FC4D0FDA88A}"/>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gray">
          <a:xfrm>
            <a:off x="428891" y="336108"/>
            <a:ext cx="1520560" cy="437540"/>
          </a:xfrm>
          <a:prstGeom prst="rect">
            <a:avLst/>
          </a:prstGeom>
        </p:spPr>
      </p:pic>
      <p:sp>
        <p:nvSpPr>
          <p:cNvPr id="7" name="Rectangle 6">
            <a:extLst>
              <a:ext uri="{FF2B5EF4-FFF2-40B4-BE49-F238E27FC236}">
                <a16:creationId xmlns:a16="http://schemas.microsoft.com/office/drawing/2014/main" id="{DB91C5CC-35B7-406D-9EA7-E8DABB706A93}"/>
              </a:ext>
            </a:extLst>
          </p:cNvPr>
          <p:cNvSpPr/>
          <p:nvPr userDrawn="1"/>
        </p:nvSpPr>
        <p:spPr bwMode="gray">
          <a:xfrm>
            <a:off x="12095163" y="0"/>
            <a:ext cx="9366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err="1"/>
          </a:p>
        </p:txBody>
      </p:sp>
    </p:spTree>
    <p:extLst>
      <p:ext uri="{BB962C8B-B14F-4D97-AF65-F5344CB8AC3E}">
        <p14:creationId xmlns:p14="http://schemas.microsoft.com/office/powerpoint/2010/main" val="2458541099"/>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Now logo">
    <p:bg>
      <p:bgPr>
        <a:solidFill>
          <a:schemeClr val="tx2"/>
        </a:solidFill>
        <a:effectLst/>
      </p:bgPr>
    </p:bg>
    <p:spTree>
      <p:nvGrpSpPr>
        <p:cNvPr id="1" name=""/>
        <p:cNvGrpSpPr/>
        <p:nvPr/>
      </p:nvGrpSpPr>
      <p:grpSpPr>
        <a:xfrm>
          <a:off x="0" y="0"/>
          <a:ext cx="0" cy="0"/>
          <a:chOff x="0" y="0"/>
          <a:chExt cx="0" cy="0"/>
        </a:xfrm>
      </p:grpSpPr>
      <p:pic>
        <p:nvPicPr>
          <p:cNvPr id="11" name="Picture 10" descr="A picture containing text, clipart&#10;&#10;Description automatically generated">
            <a:extLst>
              <a:ext uri="{FF2B5EF4-FFF2-40B4-BE49-F238E27FC236}">
                <a16:creationId xmlns:a16="http://schemas.microsoft.com/office/drawing/2014/main" id="{7C8ABF82-3299-4F7C-B841-24D506A241D5}"/>
              </a:ext>
            </a:extLst>
          </p:cNvPr>
          <p:cNvPicPr>
            <a:picLocks noChangeAspect="1"/>
          </p:cNvPicPr>
          <p:nvPr userDrawn="1"/>
        </p:nvPicPr>
        <p:blipFill>
          <a:blip r:embed="rId2"/>
          <a:stretch>
            <a:fillRect/>
          </a:stretch>
        </p:blipFill>
        <p:spPr bwMode="black">
          <a:xfrm>
            <a:off x="2812774" y="2221385"/>
            <a:ext cx="6549887" cy="1884725"/>
          </a:xfrm>
          <a:prstGeom prst="rect">
            <a:avLst/>
          </a:prstGeom>
        </p:spPr>
      </p:pic>
    </p:spTree>
    <p:extLst>
      <p:ext uri="{BB962C8B-B14F-4D97-AF65-F5344CB8AC3E}">
        <p14:creationId xmlns:p14="http://schemas.microsoft.com/office/powerpoint/2010/main" val="748366369"/>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Do not use">
    <p:bg>
      <p:bgPr>
        <a:solidFill>
          <a:schemeClr val="accent5"/>
        </a:solidFill>
        <a:effectLst/>
      </p:bgPr>
    </p:bg>
    <p:spTree>
      <p:nvGrpSpPr>
        <p:cNvPr id="1" name=""/>
        <p:cNvGrpSpPr/>
        <p:nvPr/>
      </p:nvGrpSpPr>
      <p:grpSpPr>
        <a:xfrm>
          <a:off x="0" y="0"/>
          <a:ext cx="0" cy="0"/>
          <a:chOff x="0" y="0"/>
          <a:chExt cx="0" cy="0"/>
        </a:xfrm>
      </p:grpSpPr>
      <p:sp>
        <p:nvSpPr>
          <p:cNvPr id="7" name="Rectangle 6"/>
          <p:cNvSpPr/>
          <p:nvPr userDrawn="1"/>
        </p:nvSpPr>
        <p:spPr bwMode="ltGray">
          <a:xfrm>
            <a:off x="0" y="0"/>
            <a:ext cx="12188825"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04" tIns="45702" rIns="91404" bIns="45702" numCol="1" spcCol="0" rtlCol="0" fromWordArt="0" anchor="ctr" anchorCtr="0" forceAA="0" compatLnSpc="1">
            <a:prstTxWarp prst="textNoShape">
              <a:avLst/>
            </a:prstTxWarp>
            <a:noAutofit/>
          </a:bodyPr>
          <a:lstStyle/>
          <a:p>
            <a:pPr lvl="0" algn="ctr"/>
            <a:endParaRPr lang="en-US" sz="3599"/>
          </a:p>
        </p:txBody>
      </p:sp>
      <p:sp>
        <p:nvSpPr>
          <p:cNvPr id="8" name="TextBox 7"/>
          <p:cNvSpPr txBox="1"/>
          <p:nvPr/>
        </p:nvSpPr>
        <p:spPr bwMode="gray">
          <a:xfrm>
            <a:off x="1453956" y="2907634"/>
            <a:ext cx="9280920" cy="1200072"/>
          </a:xfrm>
          <a:prstGeom prst="rect">
            <a:avLst/>
          </a:prstGeom>
          <a:noFill/>
        </p:spPr>
        <p:txBody>
          <a:bodyPr wrap="square" rtlCol="0">
            <a:noAutofit/>
          </a:bodyPr>
          <a:lstStyle/>
          <a:p>
            <a:pPr algn="ctr"/>
            <a:r>
              <a:rPr lang="en-US" sz="3599">
                <a:solidFill>
                  <a:schemeClr val="tx1"/>
                </a:solidFill>
              </a:rPr>
              <a:t>Do</a:t>
            </a:r>
            <a:r>
              <a:rPr lang="en-US" sz="3599" baseline="0">
                <a:solidFill>
                  <a:schemeClr val="tx1"/>
                </a:solidFill>
              </a:rPr>
              <a:t> not use this layout. For visual reference in layout masters only.</a:t>
            </a:r>
            <a:endParaRPr lang="en-US" sz="3599">
              <a:solidFill>
                <a:schemeClr val="tx1"/>
              </a:solidFill>
            </a:endParaRPr>
          </a:p>
        </p:txBody>
      </p:sp>
    </p:spTree>
    <p:extLst>
      <p:ext uri="{BB962C8B-B14F-4D97-AF65-F5344CB8AC3E}">
        <p14:creationId xmlns:p14="http://schemas.microsoft.com/office/powerpoint/2010/main" val="1271846945"/>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Cover_1">
    <p:bg>
      <p:bgPr>
        <a:solidFill>
          <a:schemeClr val="tx2"/>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C09EA89-7FF3-5B4D-BB5D-5107958535F7}"/>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a:xfrm>
            <a:off x="445028" y="2872136"/>
            <a:ext cx="9922935" cy="1325880"/>
          </a:xfrm>
        </p:spPr>
        <p:txBody>
          <a:bodyPr anchor="b">
            <a:noAutofit/>
          </a:bodyPr>
          <a:lstStyle>
            <a:lvl1pPr>
              <a:lnSpc>
                <a:spcPct val="100000"/>
              </a:lnSpc>
              <a:defRPr sz="4500">
                <a:solidFill>
                  <a:schemeClr val="accent1"/>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a:xfrm>
            <a:off x="445028" y="4223467"/>
            <a:ext cx="9922935"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52" name="Text Placeholder 51">
            <a:extLst>
              <a:ext uri="{FF2B5EF4-FFF2-40B4-BE49-F238E27FC236}">
                <a16:creationId xmlns:a16="http://schemas.microsoft.com/office/drawing/2014/main" id="{3835534A-190F-8648-8860-68E350DCF51F}"/>
              </a:ext>
            </a:extLst>
          </p:cNvPr>
          <p:cNvSpPr>
            <a:spLocks noGrp="1"/>
          </p:cNvSpPr>
          <p:nvPr userDrawn="1">
            <p:ph type="body" sz="quarter" idx="11"/>
          </p:nvPr>
        </p:nvSpPr>
        <p:spPr>
          <a:xfrm>
            <a:off x="452966" y="5729747"/>
            <a:ext cx="9911866"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userDrawn="1">
            <p:ph type="body" sz="quarter" idx="12"/>
          </p:nvPr>
        </p:nvSpPr>
        <p:spPr>
          <a:xfrm>
            <a:off x="445027" y="6077917"/>
            <a:ext cx="9923631"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1476396968"/>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1_Cover_1">
    <p:bg>
      <p:bgPr>
        <a:solidFill>
          <a:schemeClr val="tx2"/>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C09EA89-7FF3-5B4D-BB5D-5107958535F7}"/>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a:xfrm>
            <a:off x="445027" y="2872136"/>
            <a:ext cx="9922936" cy="1325880"/>
          </a:xfrm>
        </p:spPr>
        <p:txBody>
          <a:bodyPr anchor="b">
            <a:noAutofit/>
          </a:bodyPr>
          <a:lstStyle>
            <a:lvl1pPr>
              <a:lnSpc>
                <a:spcPct val="100000"/>
              </a:lnSpc>
              <a:defRPr sz="4500">
                <a:solidFill>
                  <a:schemeClr val="accent1"/>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a:xfrm>
            <a:off x="445027" y="4223467"/>
            <a:ext cx="9922936"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52" name="Text Placeholder 51">
            <a:extLst>
              <a:ext uri="{FF2B5EF4-FFF2-40B4-BE49-F238E27FC236}">
                <a16:creationId xmlns:a16="http://schemas.microsoft.com/office/drawing/2014/main" id="{3835534A-190F-8648-8860-68E350DCF51F}"/>
              </a:ext>
            </a:extLst>
          </p:cNvPr>
          <p:cNvSpPr>
            <a:spLocks noGrp="1"/>
          </p:cNvSpPr>
          <p:nvPr userDrawn="1">
            <p:ph type="body" sz="quarter" idx="11"/>
          </p:nvPr>
        </p:nvSpPr>
        <p:spPr>
          <a:xfrm>
            <a:off x="452967"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userDrawn="1">
            <p:ph type="body" sz="quarter" idx="12"/>
          </p:nvPr>
        </p:nvSpPr>
        <p:spPr>
          <a:xfrm>
            <a:off x="445028"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
        <p:nvSpPr>
          <p:cNvPr id="8" name="Text Placeholder 51">
            <a:extLst>
              <a:ext uri="{FF2B5EF4-FFF2-40B4-BE49-F238E27FC236}">
                <a16:creationId xmlns:a16="http://schemas.microsoft.com/office/drawing/2014/main" id="{9AE1D286-FE91-4B46-BB6E-01029D684DA7}"/>
              </a:ext>
            </a:extLst>
          </p:cNvPr>
          <p:cNvSpPr>
            <a:spLocks noGrp="1"/>
          </p:cNvSpPr>
          <p:nvPr>
            <p:ph type="body" sz="quarter" idx="13"/>
          </p:nvPr>
        </p:nvSpPr>
        <p:spPr>
          <a:xfrm>
            <a:off x="3253427"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9" name="Text Placeholder 53">
            <a:extLst>
              <a:ext uri="{FF2B5EF4-FFF2-40B4-BE49-F238E27FC236}">
                <a16:creationId xmlns:a16="http://schemas.microsoft.com/office/drawing/2014/main" id="{DBBC01BB-F541-43F0-94E6-ECC09BB40F7C}"/>
              </a:ext>
            </a:extLst>
          </p:cNvPr>
          <p:cNvSpPr>
            <a:spLocks noGrp="1"/>
          </p:cNvSpPr>
          <p:nvPr>
            <p:ph type="body" sz="quarter" idx="14"/>
          </p:nvPr>
        </p:nvSpPr>
        <p:spPr>
          <a:xfrm>
            <a:off x="3245488"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
        <p:nvSpPr>
          <p:cNvPr id="10" name="Text Placeholder 51">
            <a:extLst>
              <a:ext uri="{FF2B5EF4-FFF2-40B4-BE49-F238E27FC236}">
                <a16:creationId xmlns:a16="http://schemas.microsoft.com/office/drawing/2014/main" id="{C08BB528-698F-4E5C-BC7E-51C5596CE8A8}"/>
              </a:ext>
            </a:extLst>
          </p:cNvPr>
          <p:cNvSpPr>
            <a:spLocks noGrp="1"/>
          </p:cNvSpPr>
          <p:nvPr>
            <p:ph type="body" sz="quarter" idx="15"/>
          </p:nvPr>
        </p:nvSpPr>
        <p:spPr>
          <a:xfrm>
            <a:off x="6055739"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11" name="Text Placeholder 53">
            <a:extLst>
              <a:ext uri="{FF2B5EF4-FFF2-40B4-BE49-F238E27FC236}">
                <a16:creationId xmlns:a16="http://schemas.microsoft.com/office/drawing/2014/main" id="{C264A348-E5D2-495E-A7AB-E068C6192DAA}"/>
              </a:ext>
            </a:extLst>
          </p:cNvPr>
          <p:cNvSpPr>
            <a:spLocks noGrp="1"/>
          </p:cNvSpPr>
          <p:nvPr>
            <p:ph type="body" sz="quarter" idx="16"/>
          </p:nvPr>
        </p:nvSpPr>
        <p:spPr>
          <a:xfrm>
            <a:off x="6047800"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2787664598"/>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Cover w/ Image">
    <p:bg bwMode="gray">
      <p:bgPr>
        <a:solidFill>
          <a:schemeClr val="tx2"/>
        </a:solidFill>
        <a:effectLst/>
      </p:bgPr>
    </p:bg>
    <p:spTree>
      <p:nvGrpSpPr>
        <p:cNvPr id="1" name=""/>
        <p:cNvGrpSpPr/>
        <p:nvPr/>
      </p:nvGrpSpPr>
      <p:grpSpPr>
        <a:xfrm>
          <a:off x="0" y="0"/>
          <a:ext cx="0" cy="0"/>
          <a:chOff x="0" y="0"/>
          <a:chExt cx="0" cy="0"/>
        </a:xfrm>
      </p:grpSpPr>
      <p:pic>
        <p:nvPicPr>
          <p:cNvPr id="5" name="Picture 4" descr="A group of people smiling&#10;&#10;Description automatically generated with medium confidence">
            <a:extLst>
              <a:ext uri="{FF2B5EF4-FFF2-40B4-BE49-F238E27FC236}">
                <a16:creationId xmlns:a16="http://schemas.microsoft.com/office/drawing/2014/main" id="{5AD6FA4F-BA38-4220-ADF2-F8FBF0F3A92C}"/>
              </a:ext>
            </a:extLst>
          </p:cNvPr>
          <p:cNvPicPr>
            <a:picLocks noChangeAspect="1"/>
          </p:cNvPicPr>
          <p:nvPr userDrawn="1"/>
        </p:nvPicPr>
        <p:blipFill rotWithShape="1">
          <a:blip r:embed="rId2" cstate="screen">
            <a:alphaModFix/>
            <a:extLst>
              <a:ext uri="{28A0092B-C50C-407E-A947-70E740481C1C}">
                <a14:useLocalDpi xmlns:a14="http://schemas.microsoft.com/office/drawing/2010/main"/>
              </a:ext>
            </a:extLst>
          </a:blip>
          <a:srcRect/>
          <a:stretch/>
        </p:blipFill>
        <p:spPr>
          <a:xfrm>
            <a:off x="0" y="0"/>
            <a:ext cx="12188825" cy="6858000"/>
          </a:xfrm>
          <a:prstGeom prst="rect">
            <a:avLst/>
          </a:prstGeom>
        </p:spPr>
      </p:pic>
      <p:sp>
        <p:nvSpPr>
          <p:cNvPr id="4" name="Rectangle 3">
            <a:extLst>
              <a:ext uri="{FF2B5EF4-FFF2-40B4-BE49-F238E27FC236}">
                <a16:creationId xmlns:a16="http://schemas.microsoft.com/office/drawing/2014/main" id="{5EDA8AB8-CC02-461A-8071-0043DF83BFDD}"/>
              </a:ext>
            </a:extLst>
          </p:cNvPr>
          <p:cNvSpPr/>
          <p:nvPr userDrawn="1"/>
        </p:nvSpPr>
        <p:spPr>
          <a:xfrm>
            <a:off x="-1" y="0"/>
            <a:ext cx="12188825" cy="6856214"/>
          </a:xfrm>
          <a:prstGeom prst="rect">
            <a:avLst/>
          </a:prstGeom>
          <a:gradFill flip="none" rotWithShape="1">
            <a:gsLst>
              <a:gs pos="0">
                <a:schemeClr val="tx1">
                  <a:alpha val="15000"/>
                </a:schemeClr>
              </a:gs>
              <a:gs pos="100000">
                <a:schemeClr val="tx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err="1"/>
          </a:p>
        </p:txBody>
      </p:sp>
      <p:pic>
        <p:nvPicPr>
          <p:cNvPr id="6" name="Picture 5">
            <a:extLst>
              <a:ext uri="{FF2B5EF4-FFF2-40B4-BE49-F238E27FC236}">
                <a16:creationId xmlns:a16="http://schemas.microsoft.com/office/drawing/2014/main" id="{7C09EA89-7FF3-5B4D-BB5D-5107958535F7}"/>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bwMode="gray">
          <a:xfrm>
            <a:off x="428891" y="336108"/>
            <a:ext cx="1520560"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bwMode="gray">
          <a:xfrm>
            <a:off x="445028" y="3844214"/>
            <a:ext cx="6818313" cy="1325880"/>
          </a:xfrm>
        </p:spPr>
        <p:txBody>
          <a:bodyPr anchor="b">
            <a:noAutofit/>
          </a:bodyPr>
          <a:lstStyle>
            <a:lvl1pPr>
              <a:lnSpc>
                <a:spcPct val="100000"/>
              </a:lnSpc>
              <a:defRPr sz="4500">
                <a:solidFill>
                  <a:schemeClr val="accent1"/>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bwMode="gray">
          <a:xfrm>
            <a:off x="445028" y="5173774"/>
            <a:ext cx="6818313"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52" name="Text Placeholder 51">
            <a:extLst>
              <a:ext uri="{FF2B5EF4-FFF2-40B4-BE49-F238E27FC236}">
                <a16:creationId xmlns:a16="http://schemas.microsoft.com/office/drawing/2014/main" id="{3835534A-190F-8648-8860-68E350DCF51F}"/>
              </a:ext>
            </a:extLst>
          </p:cNvPr>
          <p:cNvSpPr>
            <a:spLocks noGrp="1"/>
          </p:cNvSpPr>
          <p:nvPr userDrawn="1">
            <p:ph type="body" sz="quarter" idx="11"/>
          </p:nvPr>
        </p:nvSpPr>
        <p:spPr bwMode="gray">
          <a:xfrm>
            <a:off x="452967"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userDrawn="1">
            <p:ph type="body" sz="quarter" idx="12"/>
          </p:nvPr>
        </p:nvSpPr>
        <p:spPr bwMode="gray">
          <a:xfrm>
            <a:off x="445028"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
        <p:nvSpPr>
          <p:cNvPr id="8" name="Text Placeholder 51">
            <a:extLst>
              <a:ext uri="{FF2B5EF4-FFF2-40B4-BE49-F238E27FC236}">
                <a16:creationId xmlns:a16="http://schemas.microsoft.com/office/drawing/2014/main" id="{9AE1D286-FE91-4B46-BB6E-01029D684DA7}"/>
              </a:ext>
            </a:extLst>
          </p:cNvPr>
          <p:cNvSpPr>
            <a:spLocks noGrp="1"/>
          </p:cNvSpPr>
          <p:nvPr>
            <p:ph type="body" sz="quarter" idx="13"/>
          </p:nvPr>
        </p:nvSpPr>
        <p:spPr bwMode="gray">
          <a:xfrm>
            <a:off x="3253427"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9" name="Text Placeholder 53">
            <a:extLst>
              <a:ext uri="{FF2B5EF4-FFF2-40B4-BE49-F238E27FC236}">
                <a16:creationId xmlns:a16="http://schemas.microsoft.com/office/drawing/2014/main" id="{DBBC01BB-F541-43F0-94E6-ECC09BB40F7C}"/>
              </a:ext>
            </a:extLst>
          </p:cNvPr>
          <p:cNvSpPr>
            <a:spLocks noGrp="1"/>
          </p:cNvSpPr>
          <p:nvPr>
            <p:ph type="body" sz="quarter" idx="14"/>
          </p:nvPr>
        </p:nvSpPr>
        <p:spPr bwMode="gray">
          <a:xfrm>
            <a:off x="3245488"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
        <p:nvSpPr>
          <p:cNvPr id="10" name="Text Placeholder 51">
            <a:extLst>
              <a:ext uri="{FF2B5EF4-FFF2-40B4-BE49-F238E27FC236}">
                <a16:creationId xmlns:a16="http://schemas.microsoft.com/office/drawing/2014/main" id="{C08BB528-698F-4E5C-BC7E-51C5596CE8A8}"/>
              </a:ext>
            </a:extLst>
          </p:cNvPr>
          <p:cNvSpPr>
            <a:spLocks noGrp="1"/>
          </p:cNvSpPr>
          <p:nvPr>
            <p:ph type="body" sz="quarter" idx="15"/>
          </p:nvPr>
        </p:nvSpPr>
        <p:spPr bwMode="gray">
          <a:xfrm>
            <a:off x="6055739"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11" name="Text Placeholder 53">
            <a:extLst>
              <a:ext uri="{FF2B5EF4-FFF2-40B4-BE49-F238E27FC236}">
                <a16:creationId xmlns:a16="http://schemas.microsoft.com/office/drawing/2014/main" id="{C264A348-E5D2-495E-A7AB-E068C6192DAA}"/>
              </a:ext>
            </a:extLst>
          </p:cNvPr>
          <p:cNvSpPr>
            <a:spLocks noGrp="1"/>
          </p:cNvSpPr>
          <p:nvPr>
            <p:ph type="body" sz="quarter" idx="16"/>
          </p:nvPr>
        </p:nvSpPr>
        <p:spPr bwMode="gray">
          <a:xfrm>
            <a:off x="6047800"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44080563"/>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055" y="1106424"/>
            <a:ext cx="11188711" cy="45048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05110340"/>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055" y="1660341"/>
            <a:ext cx="11189907" cy="4508684"/>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 Placeholder 6">
            <a:extLst>
              <a:ext uri="{FF2B5EF4-FFF2-40B4-BE49-F238E27FC236}">
                <a16:creationId xmlns:a16="http://schemas.microsoft.com/office/drawing/2014/main" id="{7EE672E2-6239-43C0-9FBC-FEE5A7AE9055}"/>
              </a:ext>
            </a:extLst>
          </p:cNvPr>
          <p:cNvSpPr>
            <a:spLocks noGrp="1"/>
          </p:cNvSpPr>
          <p:nvPr>
            <p:ph type="body" sz="quarter" idx="13"/>
          </p:nvPr>
        </p:nvSpPr>
        <p:spPr>
          <a:xfrm>
            <a:off x="456565" y="838452"/>
            <a:ext cx="11190563" cy="365760"/>
          </a:xfrm>
        </p:spPr>
        <p:txBody>
          <a:bodyPr vert="horz" lIns="91440" tIns="45720" rIns="91440" bIns="45720" rtlCol="0">
            <a:noAutofit/>
          </a:bodyPr>
          <a:lstStyle>
            <a:lvl1pPr marL="0" indent="0">
              <a:buNone/>
              <a:defRPr lang="en-US" sz="2000" dirty="0"/>
            </a:lvl1pPr>
          </a:lstStyle>
          <a:p>
            <a:pPr marL="228600" lvl="0" indent="-228600"/>
            <a:r>
              <a:rPr lang="en-US"/>
              <a:t>Click to edit Master text styles</a:t>
            </a:r>
          </a:p>
        </p:txBody>
      </p:sp>
    </p:spTree>
    <p:extLst>
      <p:ext uri="{BB962C8B-B14F-4D97-AF65-F5344CB8AC3E}">
        <p14:creationId xmlns:p14="http://schemas.microsoft.com/office/powerpoint/2010/main" val="4216606655"/>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 and Content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055" y="1660341"/>
            <a:ext cx="11189907" cy="4508684"/>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 Placeholder 6">
            <a:extLst>
              <a:ext uri="{FF2B5EF4-FFF2-40B4-BE49-F238E27FC236}">
                <a16:creationId xmlns:a16="http://schemas.microsoft.com/office/drawing/2014/main" id="{7EE672E2-6239-43C0-9FBC-FEE5A7AE9055}"/>
              </a:ext>
            </a:extLst>
          </p:cNvPr>
          <p:cNvSpPr>
            <a:spLocks noGrp="1"/>
          </p:cNvSpPr>
          <p:nvPr>
            <p:ph type="body" sz="quarter" idx="13"/>
          </p:nvPr>
        </p:nvSpPr>
        <p:spPr>
          <a:xfrm>
            <a:off x="456565" y="838452"/>
            <a:ext cx="11190563" cy="365760"/>
          </a:xfrm>
        </p:spPr>
        <p:txBody>
          <a:bodyPr vert="horz" lIns="91440" tIns="45720" rIns="91440" bIns="45720" rtlCol="0">
            <a:noAutofit/>
          </a:bodyPr>
          <a:lstStyle>
            <a:lvl1pPr marL="0" indent="0">
              <a:buNone/>
              <a:defRPr lang="en-US" sz="2000" dirty="0"/>
            </a:lvl1pPr>
          </a:lstStyle>
          <a:p>
            <a:pPr marL="228600" lvl="0" indent="-228600"/>
            <a:r>
              <a:rPr lang="en-US"/>
              <a:t>Click to edit Master text styles</a:t>
            </a:r>
          </a:p>
        </p:txBody>
      </p:sp>
    </p:spTree>
    <p:extLst>
      <p:ext uri="{BB962C8B-B14F-4D97-AF65-F5344CB8AC3E}">
        <p14:creationId xmlns:p14="http://schemas.microsoft.com/office/powerpoint/2010/main" val="2646073377"/>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2-line headlin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A01C83-3BD2-E649-B31F-808BA3401AB3}"/>
              </a:ext>
            </a:extLst>
          </p:cNvPr>
          <p:cNvSpPr>
            <a:spLocks noGrp="1"/>
          </p:cNvSpPr>
          <p:nvPr>
            <p:ph type="title" hasCustomPrompt="1"/>
          </p:nvPr>
        </p:nvSpPr>
        <p:spPr>
          <a:xfrm>
            <a:off x="449251" y="311377"/>
            <a:ext cx="11188711" cy="1011901"/>
          </a:xfrm>
        </p:spPr>
        <p:txBody>
          <a:bodyPr/>
          <a:lstStyle/>
          <a:p>
            <a:r>
              <a:rPr lang="en-US"/>
              <a:t>Click to edit Master title style</a:t>
            </a:r>
            <a:br>
              <a:rPr lang="en-US"/>
            </a:br>
            <a:r>
              <a:rPr lang="en-US"/>
              <a:t>Click to edit Master title style</a:t>
            </a:r>
          </a:p>
        </p:txBody>
      </p:sp>
      <p:sp>
        <p:nvSpPr>
          <p:cNvPr id="3" name="Content Placeholder 2">
            <a:extLst>
              <a:ext uri="{FF2B5EF4-FFF2-40B4-BE49-F238E27FC236}">
                <a16:creationId xmlns:a16="http://schemas.microsoft.com/office/drawing/2014/main" id="{415B00FE-8085-1F4C-BF80-E652D05A90DA}"/>
              </a:ext>
            </a:extLst>
          </p:cNvPr>
          <p:cNvSpPr>
            <a:spLocks noGrp="1"/>
          </p:cNvSpPr>
          <p:nvPr>
            <p:ph idx="1"/>
          </p:nvPr>
        </p:nvSpPr>
        <p:spPr>
          <a:xfrm>
            <a:off x="448055" y="1665127"/>
            <a:ext cx="11189907" cy="4000684"/>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27798881"/>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2-line headline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A01C83-3BD2-E649-B31F-808BA3401AB3}"/>
              </a:ext>
            </a:extLst>
          </p:cNvPr>
          <p:cNvSpPr>
            <a:spLocks noGrp="1"/>
          </p:cNvSpPr>
          <p:nvPr>
            <p:ph type="title" hasCustomPrompt="1"/>
          </p:nvPr>
        </p:nvSpPr>
        <p:spPr>
          <a:xfrm>
            <a:off x="449251" y="311377"/>
            <a:ext cx="11188711" cy="1011901"/>
          </a:xfrm>
        </p:spPr>
        <p:txBody>
          <a:bodyPr/>
          <a:lstStyle/>
          <a:p>
            <a:r>
              <a:rPr lang="en-US"/>
              <a:t>Click to edit Master title style</a:t>
            </a:r>
            <a:br>
              <a:rPr lang="en-US"/>
            </a:br>
            <a:r>
              <a:rPr lang="en-US"/>
              <a:t>Click to edit Master title style</a:t>
            </a:r>
          </a:p>
        </p:txBody>
      </p:sp>
      <p:sp>
        <p:nvSpPr>
          <p:cNvPr id="3" name="Content Placeholder 2">
            <a:extLst>
              <a:ext uri="{FF2B5EF4-FFF2-40B4-BE49-F238E27FC236}">
                <a16:creationId xmlns:a16="http://schemas.microsoft.com/office/drawing/2014/main" id="{415B00FE-8085-1F4C-BF80-E652D05A90DA}"/>
              </a:ext>
            </a:extLst>
          </p:cNvPr>
          <p:cNvSpPr>
            <a:spLocks noGrp="1"/>
          </p:cNvSpPr>
          <p:nvPr>
            <p:ph idx="1"/>
          </p:nvPr>
        </p:nvSpPr>
        <p:spPr>
          <a:xfrm>
            <a:off x="448055" y="2168341"/>
            <a:ext cx="11189907" cy="4000684"/>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6">
            <a:extLst>
              <a:ext uri="{FF2B5EF4-FFF2-40B4-BE49-F238E27FC236}">
                <a16:creationId xmlns:a16="http://schemas.microsoft.com/office/drawing/2014/main" id="{9198DDB6-E6C4-E94E-B779-BA0A23BEB300}"/>
              </a:ext>
            </a:extLst>
          </p:cNvPr>
          <p:cNvSpPr>
            <a:spLocks noGrp="1"/>
          </p:cNvSpPr>
          <p:nvPr>
            <p:ph type="body" sz="quarter" idx="13"/>
          </p:nvPr>
        </p:nvSpPr>
        <p:spPr>
          <a:xfrm>
            <a:off x="453771" y="1462931"/>
            <a:ext cx="11188711" cy="365760"/>
          </a:xfrm>
        </p:spPr>
        <p:txBody>
          <a:bodyPr vert="horz" lIns="91440" tIns="45720" rIns="91440" bIns="45720" rtlCol="0">
            <a:noAutofit/>
          </a:bodyPr>
          <a:lstStyle>
            <a:lvl1pPr marL="0" indent="0">
              <a:buNone/>
              <a:defRPr lang="en-US" sz="2000" dirty="0"/>
            </a:lvl1pPr>
          </a:lstStyle>
          <a:p>
            <a:pPr marL="228600" lvl="0" indent="-228600"/>
            <a:r>
              <a:rPr lang="en-US"/>
              <a:t>Click to edit Master text styles</a:t>
            </a:r>
          </a:p>
        </p:txBody>
      </p:sp>
    </p:spTree>
    <p:extLst>
      <p:ext uri="{BB962C8B-B14F-4D97-AF65-F5344CB8AC3E}">
        <p14:creationId xmlns:p14="http://schemas.microsoft.com/office/powerpoint/2010/main" val="3569239049"/>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056" y="1106424"/>
            <a:ext cx="10835640" cy="4504817"/>
          </a:xfrm>
        </p:spPr>
        <p:txBody>
          <a:bodyPr>
            <a:noAutofit/>
          </a:bodyPr>
          <a:lstStyle>
            <a:lvl1pPr marL="0" indent="0">
              <a:spcBef>
                <a:spcPts val="2200"/>
              </a:spcBef>
              <a:buFont typeface="Arial" panose="020B0604020202020204" pitchFamily="34" charset="0"/>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Tree>
    <p:extLst>
      <p:ext uri="{BB962C8B-B14F-4D97-AF65-F5344CB8AC3E}">
        <p14:creationId xmlns:p14="http://schemas.microsoft.com/office/powerpoint/2010/main" val="4073876479"/>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type="obj" preserve="1">
  <p:cSld name="1 Column Paragrap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056" y="1106424"/>
            <a:ext cx="5574920" cy="5062601"/>
          </a:xfrm>
        </p:spPr>
        <p:txBody>
          <a:bodyPr>
            <a:noAutofit/>
          </a:bodyPr>
          <a:lstStyle>
            <a:lvl1pPr marL="0" indent="0">
              <a:spcBef>
                <a:spcPts val="2200"/>
              </a:spcBef>
              <a:buFont typeface="Arial" panose="020B0604020202020204" pitchFamily="34" charset="0"/>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Tree>
    <p:extLst>
      <p:ext uri="{BB962C8B-B14F-4D97-AF65-F5344CB8AC3E}">
        <p14:creationId xmlns:p14="http://schemas.microsoft.com/office/powerpoint/2010/main" val="2558056510"/>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type="obj" preserve="1">
  <p:cSld name="1 Column Paragraph and 2-line headlin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hasCustomPrompt="1"/>
          </p:nvPr>
        </p:nvSpPr>
        <p:spPr/>
        <p:txBody>
          <a:bodyPr>
            <a:noAutofit/>
          </a:bodyPr>
          <a:lstStyle>
            <a:lvl1pPr>
              <a:defRPr/>
            </a:lvl1pPr>
          </a:lstStyle>
          <a:p>
            <a:r>
              <a:rPr lang="en-US"/>
              <a:t>Click to edit Master title style</a:t>
            </a:r>
            <a:br>
              <a:rPr lang="en-US"/>
            </a:br>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056" y="1664208"/>
            <a:ext cx="5574920" cy="4504817"/>
          </a:xfrm>
        </p:spPr>
        <p:txBody>
          <a:bodyPr>
            <a:noAutofit/>
          </a:bodyPr>
          <a:lstStyle>
            <a:lvl1pPr marL="0" indent="0">
              <a:spcBef>
                <a:spcPts val="2200"/>
              </a:spcBef>
              <a:buFont typeface="Arial" panose="020B0604020202020204" pitchFamily="34" charset="0"/>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Tree>
    <p:extLst>
      <p:ext uri="{BB962C8B-B14F-4D97-AF65-F5344CB8AC3E}">
        <p14:creationId xmlns:p14="http://schemas.microsoft.com/office/powerpoint/2010/main" val="3027368102"/>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Comparison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C5A86-FD66-B146-9622-A86F923BA3C4}"/>
              </a:ext>
            </a:extLst>
          </p:cNvPr>
          <p:cNvSpPr>
            <a:spLocks noGrp="1"/>
          </p:cNvSpPr>
          <p:nvPr>
            <p:ph type="title" hasCustomPrompt="1"/>
          </p:nvPr>
        </p:nvSpPr>
        <p:spPr/>
        <p:txBody>
          <a:bodyPr>
            <a:noAutofit/>
          </a:bodyPr>
          <a:lstStyle>
            <a:lvl1pPr>
              <a:defRPr/>
            </a:lvl1pPr>
          </a:lstStyle>
          <a:p>
            <a:r>
              <a:rPr lang="en-US"/>
              <a:t>Comparison</a:t>
            </a:r>
          </a:p>
        </p:txBody>
      </p:sp>
      <p:sp>
        <p:nvSpPr>
          <p:cNvPr id="25" name="Text Placeholder 24">
            <a:extLst>
              <a:ext uri="{FF2B5EF4-FFF2-40B4-BE49-F238E27FC236}">
                <a16:creationId xmlns:a16="http://schemas.microsoft.com/office/drawing/2014/main" id="{38259AE1-258A-8F44-B2BE-0E793A22F62D}"/>
              </a:ext>
            </a:extLst>
          </p:cNvPr>
          <p:cNvSpPr>
            <a:spLocks noGrp="1"/>
          </p:cNvSpPr>
          <p:nvPr>
            <p:ph type="body" sz="quarter" idx="12"/>
          </p:nvPr>
        </p:nvSpPr>
        <p:spPr>
          <a:xfrm>
            <a:off x="448231" y="2401155"/>
            <a:ext cx="5014360" cy="674285"/>
          </a:xfrm>
          <a:noFill/>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7" name="Text Placeholder 26">
            <a:extLst>
              <a:ext uri="{FF2B5EF4-FFF2-40B4-BE49-F238E27FC236}">
                <a16:creationId xmlns:a16="http://schemas.microsoft.com/office/drawing/2014/main" id="{E8AFC9D9-8450-0942-BEA0-F82861C6B0CE}"/>
              </a:ext>
            </a:extLst>
          </p:cNvPr>
          <p:cNvSpPr>
            <a:spLocks noGrp="1"/>
          </p:cNvSpPr>
          <p:nvPr>
            <p:ph type="body" sz="quarter" idx="13"/>
          </p:nvPr>
        </p:nvSpPr>
        <p:spPr>
          <a:xfrm>
            <a:off x="6073638" y="2401155"/>
            <a:ext cx="5014360" cy="663282"/>
          </a:xfrm>
          <a:noFill/>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29" name="Text Placeholder 28">
            <a:extLst>
              <a:ext uri="{FF2B5EF4-FFF2-40B4-BE49-F238E27FC236}">
                <a16:creationId xmlns:a16="http://schemas.microsoft.com/office/drawing/2014/main" id="{BA7378A8-A3EA-5D41-8248-545E1245C23C}"/>
              </a:ext>
            </a:extLst>
          </p:cNvPr>
          <p:cNvSpPr>
            <a:spLocks noGrp="1"/>
          </p:cNvSpPr>
          <p:nvPr>
            <p:ph type="body" sz="quarter" idx="14"/>
          </p:nvPr>
        </p:nvSpPr>
        <p:spPr>
          <a:xfrm>
            <a:off x="441877" y="3298877"/>
            <a:ext cx="5014361" cy="287014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 name="Text Placeholder 30">
            <a:extLst>
              <a:ext uri="{FF2B5EF4-FFF2-40B4-BE49-F238E27FC236}">
                <a16:creationId xmlns:a16="http://schemas.microsoft.com/office/drawing/2014/main" id="{3F414374-A9E1-7040-96BB-DCBFFCD3368F}"/>
              </a:ext>
            </a:extLst>
          </p:cNvPr>
          <p:cNvSpPr>
            <a:spLocks noGrp="1"/>
          </p:cNvSpPr>
          <p:nvPr>
            <p:ph type="body" sz="quarter" idx="15"/>
          </p:nvPr>
        </p:nvSpPr>
        <p:spPr>
          <a:xfrm>
            <a:off x="6073637" y="3298877"/>
            <a:ext cx="4984887" cy="287014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6" name="Straight Connector 5">
            <a:extLst>
              <a:ext uri="{FF2B5EF4-FFF2-40B4-BE49-F238E27FC236}">
                <a16:creationId xmlns:a16="http://schemas.microsoft.com/office/drawing/2014/main" id="{CE98FA07-6B5E-4D85-86E2-8446DAEC1245}"/>
              </a:ext>
            </a:extLst>
          </p:cNvPr>
          <p:cNvCxnSpPr/>
          <p:nvPr userDrawn="1"/>
        </p:nvCxnSpPr>
        <p:spPr>
          <a:xfrm>
            <a:off x="550863" y="2410803"/>
            <a:ext cx="490537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053CA2D-1284-40F4-AC5E-82B5B350B2D8}"/>
              </a:ext>
            </a:extLst>
          </p:cNvPr>
          <p:cNvCxnSpPr/>
          <p:nvPr userDrawn="1"/>
        </p:nvCxnSpPr>
        <p:spPr>
          <a:xfrm>
            <a:off x="550863" y="3047758"/>
            <a:ext cx="490537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984F364-C864-4B84-A8B2-89A0C8A00D3D}"/>
              </a:ext>
            </a:extLst>
          </p:cNvPr>
          <p:cNvCxnSpPr/>
          <p:nvPr userDrawn="1"/>
        </p:nvCxnSpPr>
        <p:spPr>
          <a:xfrm>
            <a:off x="6153150" y="2410803"/>
            <a:ext cx="490537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F0F8A1A-FCA7-4E51-987F-D40A4ACEA34C}"/>
              </a:ext>
            </a:extLst>
          </p:cNvPr>
          <p:cNvCxnSpPr/>
          <p:nvPr userDrawn="1"/>
        </p:nvCxnSpPr>
        <p:spPr>
          <a:xfrm>
            <a:off x="6153150" y="3047758"/>
            <a:ext cx="490537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96843433"/>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1_Comparison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C5A86-FD66-B146-9622-A86F923BA3C4}"/>
              </a:ext>
            </a:extLst>
          </p:cNvPr>
          <p:cNvSpPr>
            <a:spLocks noGrp="1"/>
          </p:cNvSpPr>
          <p:nvPr>
            <p:ph type="title" hasCustomPrompt="1"/>
          </p:nvPr>
        </p:nvSpPr>
        <p:spPr/>
        <p:txBody>
          <a:bodyPr>
            <a:noAutofit/>
          </a:bodyPr>
          <a:lstStyle>
            <a:lvl1pPr>
              <a:defRPr/>
            </a:lvl1pPr>
          </a:lstStyle>
          <a:p>
            <a:r>
              <a:rPr lang="en-US"/>
              <a:t>Comparison</a:t>
            </a:r>
          </a:p>
        </p:txBody>
      </p:sp>
      <p:sp>
        <p:nvSpPr>
          <p:cNvPr id="25" name="Text Placeholder 24">
            <a:extLst>
              <a:ext uri="{FF2B5EF4-FFF2-40B4-BE49-F238E27FC236}">
                <a16:creationId xmlns:a16="http://schemas.microsoft.com/office/drawing/2014/main" id="{38259AE1-258A-8F44-B2BE-0E793A22F62D}"/>
              </a:ext>
            </a:extLst>
          </p:cNvPr>
          <p:cNvSpPr>
            <a:spLocks noGrp="1"/>
          </p:cNvSpPr>
          <p:nvPr>
            <p:ph type="body" sz="quarter" idx="12"/>
          </p:nvPr>
        </p:nvSpPr>
        <p:spPr>
          <a:xfrm>
            <a:off x="448231" y="2401155"/>
            <a:ext cx="5014360" cy="674285"/>
          </a:xfrm>
          <a:noFill/>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7" name="Text Placeholder 26">
            <a:extLst>
              <a:ext uri="{FF2B5EF4-FFF2-40B4-BE49-F238E27FC236}">
                <a16:creationId xmlns:a16="http://schemas.microsoft.com/office/drawing/2014/main" id="{E8AFC9D9-8450-0942-BEA0-F82861C6B0CE}"/>
              </a:ext>
            </a:extLst>
          </p:cNvPr>
          <p:cNvSpPr>
            <a:spLocks noGrp="1"/>
          </p:cNvSpPr>
          <p:nvPr>
            <p:ph type="body" sz="quarter" idx="13"/>
          </p:nvPr>
        </p:nvSpPr>
        <p:spPr>
          <a:xfrm>
            <a:off x="6073638" y="2401155"/>
            <a:ext cx="5014360" cy="663282"/>
          </a:xfrm>
          <a:noFill/>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29" name="Text Placeholder 28">
            <a:extLst>
              <a:ext uri="{FF2B5EF4-FFF2-40B4-BE49-F238E27FC236}">
                <a16:creationId xmlns:a16="http://schemas.microsoft.com/office/drawing/2014/main" id="{BA7378A8-A3EA-5D41-8248-545E1245C23C}"/>
              </a:ext>
            </a:extLst>
          </p:cNvPr>
          <p:cNvSpPr>
            <a:spLocks noGrp="1"/>
          </p:cNvSpPr>
          <p:nvPr>
            <p:ph type="body" sz="quarter" idx="14"/>
          </p:nvPr>
        </p:nvSpPr>
        <p:spPr>
          <a:xfrm>
            <a:off x="441877" y="3298877"/>
            <a:ext cx="5014361" cy="2870148"/>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 name="Text Placeholder 30">
            <a:extLst>
              <a:ext uri="{FF2B5EF4-FFF2-40B4-BE49-F238E27FC236}">
                <a16:creationId xmlns:a16="http://schemas.microsoft.com/office/drawing/2014/main" id="{3F414374-A9E1-7040-96BB-DCBFFCD3368F}"/>
              </a:ext>
            </a:extLst>
          </p:cNvPr>
          <p:cNvSpPr>
            <a:spLocks noGrp="1"/>
          </p:cNvSpPr>
          <p:nvPr>
            <p:ph type="body" sz="quarter" idx="15"/>
          </p:nvPr>
        </p:nvSpPr>
        <p:spPr>
          <a:xfrm>
            <a:off x="6073638" y="3298877"/>
            <a:ext cx="4996000" cy="2870148"/>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6" name="Straight Connector 5">
            <a:extLst>
              <a:ext uri="{FF2B5EF4-FFF2-40B4-BE49-F238E27FC236}">
                <a16:creationId xmlns:a16="http://schemas.microsoft.com/office/drawing/2014/main" id="{CE98FA07-6B5E-4D85-86E2-8446DAEC1245}"/>
              </a:ext>
            </a:extLst>
          </p:cNvPr>
          <p:cNvCxnSpPr/>
          <p:nvPr userDrawn="1"/>
        </p:nvCxnSpPr>
        <p:spPr>
          <a:xfrm>
            <a:off x="550863" y="2410803"/>
            <a:ext cx="4905375" cy="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053CA2D-1284-40F4-AC5E-82B5B350B2D8}"/>
              </a:ext>
            </a:extLst>
          </p:cNvPr>
          <p:cNvCxnSpPr/>
          <p:nvPr userDrawn="1"/>
        </p:nvCxnSpPr>
        <p:spPr>
          <a:xfrm>
            <a:off x="550863" y="3047758"/>
            <a:ext cx="4905375"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984F364-C864-4B84-A8B2-89A0C8A00D3D}"/>
              </a:ext>
            </a:extLst>
          </p:cNvPr>
          <p:cNvCxnSpPr/>
          <p:nvPr userDrawn="1"/>
        </p:nvCxnSpPr>
        <p:spPr>
          <a:xfrm>
            <a:off x="6153150" y="2410803"/>
            <a:ext cx="4905375" cy="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F0F8A1A-FCA7-4E51-987F-D40A4ACEA34C}"/>
              </a:ext>
            </a:extLst>
          </p:cNvPr>
          <p:cNvCxnSpPr/>
          <p:nvPr userDrawn="1"/>
        </p:nvCxnSpPr>
        <p:spPr>
          <a:xfrm>
            <a:off x="6153150" y="3047758"/>
            <a:ext cx="4905375"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90516007"/>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2401155"/>
            <a:ext cx="3348752" cy="674285"/>
          </a:xfrm>
          <a:noFill/>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cxnSp>
        <p:nvCxnSpPr>
          <p:cNvPr id="19" name="Straight Connector 18">
            <a:extLst>
              <a:ext uri="{FF2B5EF4-FFF2-40B4-BE49-F238E27FC236}">
                <a16:creationId xmlns:a16="http://schemas.microsoft.com/office/drawing/2014/main" id="{DF4F8B34-1981-4C3C-B1D5-E67656B4D0C7}"/>
              </a:ext>
            </a:extLst>
          </p:cNvPr>
          <p:cNvCxnSpPr>
            <a:cxnSpLocks/>
          </p:cNvCxnSpPr>
          <p:nvPr userDrawn="1"/>
        </p:nvCxnSpPr>
        <p:spPr>
          <a:xfrm>
            <a:off x="550863"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EBF98D6-A4C3-4294-ADB1-A0F3BC8073D1}"/>
              </a:ext>
            </a:extLst>
          </p:cNvPr>
          <p:cNvCxnSpPr>
            <a:cxnSpLocks/>
          </p:cNvCxnSpPr>
          <p:nvPr userDrawn="1"/>
        </p:nvCxnSpPr>
        <p:spPr>
          <a:xfrm>
            <a:off x="550863"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3298877"/>
            <a:ext cx="3355106" cy="287014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Box 4">
            <a:extLst>
              <a:ext uri="{FF2B5EF4-FFF2-40B4-BE49-F238E27FC236}">
                <a16:creationId xmlns:a16="http://schemas.microsoft.com/office/drawing/2014/main" id="{2D179BE4-0F13-4FD3-9BF7-03924F8962F3}"/>
              </a:ext>
            </a:extLst>
          </p:cNvPr>
          <p:cNvSpPr txBox="1"/>
          <p:nvPr userDrawn="1"/>
        </p:nvSpPr>
        <p:spPr>
          <a:xfrm>
            <a:off x="454389" y="1867003"/>
            <a:ext cx="357790" cy="276999"/>
          </a:xfrm>
          <a:prstGeom prst="rect">
            <a:avLst/>
          </a:prstGeom>
          <a:noFill/>
        </p:spPr>
        <p:txBody>
          <a:bodyPr wrap="none" rtlCol="0">
            <a:spAutoFit/>
          </a:bodyPr>
          <a:lstStyle/>
          <a:p>
            <a:pPr algn="l"/>
            <a:r>
              <a:rPr lang="en-US" sz="1200" b="1">
                <a:solidFill>
                  <a:schemeClr val="bg1"/>
                </a:solidFill>
              </a:rPr>
              <a:t>01</a:t>
            </a:r>
          </a:p>
        </p:txBody>
      </p:sp>
      <p:sp>
        <p:nvSpPr>
          <p:cNvPr id="22" name="Text Placeholder 24">
            <a:extLst>
              <a:ext uri="{FF2B5EF4-FFF2-40B4-BE49-F238E27FC236}">
                <a16:creationId xmlns:a16="http://schemas.microsoft.com/office/drawing/2014/main" id="{D7B3D0DB-2EA9-49C1-88C4-F55FD4E33E62}"/>
              </a:ext>
            </a:extLst>
          </p:cNvPr>
          <p:cNvSpPr>
            <a:spLocks noGrp="1"/>
          </p:cNvSpPr>
          <p:nvPr>
            <p:ph type="body" sz="quarter" idx="15"/>
          </p:nvPr>
        </p:nvSpPr>
        <p:spPr>
          <a:xfrm>
            <a:off x="3964966" y="2401155"/>
            <a:ext cx="3348752" cy="674285"/>
          </a:xfrm>
          <a:noFill/>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cxnSp>
        <p:nvCxnSpPr>
          <p:cNvPr id="23" name="Straight Connector 22">
            <a:extLst>
              <a:ext uri="{FF2B5EF4-FFF2-40B4-BE49-F238E27FC236}">
                <a16:creationId xmlns:a16="http://schemas.microsoft.com/office/drawing/2014/main" id="{96A3B837-23DB-4327-B614-EF560D51698F}"/>
              </a:ext>
            </a:extLst>
          </p:cNvPr>
          <p:cNvCxnSpPr>
            <a:cxnSpLocks/>
          </p:cNvCxnSpPr>
          <p:nvPr userDrawn="1"/>
        </p:nvCxnSpPr>
        <p:spPr>
          <a:xfrm>
            <a:off x="4067598"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4C12A34-72F3-4954-BE69-BD4660B366D6}"/>
              </a:ext>
            </a:extLst>
          </p:cNvPr>
          <p:cNvCxnSpPr>
            <a:cxnSpLocks/>
          </p:cNvCxnSpPr>
          <p:nvPr userDrawn="1"/>
        </p:nvCxnSpPr>
        <p:spPr>
          <a:xfrm>
            <a:off x="4067598"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Text Placeholder 28">
            <a:extLst>
              <a:ext uri="{FF2B5EF4-FFF2-40B4-BE49-F238E27FC236}">
                <a16:creationId xmlns:a16="http://schemas.microsoft.com/office/drawing/2014/main" id="{F7B81E75-E29C-46DA-B1D5-0C614A3643E9}"/>
              </a:ext>
            </a:extLst>
          </p:cNvPr>
          <p:cNvSpPr>
            <a:spLocks noGrp="1"/>
          </p:cNvSpPr>
          <p:nvPr>
            <p:ph type="body" sz="quarter" idx="16"/>
          </p:nvPr>
        </p:nvSpPr>
        <p:spPr>
          <a:xfrm>
            <a:off x="3958613" y="3298877"/>
            <a:ext cx="3355106" cy="287014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6" name="TextBox 25">
            <a:extLst>
              <a:ext uri="{FF2B5EF4-FFF2-40B4-BE49-F238E27FC236}">
                <a16:creationId xmlns:a16="http://schemas.microsoft.com/office/drawing/2014/main" id="{9A005C46-9AA9-4FE7-A3B8-8F94A2774839}"/>
              </a:ext>
            </a:extLst>
          </p:cNvPr>
          <p:cNvSpPr txBox="1"/>
          <p:nvPr userDrawn="1"/>
        </p:nvSpPr>
        <p:spPr>
          <a:xfrm>
            <a:off x="3971124" y="1867003"/>
            <a:ext cx="357790" cy="276999"/>
          </a:xfrm>
          <a:prstGeom prst="rect">
            <a:avLst/>
          </a:prstGeom>
          <a:noFill/>
        </p:spPr>
        <p:txBody>
          <a:bodyPr wrap="none" rtlCol="0">
            <a:spAutoFit/>
          </a:bodyPr>
          <a:lstStyle/>
          <a:p>
            <a:pPr algn="l"/>
            <a:r>
              <a:rPr lang="en-US" sz="1200" b="1">
                <a:solidFill>
                  <a:schemeClr val="bg1"/>
                </a:solidFill>
              </a:rPr>
              <a:t>02</a:t>
            </a:r>
          </a:p>
        </p:txBody>
      </p:sp>
      <p:sp>
        <p:nvSpPr>
          <p:cNvPr id="27" name="Text Placeholder 24">
            <a:extLst>
              <a:ext uri="{FF2B5EF4-FFF2-40B4-BE49-F238E27FC236}">
                <a16:creationId xmlns:a16="http://schemas.microsoft.com/office/drawing/2014/main" id="{56437212-975C-442C-B415-339DBB038579}"/>
              </a:ext>
            </a:extLst>
          </p:cNvPr>
          <p:cNvSpPr>
            <a:spLocks noGrp="1"/>
          </p:cNvSpPr>
          <p:nvPr>
            <p:ph type="body" sz="quarter" idx="17"/>
          </p:nvPr>
        </p:nvSpPr>
        <p:spPr>
          <a:xfrm>
            <a:off x="7467215" y="2401155"/>
            <a:ext cx="3348752" cy="674285"/>
          </a:xfrm>
          <a:noFill/>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cxnSp>
        <p:nvCxnSpPr>
          <p:cNvPr id="28" name="Straight Connector 27">
            <a:extLst>
              <a:ext uri="{FF2B5EF4-FFF2-40B4-BE49-F238E27FC236}">
                <a16:creationId xmlns:a16="http://schemas.microsoft.com/office/drawing/2014/main" id="{5C9E2048-3D9A-4D10-B4D3-55885C5C4A16}"/>
              </a:ext>
            </a:extLst>
          </p:cNvPr>
          <p:cNvCxnSpPr>
            <a:cxnSpLocks/>
          </p:cNvCxnSpPr>
          <p:nvPr userDrawn="1"/>
        </p:nvCxnSpPr>
        <p:spPr>
          <a:xfrm>
            <a:off x="7569847"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E21BED94-D114-4634-8456-103C4CFAF80E}"/>
              </a:ext>
            </a:extLst>
          </p:cNvPr>
          <p:cNvCxnSpPr>
            <a:cxnSpLocks/>
          </p:cNvCxnSpPr>
          <p:nvPr userDrawn="1"/>
        </p:nvCxnSpPr>
        <p:spPr>
          <a:xfrm>
            <a:off x="7569847"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Text Placeholder 28">
            <a:extLst>
              <a:ext uri="{FF2B5EF4-FFF2-40B4-BE49-F238E27FC236}">
                <a16:creationId xmlns:a16="http://schemas.microsoft.com/office/drawing/2014/main" id="{ADB32618-CA30-473C-A67C-E2840BEFA3F2}"/>
              </a:ext>
            </a:extLst>
          </p:cNvPr>
          <p:cNvSpPr>
            <a:spLocks noGrp="1"/>
          </p:cNvSpPr>
          <p:nvPr>
            <p:ph type="body" sz="quarter" idx="18"/>
          </p:nvPr>
        </p:nvSpPr>
        <p:spPr>
          <a:xfrm>
            <a:off x="7460862" y="3298877"/>
            <a:ext cx="3355106" cy="287014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 name="TextBox 30">
            <a:extLst>
              <a:ext uri="{FF2B5EF4-FFF2-40B4-BE49-F238E27FC236}">
                <a16:creationId xmlns:a16="http://schemas.microsoft.com/office/drawing/2014/main" id="{CE135130-1BC5-4C60-BE93-18D4142CE74D}"/>
              </a:ext>
            </a:extLst>
          </p:cNvPr>
          <p:cNvSpPr txBox="1"/>
          <p:nvPr userDrawn="1"/>
        </p:nvSpPr>
        <p:spPr>
          <a:xfrm>
            <a:off x="7473373" y="1867003"/>
            <a:ext cx="357790" cy="276999"/>
          </a:xfrm>
          <a:prstGeom prst="rect">
            <a:avLst/>
          </a:prstGeom>
          <a:noFill/>
        </p:spPr>
        <p:txBody>
          <a:bodyPr wrap="none" rtlCol="0">
            <a:spAutoFit/>
          </a:bodyPr>
          <a:lstStyle/>
          <a:p>
            <a:pPr algn="l"/>
            <a:r>
              <a:rPr lang="en-US" sz="1200" b="1">
                <a:solidFill>
                  <a:schemeClr val="bg1"/>
                </a:solidFill>
              </a:rPr>
              <a:t>03</a:t>
            </a:r>
          </a:p>
        </p:txBody>
      </p:sp>
    </p:spTree>
    <p:extLst>
      <p:ext uri="{BB962C8B-B14F-4D97-AF65-F5344CB8AC3E}">
        <p14:creationId xmlns:p14="http://schemas.microsoft.com/office/powerpoint/2010/main" val="3584317143"/>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4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2401155"/>
            <a:ext cx="2201894" cy="674285"/>
          </a:xfrm>
          <a:noFill/>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grpSp>
        <p:nvGrpSpPr>
          <p:cNvPr id="6" name="Group 5">
            <a:extLst>
              <a:ext uri="{FF2B5EF4-FFF2-40B4-BE49-F238E27FC236}">
                <a16:creationId xmlns:a16="http://schemas.microsoft.com/office/drawing/2014/main" id="{FE4499DD-B6BA-49FF-88A5-C700EDCF0871}"/>
              </a:ext>
            </a:extLst>
          </p:cNvPr>
          <p:cNvGrpSpPr/>
          <p:nvPr userDrawn="1"/>
        </p:nvGrpSpPr>
        <p:grpSpPr>
          <a:xfrm>
            <a:off x="550863" y="2410803"/>
            <a:ext cx="2097087" cy="636955"/>
            <a:chOff x="550863" y="2410803"/>
            <a:chExt cx="3246120" cy="636955"/>
          </a:xfrm>
        </p:grpSpPr>
        <p:cxnSp>
          <p:nvCxnSpPr>
            <p:cNvPr id="19" name="Straight Connector 18">
              <a:extLst>
                <a:ext uri="{FF2B5EF4-FFF2-40B4-BE49-F238E27FC236}">
                  <a16:creationId xmlns:a16="http://schemas.microsoft.com/office/drawing/2014/main" id="{DF4F8B34-1981-4C3C-B1D5-E67656B4D0C7}"/>
                </a:ext>
              </a:extLst>
            </p:cNvPr>
            <p:cNvCxnSpPr/>
            <p:nvPr userDrawn="1"/>
          </p:nvCxnSpPr>
          <p:spPr>
            <a:xfrm>
              <a:off x="550863"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EBF98D6-A4C3-4294-ADB1-A0F3BC8073D1}"/>
                </a:ext>
              </a:extLst>
            </p:cNvPr>
            <p:cNvCxnSpPr/>
            <p:nvPr userDrawn="1"/>
          </p:nvCxnSpPr>
          <p:spPr>
            <a:xfrm>
              <a:off x="550863"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3298877"/>
            <a:ext cx="2206072" cy="287014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Box 4">
            <a:extLst>
              <a:ext uri="{FF2B5EF4-FFF2-40B4-BE49-F238E27FC236}">
                <a16:creationId xmlns:a16="http://schemas.microsoft.com/office/drawing/2014/main" id="{2D179BE4-0F13-4FD3-9BF7-03924F8962F3}"/>
              </a:ext>
            </a:extLst>
          </p:cNvPr>
          <p:cNvSpPr txBox="1"/>
          <p:nvPr userDrawn="1"/>
        </p:nvSpPr>
        <p:spPr>
          <a:xfrm>
            <a:off x="454389" y="1867003"/>
            <a:ext cx="357790" cy="276999"/>
          </a:xfrm>
          <a:prstGeom prst="rect">
            <a:avLst/>
          </a:prstGeom>
          <a:noFill/>
        </p:spPr>
        <p:txBody>
          <a:bodyPr wrap="none" rtlCol="0">
            <a:spAutoFit/>
          </a:bodyPr>
          <a:lstStyle/>
          <a:p>
            <a:pPr algn="l"/>
            <a:r>
              <a:rPr lang="en-US" sz="1200" b="1">
                <a:solidFill>
                  <a:schemeClr val="bg1"/>
                </a:solidFill>
              </a:rPr>
              <a:t>01</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3263893" y="2401155"/>
            <a:ext cx="2201894" cy="674285"/>
          </a:xfrm>
          <a:noFill/>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grpSp>
        <p:nvGrpSpPr>
          <p:cNvPr id="33" name="Group 32">
            <a:extLst>
              <a:ext uri="{FF2B5EF4-FFF2-40B4-BE49-F238E27FC236}">
                <a16:creationId xmlns:a16="http://schemas.microsoft.com/office/drawing/2014/main" id="{54EA2947-8001-450A-B426-C6BFA50448EF}"/>
              </a:ext>
            </a:extLst>
          </p:cNvPr>
          <p:cNvGrpSpPr/>
          <p:nvPr userDrawn="1"/>
        </p:nvGrpSpPr>
        <p:grpSpPr>
          <a:xfrm>
            <a:off x="3366525" y="2410803"/>
            <a:ext cx="2097087" cy="636955"/>
            <a:chOff x="550863" y="2410803"/>
            <a:chExt cx="3246120" cy="636955"/>
          </a:xfrm>
        </p:grpSpPr>
        <p:cxnSp>
          <p:nvCxnSpPr>
            <p:cNvPr id="34" name="Straight Connector 33">
              <a:extLst>
                <a:ext uri="{FF2B5EF4-FFF2-40B4-BE49-F238E27FC236}">
                  <a16:creationId xmlns:a16="http://schemas.microsoft.com/office/drawing/2014/main" id="{BF39DA03-4083-45C5-8557-C668B693786D}"/>
                </a:ext>
              </a:extLst>
            </p:cNvPr>
            <p:cNvCxnSpPr/>
            <p:nvPr userDrawn="1"/>
          </p:nvCxnSpPr>
          <p:spPr>
            <a:xfrm>
              <a:off x="550863"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64D033D7-C56A-48C2-9E89-656FF3EDA172}"/>
                </a:ext>
              </a:extLst>
            </p:cNvPr>
            <p:cNvCxnSpPr/>
            <p:nvPr userDrawn="1"/>
          </p:nvCxnSpPr>
          <p:spPr>
            <a:xfrm>
              <a:off x="550863"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3257540" y="3298877"/>
            <a:ext cx="2206072" cy="287014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7" name="TextBox 36">
            <a:extLst>
              <a:ext uri="{FF2B5EF4-FFF2-40B4-BE49-F238E27FC236}">
                <a16:creationId xmlns:a16="http://schemas.microsoft.com/office/drawing/2014/main" id="{A6461ABD-5CEA-4AC3-838A-3A0493AF84BC}"/>
              </a:ext>
            </a:extLst>
          </p:cNvPr>
          <p:cNvSpPr txBox="1"/>
          <p:nvPr userDrawn="1"/>
        </p:nvSpPr>
        <p:spPr>
          <a:xfrm>
            <a:off x="3270051" y="1867003"/>
            <a:ext cx="357790" cy="276999"/>
          </a:xfrm>
          <a:prstGeom prst="rect">
            <a:avLst/>
          </a:prstGeom>
          <a:noFill/>
        </p:spPr>
        <p:txBody>
          <a:bodyPr wrap="none" rtlCol="0">
            <a:spAutoFit/>
          </a:bodyPr>
          <a:lstStyle/>
          <a:p>
            <a:pPr algn="l"/>
            <a:r>
              <a:rPr lang="en-US" sz="1200" b="1">
                <a:solidFill>
                  <a:schemeClr val="bg1"/>
                </a:solidFill>
              </a:rPr>
              <a:t>02</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6068418" y="2401155"/>
            <a:ext cx="2201894" cy="674285"/>
          </a:xfrm>
          <a:noFill/>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grpSp>
        <p:nvGrpSpPr>
          <p:cNvPr id="39" name="Group 38">
            <a:extLst>
              <a:ext uri="{FF2B5EF4-FFF2-40B4-BE49-F238E27FC236}">
                <a16:creationId xmlns:a16="http://schemas.microsoft.com/office/drawing/2014/main" id="{FB6E805E-0045-4670-BFA4-3B11E84DA790}"/>
              </a:ext>
            </a:extLst>
          </p:cNvPr>
          <p:cNvGrpSpPr/>
          <p:nvPr userDrawn="1"/>
        </p:nvGrpSpPr>
        <p:grpSpPr>
          <a:xfrm>
            <a:off x="6171050" y="2410803"/>
            <a:ext cx="2097087" cy="636955"/>
            <a:chOff x="550863" y="2410803"/>
            <a:chExt cx="3246120" cy="636955"/>
          </a:xfrm>
        </p:grpSpPr>
        <p:cxnSp>
          <p:nvCxnSpPr>
            <p:cNvPr id="40" name="Straight Connector 39">
              <a:extLst>
                <a:ext uri="{FF2B5EF4-FFF2-40B4-BE49-F238E27FC236}">
                  <a16:creationId xmlns:a16="http://schemas.microsoft.com/office/drawing/2014/main" id="{E4E59203-9F84-4E41-BC57-CD79ADBF1412}"/>
                </a:ext>
              </a:extLst>
            </p:cNvPr>
            <p:cNvCxnSpPr/>
            <p:nvPr userDrawn="1"/>
          </p:nvCxnSpPr>
          <p:spPr>
            <a:xfrm>
              <a:off x="550863"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645514DF-ACCB-461E-BDB7-4077E6C77560}"/>
                </a:ext>
              </a:extLst>
            </p:cNvPr>
            <p:cNvCxnSpPr/>
            <p:nvPr userDrawn="1"/>
          </p:nvCxnSpPr>
          <p:spPr>
            <a:xfrm>
              <a:off x="550863"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6062065" y="3298877"/>
            <a:ext cx="2206072" cy="287014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3" name="TextBox 42">
            <a:extLst>
              <a:ext uri="{FF2B5EF4-FFF2-40B4-BE49-F238E27FC236}">
                <a16:creationId xmlns:a16="http://schemas.microsoft.com/office/drawing/2014/main" id="{04FFDD2B-7EF4-4D95-94AB-8983074F76A5}"/>
              </a:ext>
            </a:extLst>
          </p:cNvPr>
          <p:cNvSpPr txBox="1"/>
          <p:nvPr userDrawn="1"/>
        </p:nvSpPr>
        <p:spPr>
          <a:xfrm>
            <a:off x="6074576" y="1867003"/>
            <a:ext cx="357790" cy="276999"/>
          </a:xfrm>
          <a:prstGeom prst="rect">
            <a:avLst/>
          </a:prstGeom>
          <a:noFill/>
        </p:spPr>
        <p:txBody>
          <a:bodyPr wrap="none" rtlCol="0">
            <a:spAutoFit/>
          </a:bodyPr>
          <a:lstStyle/>
          <a:p>
            <a:pPr algn="l"/>
            <a:r>
              <a:rPr lang="en-US" sz="1200" b="1">
                <a:solidFill>
                  <a:schemeClr val="bg1"/>
                </a:solidFill>
              </a:rPr>
              <a:t>03</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8879296" y="2401155"/>
            <a:ext cx="2201894" cy="674285"/>
          </a:xfrm>
          <a:noFill/>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grpSp>
        <p:nvGrpSpPr>
          <p:cNvPr id="45" name="Group 44">
            <a:extLst>
              <a:ext uri="{FF2B5EF4-FFF2-40B4-BE49-F238E27FC236}">
                <a16:creationId xmlns:a16="http://schemas.microsoft.com/office/drawing/2014/main" id="{ACC0D123-E0A1-4F0F-853D-4C2AE19536B2}"/>
              </a:ext>
            </a:extLst>
          </p:cNvPr>
          <p:cNvGrpSpPr/>
          <p:nvPr userDrawn="1"/>
        </p:nvGrpSpPr>
        <p:grpSpPr>
          <a:xfrm>
            <a:off x="8981928" y="2410803"/>
            <a:ext cx="2097087" cy="636955"/>
            <a:chOff x="550863" y="2410803"/>
            <a:chExt cx="3246120" cy="636955"/>
          </a:xfrm>
        </p:grpSpPr>
        <p:cxnSp>
          <p:nvCxnSpPr>
            <p:cNvPr id="46" name="Straight Connector 45">
              <a:extLst>
                <a:ext uri="{FF2B5EF4-FFF2-40B4-BE49-F238E27FC236}">
                  <a16:creationId xmlns:a16="http://schemas.microsoft.com/office/drawing/2014/main" id="{4A4D979D-6CA9-4896-B5E5-6E007BBAA8CE}"/>
                </a:ext>
              </a:extLst>
            </p:cNvPr>
            <p:cNvCxnSpPr/>
            <p:nvPr userDrawn="1"/>
          </p:nvCxnSpPr>
          <p:spPr>
            <a:xfrm>
              <a:off x="550863"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9CA1D20E-786E-438D-BB3E-5D7D9EE46AEF}"/>
                </a:ext>
              </a:extLst>
            </p:cNvPr>
            <p:cNvCxnSpPr/>
            <p:nvPr userDrawn="1"/>
          </p:nvCxnSpPr>
          <p:spPr>
            <a:xfrm>
              <a:off x="550863"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8872943" y="3298877"/>
            <a:ext cx="2206072" cy="287014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9" name="TextBox 48">
            <a:extLst>
              <a:ext uri="{FF2B5EF4-FFF2-40B4-BE49-F238E27FC236}">
                <a16:creationId xmlns:a16="http://schemas.microsoft.com/office/drawing/2014/main" id="{5832141D-2E9E-40E4-96BD-70D24672D900}"/>
              </a:ext>
            </a:extLst>
          </p:cNvPr>
          <p:cNvSpPr txBox="1"/>
          <p:nvPr userDrawn="1"/>
        </p:nvSpPr>
        <p:spPr>
          <a:xfrm>
            <a:off x="8885454" y="1867003"/>
            <a:ext cx="357790" cy="276999"/>
          </a:xfrm>
          <a:prstGeom prst="rect">
            <a:avLst/>
          </a:prstGeom>
          <a:noFill/>
        </p:spPr>
        <p:txBody>
          <a:bodyPr wrap="none" rtlCol="0">
            <a:spAutoFit/>
          </a:bodyPr>
          <a:lstStyle/>
          <a:p>
            <a:pPr algn="l"/>
            <a:r>
              <a:rPr lang="en-US" sz="1200" b="1">
                <a:solidFill>
                  <a:schemeClr val="bg1"/>
                </a:solidFill>
              </a:rPr>
              <a:t>04</a:t>
            </a:r>
          </a:p>
        </p:txBody>
      </p:sp>
    </p:spTree>
    <p:extLst>
      <p:ext uri="{BB962C8B-B14F-4D97-AF65-F5344CB8AC3E}">
        <p14:creationId xmlns:p14="http://schemas.microsoft.com/office/powerpoint/2010/main" val="1872857396"/>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line headlin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A01C83-3BD2-E649-B31F-808BA3401AB3}"/>
              </a:ext>
            </a:extLst>
          </p:cNvPr>
          <p:cNvSpPr>
            <a:spLocks noGrp="1"/>
          </p:cNvSpPr>
          <p:nvPr>
            <p:ph type="title" hasCustomPrompt="1"/>
          </p:nvPr>
        </p:nvSpPr>
        <p:spPr>
          <a:xfrm>
            <a:off x="449251" y="311377"/>
            <a:ext cx="11188711" cy="1011901"/>
          </a:xfrm>
        </p:spPr>
        <p:txBody>
          <a:bodyPr/>
          <a:lstStyle/>
          <a:p>
            <a:r>
              <a:rPr lang="en-US"/>
              <a:t>Click to edit Master title style</a:t>
            </a:r>
            <a:br>
              <a:rPr lang="en-US"/>
            </a:br>
            <a:r>
              <a:rPr lang="en-US"/>
              <a:t>Click to edit Master title style</a:t>
            </a:r>
          </a:p>
        </p:txBody>
      </p:sp>
      <p:sp>
        <p:nvSpPr>
          <p:cNvPr id="3" name="Content Placeholder 2">
            <a:extLst>
              <a:ext uri="{FF2B5EF4-FFF2-40B4-BE49-F238E27FC236}">
                <a16:creationId xmlns:a16="http://schemas.microsoft.com/office/drawing/2014/main" id="{415B00FE-8085-1F4C-BF80-E652D05A90DA}"/>
              </a:ext>
            </a:extLst>
          </p:cNvPr>
          <p:cNvSpPr>
            <a:spLocks noGrp="1"/>
          </p:cNvSpPr>
          <p:nvPr>
            <p:ph idx="1"/>
          </p:nvPr>
        </p:nvSpPr>
        <p:spPr>
          <a:xfrm>
            <a:off x="448055" y="1665127"/>
            <a:ext cx="11189907" cy="4000684"/>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73125562"/>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4 column Spli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174487"/>
            <a:ext cx="5029200"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7" y="1920160"/>
            <a:ext cx="5035553" cy="1785065"/>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6341765" y="1174487"/>
            <a:ext cx="5029200"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6327063" y="1920160"/>
            <a:ext cx="5043897" cy="1785065"/>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438706" y="3387000"/>
            <a:ext cx="5035554"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439287" y="4120915"/>
            <a:ext cx="5044495"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6341764" y="3387000"/>
            <a:ext cx="5043897"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6321701" y="4120915"/>
            <a:ext cx="5063959"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62471131"/>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6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174487"/>
            <a:ext cx="3602736"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1920160"/>
            <a:ext cx="3602736" cy="1785065"/>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4250223" y="1174487"/>
            <a:ext cx="3602736"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4235521" y="1920160"/>
            <a:ext cx="3602736" cy="1785065"/>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439288" y="3387000"/>
            <a:ext cx="3611679"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439288" y="4120915"/>
            <a:ext cx="3602736"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4232981" y="3387000"/>
            <a:ext cx="3619977"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4230159" y="4120915"/>
            <a:ext cx="3602736"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Text Placeholder 24">
            <a:extLst>
              <a:ext uri="{FF2B5EF4-FFF2-40B4-BE49-F238E27FC236}">
                <a16:creationId xmlns:a16="http://schemas.microsoft.com/office/drawing/2014/main" id="{9DC36EAE-96C1-4712-8AFD-EC2994346926}"/>
              </a:ext>
            </a:extLst>
          </p:cNvPr>
          <p:cNvSpPr>
            <a:spLocks noGrp="1"/>
          </p:cNvSpPr>
          <p:nvPr>
            <p:ph type="body" sz="quarter" idx="21"/>
          </p:nvPr>
        </p:nvSpPr>
        <p:spPr>
          <a:xfrm>
            <a:off x="8026625" y="1174487"/>
            <a:ext cx="3602736"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18" name="Text Placeholder 28">
            <a:extLst>
              <a:ext uri="{FF2B5EF4-FFF2-40B4-BE49-F238E27FC236}">
                <a16:creationId xmlns:a16="http://schemas.microsoft.com/office/drawing/2014/main" id="{E18812E5-E182-4AF8-8C90-D30E694BA0FD}"/>
              </a:ext>
            </a:extLst>
          </p:cNvPr>
          <p:cNvSpPr>
            <a:spLocks noGrp="1"/>
          </p:cNvSpPr>
          <p:nvPr>
            <p:ph type="body" sz="quarter" idx="22"/>
          </p:nvPr>
        </p:nvSpPr>
        <p:spPr>
          <a:xfrm>
            <a:off x="8011923" y="1920160"/>
            <a:ext cx="3602736" cy="1785065"/>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24">
            <a:extLst>
              <a:ext uri="{FF2B5EF4-FFF2-40B4-BE49-F238E27FC236}">
                <a16:creationId xmlns:a16="http://schemas.microsoft.com/office/drawing/2014/main" id="{DA9B2275-1004-4AC4-8694-96DA475D280B}"/>
              </a:ext>
            </a:extLst>
          </p:cNvPr>
          <p:cNvSpPr>
            <a:spLocks noGrp="1"/>
          </p:cNvSpPr>
          <p:nvPr>
            <p:ph type="body" sz="quarter" idx="23"/>
          </p:nvPr>
        </p:nvSpPr>
        <p:spPr>
          <a:xfrm>
            <a:off x="8006561" y="3387000"/>
            <a:ext cx="3622799"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0" name="Text Placeholder 28">
            <a:extLst>
              <a:ext uri="{FF2B5EF4-FFF2-40B4-BE49-F238E27FC236}">
                <a16:creationId xmlns:a16="http://schemas.microsoft.com/office/drawing/2014/main" id="{7962FF8E-DD6C-4E6B-8DFE-CF745FFC4F33}"/>
              </a:ext>
            </a:extLst>
          </p:cNvPr>
          <p:cNvSpPr>
            <a:spLocks noGrp="1"/>
          </p:cNvSpPr>
          <p:nvPr>
            <p:ph type="body" sz="quarter" idx="24"/>
          </p:nvPr>
        </p:nvSpPr>
        <p:spPr>
          <a:xfrm>
            <a:off x="8006561" y="4120915"/>
            <a:ext cx="3602736"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42589618"/>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2C7E84-985F-0F45-9CF2-5F4E5C68BA40}"/>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4875D7F0-8A9E-9647-914E-47B6E16F9185}"/>
              </a:ext>
            </a:extLst>
          </p:cNvPr>
          <p:cNvSpPr>
            <a:spLocks noGrp="1"/>
          </p:cNvSpPr>
          <p:nvPr>
            <p:ph sz="half" idx="1"/>
          </p:nvPr>
        </p:nvSpPr>
        <p:spPr>
          <a:xfrm>
            <a:off x="448056" y="1664208"/>
            <a:ext cx="5486400" cy="4504817"/>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27FAA63-E270-EA42-8327-EB452D20EC90}"/>
              </a:ext>
            </a:extLst>
          </p:cNvPr>
          <p:cNvSpPr>
            <a:spLocks noGrp="1"/>
          </p:cNvSpPr>
          <p:nvPr>
            <p:ph sz="half" idx="2"/>
          </p:nvPr>
        </p:nvSpPr>
        <p:spPr>
          <a:xfrm>
            <a:off x="6151562" y="1664208"/>
            <a:ext cx="5486400" cy="4504817"/>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 Placeholder 7">
            <a:extLst>
              <a:ext uri="{FF2B5EF4-FFF2-40B4-BE49-F238E27FC236}">
                <a16:creationId xmlns:a16="http://schemas.microsoft.com/office/drawing/2014/main" id="{4A376D47-7CDA-4B15-8494-3F2B3F920B9C}"/>
              </a:ext>
            </a:extLst>
          </p:cNvPr>
          <p:cNvSpPr>
            <a:spLocks noGrp="1"/>
          </p:cNvSpPr>
          <p:nvPr>
            <p:ph type="body" sz="quarter" idx="13"/>
          </p:nvPr>
        </p:nvSpPr>
        <p:spPr>
          <a:xfrm>
            <a:off x="457200" y="842118"/>
            <a:ext cx="11192256" cy="365760"/>
          </a:xfrm>
        </p:spPr>
        <p:txBody>
          <a:bodyPr vert="horz" lIns="91440" tIns="45720" rIns="91440" bIns="45720" rtlCol="0">
            <a:noAutofit/>
          </a:bodyPr>
          <a:lstStyle>
            <a:lvl1pPr marL="0" indent="0">
              <a:buNone/>
              <a:defRPr lang="en-US" sz="2000" smtClean="0"/>
            </a:lvl1pPr>
            <a:lvl2pPr>
              <a:defRPr lang="en-US" smtClean="0"/>
            </a:lvl2pPr>
            <a:lvl3pPr>
              <a:defRPr lang="en-US" smtClean="0"/>
            </a:lvl3pPr>
            <a:lvl4pPr>
              <a:defRPr lang="en-US" smtClean="0"/>
            </a:lvl4pPr>
            <a:lvl5pPr>
              <a:defRPr lang="en-US"/>
            </a:lvl5pPr>
          </a:lstStyle>
          <a:p>
            <a:pPr marL="228600" lvl="0" indent="-228600"/>
            <a:r>
              <a:rPr lang="en-US"/>
              <a:t>Click to edit Master text styles</a:t>
            </a:r>
          </a:p>
        </p:txBody>
      </p:sp>
    </p:spTree>
    <p:extLst>
      <p:ext uri="{BB962C8B-B14F-4D97-AF65-F5344CB8AC3E}">
        <p14:creationId xmlns:p14="http://schemas.microsoft.com/office/powerpoint/2010/main" val="601281142"/>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2 lined text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FC8E81-0D59-BF41-BF7B-677C751F5031}"/>
              </a:ext>
            </a:extLst>
          </p:cNvPr>
          <p:cNvSpPr>
            <a:spLocks noGrp="1"/>
          </p:cNvSpPr>
          <p:nvPr>
            <p:ph type="title" hasCustomPrompt="1"/>
          </p:nvPr>
        </p:nvSpPr>
        <p:spPr>
          <a:xfrm>
            <a:off x="449251" y="311377"/>
            <a:ext cx="11188711" cy="1014984"/>
          </a:xfrm>
        </p:spPr>
        <p:txBody>
          <a:bodyPr/>
          <a:lstStyle/>
          <a:p>
            <a:r>
              <a:rPr lang="en-US"/>
              <a:t>Click to edit Master title style</a:t>
            </a:r>
            <a:br>
              <a:rPr lang="en-US"/>
            </a:br>
            <a:r>
              <a:rPr lang="en-US"/>
              <a:t>Click to edit Master title style</a:t>
            </a:r>
          </a:p>
        </p:txBody>
      </p:sp>
      <p:sp>
        <p:nvSpPr>
          <p:cNvPr id="3" name="Content Placeholder 2">
            <a:extLst>
              <a:ext uri="{FF2B5EF4-FFF2-40B4-BE49-F238E27FC236}">
                <a16:creationId xmlns:a16="http://schemas.microsoft.com/office/drawing/2014/main" id="{27FFF17C-0C13-7440-BAF8-4AF48C39F36C}"/>
              </a:ext>
            </a:extLst>
          </p:cNvPr>
          <p:cNvSpPr>
            <a:spLocks noGrp="1"/>
          </p:cNvSpPr>
          <p:nvPr>
            <p:ph sz="half" idx="1"/>
          </p:nvPr>
        </p:nvSpPr>
        <p:spPr>
          <a:xfrm>
            <a:off x="448056" y="2167128"/>
            <a:ext cx="5486400" cy="3983609"/>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DC696CB-855E-3C49-930A-F6300B36958D}"/>
              </a:ext>
            </a:extLst>
          </p:cNvPr>
          <p:cNvSpPr>
            <a:spLocks noGrp="1"/>
          </p:cNvSpPr>
          <p:nvPr>
            <p:ph sz="half" idx="2"/>
          </p:nvPr>
        </p:nvSpPr>
        <p:spPr>
          <a:xfrm>
            <a:off x="6151562" y="2167128"/>
            <a:ext cx="5486400" cy="3983609"/>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7">
            <a:extLst>
              <a:ext uri="{FF2B5EF4-FFF2-40B4-BE49-F238E27FC236}">
                <a16:creationId xmlns:a16="http://schemas.microsoft.com/office/drawing/2014/main" id="{B99B04B5-E0D7-F84C-B5C1-AA08C41B3681}"/>
              </a:ext>
            </a:extLst>
          </p:cNvPr>
          <p:cNvSpPr>
            <a:spLocks noGrp="1"/>
          </p:cNvSpPr>
          <p:nvPr>
            <p:ph type="body" sz="quarter" idx="13"/>
          </p:nvPr>
        </p:nvSpPr>
        <p:spPr>
          <a:xfrm>
            <a:off x="457200" y="1463040"/>
            <a:ext cx="11192256" cy="365760"/>
          </a:xfrm>
        </p:spPr>
        <p:txBody>
          <a:bodyPr vert="horz" lIns="91440" tIns="45720" rIns="91440" bIns="45720" rtlCol="0">
            <a:noAutofit/>
          </a:bodyPr>
          <a:lstStyle>
            <a:lvl1pPr marL="0" indent="0">
              <a:buNone/>
              <a:defRPr lang="en-US" sz="2000" smtClean="0"/>
            </a:lvl1pPr>
            <a:lvl2pPr>
              <a:defRPr lang="en-US" smtClean="0"/>
            </a:lvl2pPr>
            <a:lvl3pPr>
              <a:defRPr lang="en-US" smtClean="0"/>
            </a:lvl3pPr>
            <a:lvl4pPr>
              <a:defRPr lang="en-US" smtClean="0"/>
            </a:lvl4pPr>
            <a:lvl5pPr>
              <a:defRPr lang="en-US"/>
            </a:lvl5pPr>
          </a:lstStyle>
          <a:p>
            <a:pPr marL="228600" lvl="0" indent="-228600"/>
            <a:r>
              <a:rPr lang="en-US"/>
              <a:t>Click to edit Master text styles</a:t>
            </a:r>
          </a:p>
        </p:txBody>
      </p:sp>
    </p:spTree>
    <p:extLst>
      <p:ext uri="{BB962C8B-B14F-4D97-AF65-F5344CB8AC3E}">
        <p14:creationId xmlns:p14="http://schemas.microsoft.com/office/powerpoint/2010/main" val="746654442"/>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wo Content w headings">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D66863CB-394D-5047-BE43-D868DE8CBD36}"/>
              </a:ext>
            </a:extLst>
          </p:cNvPr>
          <p:cNvSpPr>
            <a:spLocks noGrp="1"/>
          </p:cNvSpPr>
          <p:nvPr>
            <p:ph sz="half" idx="2"/>
          </p:nvPr>
        </p:nvSpPr>
        <p:spPr>
          <a:xfrm>
            <a:off x="448056" y="2433503"/>
            <a:ext cx="5486400" cy="3735522"/>
          </a:xfrm>
        </p:spPr>
        <p:txBody>
          <a:bodyPr>
            <a:noAutofit/>
          </a:bodyPr>
          <a:lstStyle>
            <a:lvl1pPr marL="227013" indent="-227013">
              <a:buFont typeface="Arial" panose="020B0604020202020204" pitchFamily="34" charset="0"/>
              <a:buChar char="•"/>
              <a:defRPr sz="1800" b="0"/>
            </a:lvl1pPr>
            <a:lvl2pPr marL="517525" indent="-234950">
              <a:buFont typeface="Century Gothic" panose="020B0502020202020204" pitchFamily="34" charset="0"/>
              <a:buChar char="–"/>
              <a:defRPr sz="1800"/>
            </a:lvl2pPr>
            <a:lvl3pPr marL="800100" indent="-228600">
              <a:buFont typeface="Century Gothic" panose="020B0502020202020204" pitchFamily="34" charset="0"/>
              <a:buChar char="–"/>
              <a:defRPr sz="1800"/>
            </a:lvl3pPr>
            <a:lvl4pPr marL="1084263" indent="-227013">
              <a:buFont typeface="Century Gothic" panose="020B0502020202020204" pitchFamily="34" charset="0"/>
              <a:buChar char="–"/>
              <a:defRPr sz="1800"/>
            </a:lvl4pPr>
            <a:lvl5pPr marL="1374775" indent="-234950">
              <a:buFont typeface="Century Gothic" panose="020B0502020202020204" pitchFamily="34" charset="0"/>
              <a:buChar cha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p:nvPr>
        </p:nvSpPr>
        <p:spPr>
          <a:xfrm>
            <a:off x="6150539" y="2433503"/>
            <a:ext cx="5486400" cy="3735522"/>
          </a:xfrm>
        </p:spPr>
        <p:txBody>
          <a:bodyPr>
            <a:noAutofit/>
          </a:bodyPr>
          <a:lstStyle>
            <a:lvl1pPr marL="227013" indent="-227013">
              <a:buFont typeface="Arial" panose="020B0604020202020204" pitchFamily="34" charset="0"/>
              <a:buChar char="•"/>
              <a:defRPr sz="1800" b="0"/>
            </a:lvl1pPr>
            <a:lvl2pPr marL="517525" indent="-234950">
              <a:buFont typeface="Century Gothic" panose="020B0502020202020204" pitchFamily="34" charset="0"/>
              <a:buChar char="–"/>
              <a:defRPr sz="1800"/>
            </a:lvl2pPr>
            <a:lvl3pPr marL="800100" indent="-228600">
              <a:buFont typeface="Century Gothic" panose="020B0502020202020204" pitchFamily="34" charset="0"/>
              <a:buChar char="–"/>
              <a:defRPr sz="1800"/>
            </a:lvl3pPr>
            <a:lvl4pPr marL="1084263" indent="-227013">
              <a:buFont typeface="Century Gothic" panose="020B0502020202020204" pitchFamily="34" charset="0"/>
              <a:buChar char="–"/>
              <a:defRPr sz="1800"/>
            </a:lvl4pPr>
            <a:lvl5pPr marL="1374775" indent="-234950">
              <a:buFont typeface="Century Gothic" panose="020B0502020202020204" pitchFamily="34" charset="0"/>
              <a:buChar cha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5A9A5157-2B8D-1343-9CC8-A09A3E238EFE}"/>
              </a:ext>
            </a:extLst>
          </p:cNvPr>
          <p:cNvSpPr>
            <a:spLocks noGrp="1"/>
          </p:cNvSpPr>
          <p:nvPr>
            <p:ph type="title"/>
          </p:nvPr>
        </p:nvSpPr>
        <p:spPr>
          <a:xfrm>
            <a:off x="448056" y="310896"/>
            <a:ext cx="11192256" cy="1194927"/>
          </a:xfrm>
        </p:spPr>
        <p:txBody>
          <a:bodyPr>
            <a:noAutofit/>
          </a:bodyPr>
          <a:lstStyle/>
          <a:p>
            <a:r>
              <a:rPr lang="en-US"/>
              <a:t>Click to edit Master title style</a:t>
            </a:r>
          </a:p>
        </p:txBody>
      </p:sp>
      <p:sp>
        <p:nvSpPr>
          <p:cNvPr id="3" name="Text Placeholder 2">
            <a:extLst>
              <a:ext uri="{FF2B5EF4-FFF2-40B4-BE49-F238E27FC236}">
                <a16:creationId xmlns:a16="http://schemas.microsoft.com/office/drawing/2014/main" id="{3B73A1C3-B54F-AD4D-A16E-14B2BD495820}"/>
              </a:ext>
            </a:extLst>
          </p:cNvPr>
          <p:cNvSpPr>
            <a:spLocks noGrp="1"/>
          </p:cNvSpPr>
          <p:nvPr>
            <p:ph type="body" idx="1"/>
          </p:nvPr>
        </p:nvSpPr>
        <p:spPr>
          <a:xfrm>
            <a:off x="450719" y="1540789"/>
            <a:ext cx="5486400" cy="8239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a:extLst>
              <a:ext uri="{FF2B5EF4-FFF2-40B4-BE49-F238E27FC236}">
                <a16:creationId xmlns:a16="http://schemas.microsoft.com/office/drawing/2014/main" id="{05BE5447-4228-5747-B709-A80C08285350}"/>
              </a:ext>
            </a:extLst>
          </p:cNvPr>
          <p:cNvSpPr>
            <a:spLocks noGrp="1"/>
          </p:cNvSpPr>
          <p:nvPr>
            <p:ph type="body" sz="quarter" idx="3"/>
          </p:nvPr>
        </p:nvSpPr>
        <p:spPr>
          <a:xfrm>
            <a:off x="6150539" y="1540789"/>
            <a:ext cx="5486400" cy="8239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Tree>
    <p:extLst>
      <p:ext uri="{BB962C8B-B14F-4D97-AF65-F5344CB8AC3E}">
        <p14:creationId xmlns:p14="http://schemas.microsoft.com/office/powerpoint/2010/main" val="497714899"/>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hree Content w heading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A5157-2B8D-1343-9CC8-A09A3E238EFE}"/>
              </a:ext>
            </a:extLst>
          </p:cNvPr>
          <p:cNvSpPr>
            <a:spLocks noGrp="1"/>
          </p:cNvSpPr>
          <p:nvPr>
            <p:ph type="title"/>
          </p:nvPr>
        </p:nvSpPr>
        <p:spPr>
          <a:xfrm>
            <a:off x="448056" y="310896"/>
            <a:ext cx="11192256" cy="1194927"/>
          </a:xfrm>
        </p:spPr>
        <p:txBody>
          <a:bodyPr>
            <a:noAutofit/>
          </a:bodyPr>
          <a:lstStyle/>
          <a:p>
            <a:r>
              <a:rPr lang="en-US"/>
              <a:t>Click to edit Master title style</a:t>
            </a:r>
          </a:p>
        </p:txBody>
      </p:sp>
      <p:sp>
        <p:nvSpPr>
          <p:cNvPr id="3" name="Text Placeholder 2">
            <a:extLst>
              <a:ext uri="{FF2B5EF4-FFF2-40B4-BE49-F238E27FC236}">
                <a16:creationId xmlns:a16="http://schemas.microsoft.com/office/drawing/2014/main" id="{3B73A1C3-B54F-AD4D-A16E-14B2BD495820}"/>
              </a:ext>
            </a:extLst>
          </p:cNvPr>
          <p:cNvSpPr>
            <a:spLocks noGrp="1"/>
          </p:cNvSpPr>
          <p:nvPr>
            <p:ph type="body" idx="1"/>
          </p:nvPr>
        </p:nvSpPr>
        <p:spPr>
          <a:xfrm>
            <a:off x="450719" y="1540789"/>
            <a:ext cx="3469894" cy="8239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66863CB-394D-5047-BE43-D868DE8CBD36}"/>
              </a:ext>
            </a:extLst>
          </p:cNvPr>
          <p:cNvSpPr>
            <a:spLocks noGrp="1"/>
          </p:cNvSpPr>
          <p:nvPr>
            <p:ph sz="half" idx="2"/>
          </p:nvPr>
        </p:nvSpPr>
        <p:spPr>
          <a:xfrm>
            <a:off x="448056" y="2464326"/>
            <a:ext cx="3469894" cy="3704700"/>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5BE5447-4228-5747-B709-A80C08285350}"/>
              </a:ext>
            </a:extLst>
          </p:cNvPr>
          <p:cNvSpPr>
            <a:spLocks noGrp="1"/>
          </p:cNvSpPr>
          <p:nvPr>
            <p:ph type="body" sz="quarter" idx="3"/>
          </p:nvPr>
        </p:nvSpPr>
        <p:spPr>
          <a:xfrm>
            <a:off x="3957741" y="1540789"/>
            <a:ext cx="3469894" cy="8239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p:nvPr>
        </p:nvSpPr>
        <p:spPr>
          <a:xfrm>
            <a:off x="3957741" y="2464326"/>
            <a:ext cx="3469894" cy="3704700"/>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ext Placeholder 4">
            <a:extLst>
              <a:ext uri="{FF2B5EF4-FFF2-40B4-BE49-F238E27FC236}">
                <a16:creationId xmlns:a16="http://schemas.microsoft.com/office/drawing/2014/main" id="{D51AA3FF-063F-467D-BA26-EEDDBF3E0390}"/>
              </a:ext>
            </a:extLst>
          </p:cNvPr>
          <p:cNvSpPr>
            <a:spLocks noGrp="1"/>
          </p:cNvSpPr>
          <p:nvPr>
            <p:ph type="body" sz="quarter" idx="10"/>
          </p:nvPr>
        </p:nvSpPr>
        <p:spPr>
          <a:xfrm>
            <a:off x="7470775" y="1540789"/>
            <a:ext cx="3469894" cy="8239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Content Placeholder 5">
            <a:extLst>
              <a:ext uri="{FF2B5EF4-FFF2-40B4-BE49-F238E27FC236}">
                <a16:creationId xmlns:a16="http://schemas.microsoft.com/office/drawing/2014/main" id="{7715844C-8A14-445F-8DCB-B15A2EE7CB3C}"/>
              </a:ext>
            </a:extLst>
          </p:cNvPr>
          <p:cNvSpPr>
            <a:spLocks noGrp="1"/>
          </p:cNvSpPr>
          <p:nvPr>
            <p:ph sz="quarter" idx="11"/>
          </p:nvPr>
        </p:nvSpPr>
        <p:spPr>
          <a:xfrm>
            <a:off x="7470775" y="2464326"/>
            <a:ext cx="3469894" cy="3704700"/>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0626214"/>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Tree>
    <p:extLst>
      <p:ext uri="{BB962C8B-B14F-4D97-AF65-F5344CB8AC3E}">
        <p14:creationId xmlns:p14="http://schemas.microsoft.com/office/powerpoint/2010/main" val="1102284509"/>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Only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B5E1B-6C34-E548-8A2A-4AD3FA689AF1}"/>
              </a:ext>
            </a:extLst>
          </p:cNvPr>
          <p:cNvSpPr>
            <a:spLocks noGrp="1"/>
          </p:cNvSpPr>
          <p:nvPr>
            <p:ph type="title"/>
          </p:nvPr>
        </p:nvSpPr>
        <p:spPr/>
        <p:txBody>
          <a:bodyPr>
            <a:noAutofit/>
          </a:bodyPr>
          <a:lstStyle/>
          <a:p>
            <a:r>
              <a:rPr lang="en-US"/>
              <a:t>Click to edit Master title style</a:t>
            </a:r>
          </a:p>
        </p:txBody>
      </p:sp>
      <p:sp>
        <p:nvSpPr>
          <p:cNvPr id="8" name="Text Placeholder 7">
            <a:extLst>
              <a:ext uri="{FF2B5EF4-FFF2-40B4-BE49-F238E27FC236}">
                <a16:creationId xmlns:a16="http://schemas.microsoft.com/office/drawing/2014/main" id="{F66B335E-8E1C-B946-807F-18A2F641A8B9}"/>
              </a:ext>
            </a:extLst>
          </p:cNvPr>
          <p:cNvSpPr>
            <a:spLocks noGrp="1"/>
          </p:cNvSpPr>
          <p:nvPr>
            <p:ph type="body" sz="quarter" idx="12"/>
          </p:nvPr>
        </p:nvSpPr>
        <p:spPr>
          <a:xfrm>
            <a:off x="448056" y="842118"/>
            <a:ext cx="11192256" cy="361154"/>
          </a:xfrm>
        </p:spPr>
        <p:txBody>
          <a:bodyPr>
            <a:noAutofit/>
          </a:bodyPr>
          <a:lstStyle>
            <a:lvl1pPr marL="0" indent="0">
              <a:buFontTx/>
              <a:buNone/>
              <a:defRPr sz="2000"/>
            </a:lvl1pPr>
          </a:lstStyle>
          <a:p>
            <a:pPr lvl="0"/>
            <a:r>
              <a:rPr lang="en-US"/>
              <a:t>Click to edit Master text styles</a:t>
            </a:r>
          </a:p>
        </p:txBody>
      </p:sp>
    </p:spTree>
    <p:extLst>
      <p:ext uri="{BB962C8B-B14F-4D97-AF65-F5344CB8AC3E}">
        <p14:creationId xmlns:p14="http://schemas.microsoft.com/office/powerpoint/2010/main" val="1579143391"/>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For Tabl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
        <p:nvSpPr>
          <p:cNvPr id="6" name="Text Placeholder 4">
            <a:extLst>
              <a:ext uri="{FF2B5EF4-FFF2-40B4-BE49-F238E27FC236}">
                <a16:creationId xmlns:a16="http://schemas.microsoft.com/office/drawing/2014/main" id="{5CAEEEB2-1B7F-0A4E-AB3A-2053F0FAC4A1}"/>
              </a:ext>
            </a:extLst>
          </p:cNvPr>
          <p:cNvSpPr>
            <a:spLocks noGrp="1"/>
          </p:cNvSpPr>
          <p:nvPr>
            <p:ph type="body" sz="quarter" idx="13"/>
          </p:nvPr>
        </p:nvSpPr>
        <p:spPr>
          <a:xfrm>
            <a:off x="1949450" y="6398202"/>
            <a:ext cx="591343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
        <p:nvSpPr>
          <p:cNvPr id="7" name="Table Placeholder 6">
            <a:extLst>
              <a:ext uri="{FF2B5EF4-FFF2-40B4-BE49-F238E27FC236}">
                <a16:creationId xmlns:a16="http://schemas.microsoft.com/office/drawing/2014/main" id="{65B68517-CD6D-5044-904D-D4FB4B5A2843}"/>
              </a:ext>
            </a:extLst>
          </p:cNvPr>
          <p:cNvSpPr>
            <a:spLocks noGrp="1"/>
          </p:cNvSpPr>
          <p:nvPr>
            <p:ph type="tbl" sz="quarter" idx="14"/>
          </p:nvPr>
        </p:nvSpPr>
        <p:spPr>
          <a:xfrm>
            <a:off x="546100" y="1755776"/>
            <a:ext cx="11091861" cy="4402976"/>
          </a:xfrm>
        </p:spPr>
        <p:txBody>
          <a:bodyPr>
            <a:noAutofit/>
          </a:bodyPr>
          <a:lstStyle/>
          <a:p>
            <a:endParaRPr lang="en-US"/>
          </a:p>
        </p:txBody>
      </p:sp>
      <p:sp>
        <p:nvSpPr>
          <p:cNvPr id="8" name="Text Placeholder 7">
            <a:extLst>
              <a:ext uri="{FF2B5EF4-FFF2-40B4-BE49-F238E27FC236}">
                <a16:creationId xmlns:a16="http://schemas.microsoft.com/office/drawing/2014/main" id="{321F47EB-2BCE-492A-8305-C0AE78A526EC}"/>
              </a:ext>
            </a:extLst>
          </p:cNvPr>
          <p:cNvSpPr>
            <a:spLocks noGrp="1"/>
          </p:cNvSpPr>
          <p:nvPr>
            <p:ph type="body" sz="quarter" idx="15"/>
          </p:nvPr>
        </p:nvSpPr>
        <p:spPr>
          <a:xfrm>
            <a:off x="448491" y="842118"/>
            <a:ext cx="11192256" cy="365760"/>
          </a:xfrm>
        </p:spPr>
        <p:txBody>
          <a:bodyPr vert="horz" lIns="91440" tIns="45720" rIns="91440" bIns="45720" rtlCol="0">
            <a:noAutofit/>
          </a:bodyPr>
          <a:lstStyle>
            <a:lvl1pPr>
              <a:buNone/>
              <a:defRPr lang="en-US" sz="2000" smtClean="0"/>
            </a:lvl1pPr>
            <a:lvl2pPr>
              <a:defRPr lang="en-US" smtClean="0"/>
            </a:lvl2pPr>
            <a:lvl3pPr>
              <a:defRPr lang="en-US" smtClean="0"/>
            </a:lvl3pPr>
            <a:lvl4pPr>
              <a:defRPr lang="en-US" smtClean="0"/>
            </a:lvl4pPr>
            <a:lvl5pPr>
              <a:defRPr lang="en-US"/>
            </a:lvl5pPr>
          </a:lstStyle>
          <a:p>
            <a:pPr marL="228600" lvl="0" indent="-228600"/>
            <a:r>
              <a:rPr lang="en-US"/>
              <a:t>Click to edit Master text styles</a:t>
            </a:r>
          </a:p>
        </p:txBody>
      </p:sp>
    </p:spTree>
    <p:extLst>
      <p:ext uri="{BB962C8B-B14F-4D97-AF65-F5344CB8AC3E}">
        <p14:creationId xmlns:p14="http://schemas.microsoft.com/office/powerpoint/2010/main" val="705422996"/>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For Char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
        <p:nvSpPr>
          <p:cNvPr id="6" name="Text Placeholder 4">
            <a:extLst>
              <a:ext uri="{FF2B5EF4-FFF2-40B4-BE49-F238E27FC236}">
                <a16:creationId xmlns:a16="http://schemas.microsoft.com/office/drawing/2014/main" id="{5CAEEEB2-1B7F-0A4E-AB3A-2053F0FAC4A1}"/>
              </a:ext>
            </a:extLst>
          </p:cNvPr>
          <p:cNvSpPr>
            <a:spLocks noGrp="1"/>
          </p:cNvSpPr>
          <p:nvPr>
            <p:ph type="body" sz="quarter" idx="13"/>
          </p:nvPr>
        </p:nvSpPr>
        <p:spPr>
          <a:xfrm>
            <a:off x="1949450" y="6398202"/>
            <a:ext cx="591343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Tree>
    <p:extLst>
      <p:ext uri="{BB962C8B-B14F-4D97-AF65-F5344CB8AC3E}">
        <p14:creationId xmlns:p14="http://schemas.microsoft.com/office/powerpoint/2010/main" val="273196578"/>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line headline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A01C83-3BD2-E649-B31F-808BA3401AB3}"/>
              </a:ext>
            </a:extLst>
          </p:cNvPr>
          <p:cNvSpPr>
            <a:spLocks noGrp="1"/>
          </p:cNvSpPr>
          <p:nvPr>
            <p:ph type="title" hasCustomPrompt="1"/>
          </p:nvPr>
        </p:nvSpPr>
        <p:spPr>
          <a:xfrm>
            <a:off x="449251" y="311377"/>
            <a:ext cx="11188711" cy="1011901"/>
          </a:xfrm>
        </p:spPr>
        <p:txBody>
          <a:bodyPr/>
          <a:lstStyle/>
          <a:p>
            <a:r>
              <a:rPr lang="en-US"/>
              <a:t>Click to edit Master title style</a:t>
            </a:r>
            <a:br>
              <a:rPr lang="en-US"/>
            </a:br>
            <a:r>
              <a:rPr lang="en-US"/>
              <a:t>Click to edit Master title style</a:t>
            </a:r>
          </a:p>
        </p:txBody>
      </p:sp>
      <p:sp>
        <p:nvSpPr>
          <p:cNvPr id="3" name="Content Placeholder 2">
            <a:extLst>
              <a:ext uri="{FF2B5EF4-FFF2-40B4-BE49-F238E27FC236}">
                <a16:creationId xmlns:a16="http://schemas.microsoft.com/office/drawing/2014/main" id="{415B00FE-8085-1F4C-BF80-E652D05A90DA}"/>
              </a:ext>
            </a:extLst>
          </p:cNvPr>
          <p:cNvSpPr>
            <a:spLocks noGrp="1"/>
          </p:cNvSpPr>
          <p:nvPr>
            <p:ph idx="1"/>
          </p:nvPr>
        </p:nvSpPr>
        <p:spPr>
          <a:xfrm>
            <a:off x="448055" y="2168341"/>
            <a:ext cx="11189907" cy="4000684"/>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6">
            <a:extLst>
              <a:ext uri="{FF2B5EF4-FFF2-40B4-BE49-F238E27FC236}">
                <a16:creationId xmlns:a16="http://schemas.microsoft.com/office/drawing/2014/main" id="{9198DDB6-E6C4-E94E-B779-BA0A23BEB300}"/>
              </a:ext>
            </a:extLst>
          </p:cNvPr>
          <p:cNvSpPr>
            <a:spLocks noGrp="1"/>
          </p:cNvSpPr>
          <p:nvPr>
            <p:ph type="body" sz="quarter" idx="13"/>
          </p:nvPr>
        </p:nvSpPr>
        <p:spPr>
          <a:xfrm>
            <a:off x="453771" y="1462931"/>
            <a:ext cx="11188711" cy="365760"/>
          </a:xfrm>
        </p:spPr>
        <p:txBody>
          <a:bodyPr vert="horz" lIns="91440" tIns="45720" rIns="91440" bIns="45720" rtlCol="0">
            <a:noAutofit/>
          </a:bodyPr>
          <a:lstStyle>
            <a:lvl1pPr marL="0" indent="0">
              <a:buNone/>
              <a:defRPr lang="en-US" sz="2000" dirty="0"/>
            </a:lvl1pPr>
          </a:lstStyle>
          <a:p>
            <a:pPr marL="228600" lvl="0" indent="-228600"/>
            <a:r>
              <a:rPr lang="en-US"/>
              <a:t>Click to edit Master text styles</a:t>
            </a:r>
          </a:p>
        </p:txBody>
      </p:sp>
    </p:spTree>
    <p:extLst>
      <p:ext uri="{BB962C8B-B14F-4D97-AF65-F5344CB8AC3E}">
        <p14:creationId xmlns:p14="http://schemas.microsoft.com/office/powerpoint/2010/main" val="653036366"/>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 Blank slide for charts, screenshots">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A31BBF9B-FBA4-0942-8E97-1875BB6569C5}"/>
              </a:ext>
            </a:extLst>
          </p:cNvPr>
          <p:cNvSpPr>
            <a:spLocks noGrp="1"/>
          </p:cNvSpPr>
          <p:nvPr>
            <p:ph type="body" sz="quarter" idx="13"/>
          </p:nvPr>
        </p:nvSpPr>
        <p:spPr>
          <a:xfrm>
            <a:off x="1947672" y="6400800"/>
            <a:ext cx="591343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Tree>
    <p:extLst>
      <p:ext uri="{BB962C8B-B14F-4D97-AF65-F5344CB8AC3E}">
        <p14:creationId xmlns:p14="http://schemas.microsoft.com/office/powerpoint/2010/main" val="755230492"/>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Stats-Number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685662"/>
            <a:ext cx="3604227"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4125467"/>
            <a:ext cx="2926080" cy="204355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410351" y="3307721"/>
            <a:ext cx="3602736" cy="674285"/>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3" name="Text Placeholder 24">
            <a:extLst>
              <a:ext uri="{FF2B5EF4-FFF2-40B4-BE49-F238E27FC236}">
                <a16:creationId xmlns:a16="http://schemas.microsoft.com/office/drawing/2014/main" id="{7A9FDFC0-A9EC-400B-9B7E-D36946B92E9D}"/>
              </a:ext>
            </a:extLst>
          </p:cNvPr>
          <p:cNvSpPr>
            <a:spLocks noGrp="1"/>
          </p:cNvSpPr>
          <p:nvPr>
            <p:ph type="body" sz="quarter" idx="19"/>
          </p:nvPr>
        </p:nvSpPr>
        <p:spPr>
          <a:xfrm>
            <a:off x="3958836" y="1685662"/>
            <a:ext cx="3604227"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4" name="Text Placeholder 28">
            <a:extLst>
              <a:ext uri="{FF2B5EF4-FFF2-40B4-BE49-F238E27FC236}">
                <a16:creationId xmlns:a16="http://schemas.microsoft.com/office/drawing/2014/main" id="{6A436EB9-0038-40CF-8CDE-FA1C3BBC6E08}"/>
              </a:ext>
            </a:extLst>
          </p:cNvPr>
          <p:cNvSpPr>
            <a:spLocks noGrp="1"/>
          </p:cNvSpPr>
          <p:nvPr>
            <p:ph type="body" sz="quarter" idx="20"/>
          </p:nvPr>
        </p:nvSpPr>
        <p:spPr>
          <a:xfrm>
            <a:off x="3952483" y="4125467"/>
            <a:ext cx="2926080" cy="204355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Text Placeholder 24">
            <a:extLst>
              <a:ext uri="{FF2B5EF4-FFF2-40B4-BE49-F238E27FC236}">
                <a16:creationId xmlns:a16="http://schemas.microsoft.com/office/drawing/2014/main" id="{B9C5798B-0018-4999-8050-22B2D7BEC931}"/>
              </a:ext>
            </a:extLst>
          </p:cNvPr>
          <p:cNvSpPr>
            <a:spLocks noGrp="1"/>
          </p:cNvSpPr>
          <p:nvPr>
            <p:ph type="body" sz="quarter" idx="21" hasCustomPrompt="1"/>
          </p:nvPr>
        </p:nvSpPr>
        <p:spPr>
          <a:xfrm>
            <a:off x="3920956" y="3307721"/>
            <a:ext cx="3602736" cy="674285"/>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6" name="Text Placeholder 24">
            <a:extLst>
              <a:ext uri="{FF2B5EF4-FFF2-40B4-BE49-F238E27FC236}">
                <a16:creationId xmlns:a16="http://schemas.microsoft.com/office/drawing/2014/main" id="{185009C4-DD68-4DDE-828B-B83054DED456}"/>
              </a:ext>
            </a:extLst>
          </p:cNvPr>
          <p:cNvSpPr>
            <a:spLocks noGrp="1"/>
          </p:cNvSpPr>
          <p:nvPr>
            <p:ph type="body" sz="quarter" idx="22"/>
          </p:nvPr>
        </p:nvSpPr>
        <p:spPr>
          <a:xfrm>
            <a:off x="7471479" y="1685662"/>
            <a:ext cx="3604227"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7" name="Text Placeholder 28">
            <a:extLst>
              <a:ext uri="{FF2B5EF4-FFF2-40B4-BE49-F238E27FC236}">
                <a16:creationId xmlns:a16="http://schemas.microsoft.com/office/drawing/2014/main" id="{98D22242-F8D0-4936-9A94-6B9B60A70FAE}"/>
              </a:ext>
            </a:extLst>
          </p:cNvPr>
          <p:cNvSpPr>
            <a:spLocks noGrp="1"/>
          </p:cNvSpPr>
          <p:nvPr>
            <p:ph type="body" sz="quarter" idx="23"/>
          </p:nvPr>
        </p:nvSpPr>
        <p:spPr>
          <a:xfrm>
            <a:off x="7465126" y="4125467"/>
            <a:ext cx="2926080" cy="204355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Text Placeholder 24">
            <a:extLst>
              <a:ext uri="{FF2B5EF4-FFF2-40B4-BE49-F238E27FC236}">
                <a16:creationId xmlns:a16="http://schemas.microsoft.com/office/drawing/2014/main" id="{9D5F5B25-28F9-4AB0-8A95-273D82DB9431}"/>
              </a:ext>
            </a:extLst>
          </p:cNvPr>
          <p:cNvSpPr>
            <a:spLocks noGrp="1"/>
          </p:cNvSpPr>
          <p:nvPr>
            <p:ph type="body" sz="quarter" idx="24" hasCustomPrompt="1"/>
          </p:nvPr>
        </p:nvSpPr>
        <p:spPr>
          <a:xfrm>
            <a:off x="7433599" y="3307721"/>
            <a:ext cx="3602736" cy="674285"/>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Tree>
    <p:extLst>
      <p:ext uri="{BB962C8B-B14F-4D97-AF65-F5344CB8AC3E}">
        <p14:creationId xmlns:p14="http://schemas.microsoft.com/office/powerpoint/2010/main" val="761204725"/>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1_Stats-Number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685662"/>
            <a:ext cx="3604227"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4125467"/>
            <a:ext cx="2926080" cy="2043558"/>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410351" y="3307721"/>
            <a:ext cx="3602736" cy="674285"/>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3" name="Text Placeholder 24">
            <a:extLst>
              <a:ext uri="{FF2B5EF4-FFF2-40B4-BE49-F238E27FC236}">
                <a16:creationId xmlns:a16="http://schemas.microsoft.com/office/drawing/2014/main" id="{7A9FDFC0-A9EC-400B-9B7E-D36946B92E9D}"/>
              </a:ext>
            </a:extLst>
          </p:cNvPr>
          <p:cNvSpPr>
            <a:spLocks noGrp="1"/>
          </p:cNvSpPr>
          <p:nvPr>
            <p:ph type="body" sz="quarter" idx="19"/>
          </p:nvPr>
        </p:nvSpPr>
        <p:spPr>
          <a:xfrm>
            <a:off x="3958836" y="1685662"/>
            <a:ext cx="3604227"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4" name="Text Placeholder 28">
            <a:extLst>
              <a:ext uri="{FF2B5EF4-FFF2-40B4-BE49-F238E27FC236}">
                <a16:creationId xmlns:a16="http://schemas.microsoft.com/office/drawing/2014/main" id="{6A436EB9-0038-40CF-8CDE-FA1C3BBC6E08}"/>
              </a:ext>
            </a:extLst>
          </p:cNvPr>
          <p:cNvSpPr>
            <a:spLocks noGrp="1"/>
          </p:cNvSpPr>
          <p:nvPr>
            <p:ph type="body" sz="quarter" idx="20"/>
          </p:nvPr>
        </p:nvSpPr>
        <p:spPr>
          <a:xfrm>
            <a:off x="3952483" y="4125467"/>
            <a:ext cx="2926080" cy="2043558"/>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Text Placeholder 24">
            <a:extLst>
              <a:ext uri="{FF2B5EF4-FFF2-40B4-BE49-F238E27FC236}">
                <a16:creationId xmlns:a16="http://schemas.microsoft.com/office/drawing/2014/main" id="{B9C5798B-0018-4999-8050-22B2D7BEC931}"/>
              </a:ext>
            </a:extLst>
          </p:cNvPr>
          <p:cNvSpPr>
            <a:spLocks noGrp="1"/>
          </p:cNvSpPr>
          <p:nvPr>
            <p:ph type="body" sz="quarter" idx="21" hasCustomPrompt="1"/>
          </p:nvPr>
        </p:nvSpPr>
        <p:spPr>
          <a:xfrm>
            <a:off x="3920956" y="3307721"/>
            <a:ext cx="3602736" cy="674285"/>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6" name="Text Placeholder 24">
            <a:extLst>
              <a:ext uri="{FF2B5EF4-FFF2-40B4-BE49-F238E27FC236}">
                <a16:creationId xmlns:a16="http://schemas.microsoft.com/office/drawing/2014/main" id="{185009C4-DD68-4DDE-828B-B83054DED456}"/>
              </a:ext>
            </a:extLst>
          </p:cNvPr>
          <p:cNvSpPr>
            <a:spLocks noGrp="1"/>
          </p:cNvSpPr>
          <p:nvPr>
            <p:ph type="body" sz="quarter" idx="22"/>
          </p:nvPr>
        </p:nvSpPr>
        <p:spPr>
          <a:xfrm>
            <a:off x="7471479" y="1685662"/>
            <a:ext cx="3604227"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7" name="Text Placeholder 28">
            <a:extLst>
              <a:ext uri="{FF2B5EF4-FFF2-40B4-BE49-F238E27FC236}">
                <a16:creationId xmlns:a16="http://schemas.microsoft.com/office/drawing/2014/main" id="{98D22242-F8D0-4936-9A94-6B9B60A70FAE}"/>
              </a:ext>
            </a:extLst>
          </p:cNvPr>
          <p:cNvSpPr>
            <a:spLocks noGrp="1"/>
          </p:cNvSpPr>
          <p:nvPr>
            <p:ph type="body" sz="quarter" idx="23"/>
          </p:nvPr>
        </p:nvSpPr>
        <p:spPr>
          <a:xfrm>
            <a:off x="7465126" y="4125467"/>
            <a:ext cx="2926080" cy="2043558"/>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Text Placeholder 24">
            <a:extLst>
              <a:ext uri="{FF2B5EF4-FFF2-40B4-BE49-F238E27FC236}">
                <a16:creationId xmlns:a16="http://schemas.microsoft.com/office/drawing/2014/main" id="{9D5F5B25-28F9-4AB0-8A95-273D82DB9431}"/>
              </a:ext>
            </a:extLst>
          </p:cNvPr>
          <p:cNvSpPr>
            <a:spLocks noGrp="1"/>
          </p:cNvSpPr>
          <p:nvPr>
            <p:ph type="body" sz="quarter" idx="24" hasCustomPrompt="1"/>
          </p:nvPr>
        </p:nvSpPr>
        <p:spPr>
          <a:xfrm>
            <a:off x="7433599" y="3307721"/>
            <a:ext cx="3602736" cy="674285"/>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Tree>
    <p:extLst>
      <p:ext uri="{BB962C8B-B14F-4D97-AF65-F5344CB8AC3E}">
        <p14:creationId xmlns:p14="http://schemas.microsoft.com/office/powerpoint/2010/main" val="3677919009"/>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Main Poin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5440909-07E6-448B-8B11-BCE24BAF394E}"/>
              </a:ext>
            </a:extLst>
          </p:cNvPr>
          <p:cNvSpPr txBox="1"/>
          <p:nvPr userDrawn="1"/>
        </p:nvSpPr>
        <p:spPr>
          <a:xfrm>
            <a:off x="393506" y="309531"/>
            <a:ext cx="11523191" cy="5641440"/>
          </a:xfrm>
          <a:prstGeom prst="rect">
            <a:avLst/>
          </a:prstGeom>
          <a:noFill/>
        </p:spPr>
        <p:txBody>
          <a:bodyPr wrap="square" rtlCol="0">
            <a:noAutofit/>
          </a:bodyPr>
          <a:lstStyle/>
          <a:p>
            <a:pPr algn="l">
              <a:lnSpc>
                <a:spcPct val="90000"/>
              </a:lnSpc>
            </a:pPr>
            <a:r>
              <a:rPr lang="en-US" sz="6800" b="1" spc="-150" baseline="0">
                <a:solidFill>
                  <a:schemeClr val="bg1"/>
                </a:solidFill>
              </a:rPr>
              <a:t>No matter where work happens, digital workﬂows drive productivity and </a:t>
            </a:r>
            <a:br>
              <a:rPr lang="en-US" sz="6800" b="1" spc="-150" baseline="0">
                <a:solidFill>
                  <a:schemeClr val="bg1"/>
                </a:solidFill>
              </a:rPr>
            </a:br>
            <a:r>
              <a:rPr lang="en-US" sz="6800" b="1" spc="-150" baseline="0">
                <a:solidFill>
                  <a:schemeClr val="bg1"/>
                </a:solidFill>
              </a:rPr>
              <a:t>great experiences.</a:t>
            </a:r>
          </a:p>
        </p:txBody>
      </p:sp>
    </p:spTree>
    <p:extLst>
      <p:ext uri="{BB962C8B-B14F-4D97-AF65-F5344CB8AC3E}">
        <p14:creationId xmlns:p14="http://schemas.microsoft.com/office/powerpoint/2010/main" val="3093956767"/>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Main point w/Conten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5440909-07E6-448B-8B11-BCE24BAF394E}"/>
              </a:ext>
            </a:extLst>
          </p:cNvPr>
          <p:cNvSpPr txBox="1"/>
          <p:nvPr userDrawn="1"/>
        </p:nvSpPr>
        <p:spPr>
          <a:xfrm>
            <a:off x="393507" y="309531"/>
            <a:ext cx="4927794" cy="5641440"/>
          </a:xfrm>
          <a:prstGeom prst="rect">
            <a:avLst/>
          </a:prstGeom>
          <a:noFill/>
        </p:spPr>
        <p:txBody>
          <a:bodyPr wrap="square" rtlCol="0">
            <a:noAutofit/>
          </a:bodyPr>
          <a:lstStyle/>
          <a:p>
            <a:pPr algn="l">
              <a:lnSpc>
                <a:spcPct val="90000"/>
              </a:lnSpc>
            </a:pPr>
            <a:r>
              <a:rPr lang="en-US" sz="6800" b="1" spc="-150" baseline="0">
                <a:solidFill>
                  <a:schemeClr val="bg1"/>
                </a:solidFill>
              </a:rPr>
              <a:t>Our work makes </a:t>
            </a:r>
            <a:br>
              <a:rPr lang="en-US" sz="6800" b="1" spc="-150" baseline="0">
                <a:solidFill>
                  <a:schemeClr val="bg1"/>
                </a:solidFill>
              </a:rPr>
            </a:br>
            <a:r>
              <a:rPr lang="en-US" sz="6800" b="1" spc="-150" baseline="0">
                <a:solidFill>
                  <a:schemeClr val="bg1"/>
                </a:solidFill>
              </a:rPr>
              <a:t>the world work</a:t>
            </a:r>
          </a:p>
        </p:txBody>
      </p:sp>
      <p:sp>
        <p:nvSpPr>
          <p:cNvPr id="8" name="Text Placeholder 7">
            <a:extLst>
              <a:ext uri="{FF2B5EF4-FFF2-40B4-BE49-F238E27FC236}">
                <a16:creationId xmlns:a16="http://schemas.microsoft.com/office/drawing/2014/main" id="{B85D3E1E-E675-4DE7-9559-E26667D92BDE}"/>
              </a:ext>
            </a:extLst>
          </p:cNvPr>
          <p:cNvSpPr>
            <a:spLocks noGrp="1"/>
          </p:cNvSpPr>
          <p:nvPr>
            <p:ph type="body" sz="quarter" idx="14"/>
          </p:nvPr>
        </p:nvSpPr>
        <p:spPr>
          <a:xfrm>
            <a:off x="7461608" y="361337"/>
            <a:ext cx="4176355" cy="4504351"/>
          </a:xfrm>
        </p:spPr>
        <p:txBody>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97881861"/>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Safe Harbo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30EBC5-C1B7-3348-B361-FA551838318D}"/>
              </a:ext>
            </a:extLst>
          </p:cNvPr>
          <p:cNvSpPr>
            <a:spLocks noGrp="1"/>
          </p:cNvSpPr>
          <p:nvPr>
            <p:ph type="title" hasCustomPrompt="1"/>
          </p:nvPr>
        </p:nvSpPr>
        <p:spPr/>
        <p:txBody>
          <a:bodyPr>
            <a:noAutofit/>
          </a:bodyPr>
          <a:lstStyle/>
          <a:p>
            <a:r>
              <a:rPr lang="en-US"/>
              <a:t>Safe harbor notice for forward-looking statements</a:t>
            </a:r>
          </a:p>
        </p:txBody>
      </p:sp>
      <p:sp>
        <p:nvSpPr>
          <p:cNvPr id="6" name="Rectangle 5">
            <a:extLst>
              <a:ext uri="{FF2B5EF4-FFF2-40B4-BE49-F238E27FC236}">
                <a16:creationId xmlns:a16="http://schemas.microsoft.com/office/drawing/2014/main" id="{71B59950-F9CA-420D-B99E-96F53F448F55}"/>
              </a:ext>
            </a:extLst>
          </p:cNvPr>
          <p:cNvSpPr/>
          <p:nvPr userDrawn="1"/>
        </p:nvSpPr>
        <p:spPr bwMode="gray">
          <a:xfrm>
            <a:off x="456746" y="1521309"/>
            <a:ext cx="10161969" cy="41045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nSpc>
                <a:spcPct val="100000"/>
              </a:lnSpc>
            </a:pPr>
            <a:r>
              <a:rPr lang="en-US" sz="1600">
                <a:solidFill>
                  <a:schemeClr val="bg1"/>
                </a:solidFill>
              </a:rPr>
              <a:t>This presentation may contain “forward-looking” statements that are based on our beliefs and assumptions and on information currently available to us only as of the date of this presentation. Forward‑looking statements involve known and unknown risks, uncertainties, and other factors that may cause actual results to differ materially from those expected or implied by the forward‑looking statements. Further information on these and other factors that could cause or contribute to such differences include, but are not limited to, those discussed in the section titled “Risk Factors,” set forth in our most recent Annual Report on Form 10-K and Quarterly Report on Form 10-Q and in our other Securities and Exchange Commission filings. We cannot guarantee that we will achieve the plans, intentions, or expectations disclosed in our forward‐looking statements, and you should not place undue reliance on our forward‐looking statements. The information on new products, features, or functionality is intended to outline our general product direction and should not be relied upon in making a purchasing decision, is for informational purposes only, and shall not be incorporated into any contract, and is not a commitment, promise, or legal obligation to deliver any material, code, </a:t>
            </a:r>
            <a:br>
              <a:rPr lang="en-US" sz="1600">
                <a:solidFill>
                  <a:schemeClr val="bg1"/>
                </a:solidFill>
              </a:rPr>
            </a:br>
            <a:r>
              <a:rPr lang="en-US" sz="1600">
                <a:solidFill>
                  <a:schemeClr val="bg1"/>
                </a:solidFill>
              </a:rPr>
              <a:t>or functionality. The development, release, and timing of any features or functionality described </a:t>
            </a:r>
            <a:br>
              <a:rPr lang="en-US" sz="1600">
                <a:solidFill>
                  <a:schemeClr val="bg1"/>
                </a:solidFill>
              </a:rPr>
            </a:br>
            <a:r>
              <a:rPr lang="en-US" sz="1600">
                <a:solidFill>
                  <a:schemeClr val="bg1"/>
                </a:solidFill>
              </a:rPr>
              <a:t>for our products remains at our sole discretion. We undertake no obligation, and do not intend, </a:t>
            </a:r>
            <a:br>
              <a:rPr lang="en-US" sz="1600">
                <a:solidFill>
                  <a:schemeClr val="bg1"/>
                </a:solidFill>
              </a:rPr>
            </a:br>
            <a:r>
              <a:rPr lang="en-US" sz="1600">
                <a:solidFill>
                  <a:schemeClr val="bg1"/>
                </a:solidFill>
              </a:rPr>
              <a:t>to update the forward‑looking statements.</a:t>
            </a:r>
          </a:p>
        </p:txBody>
      </p:sp>
    </p:spTree>
    <p:extLst>
      <p:ext uri="{BB962C8B-B14F-4D97-AF65-F5344CB8AC3E}">
        <p14:creationId xmlns:p14="http://schemas.microsoft.com/office/powerpoint/2010/main" val="879625203"/>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1_Speaker Intro">
    <p:spTree>
      <p:nvGrpSpPr>
        <p:cNvPr id="1" name=""/>
        <p:cNvGrpSpPr/>
        <p:nvPr/>
      </p:nvGrpSpPr>
      <p:grpSpPr>
        <a:xfrm>
          <a:off x="0" y="0"/>
          <a:ext cx="0" cy="0"/>
          <a:chOff x="0" y="0"/>
          <a:chExt cx="0" cy="0"/>
        </a:xfrm>
      </p:grpSpPr>
      <p:sp>
        <p:nvSpPr>
          <p:cNvPr id="29" name="Picture Placeholder 28">
            <a:extLst>
              <a:ext uri="{FF2B5EF4-FFF2-40B4-BE49-F238E27FC236}">
                <a16:creationId xmlns:a16="http://schemas.microsoft.com/office/drawing/2014/main" id="{EE4EDAD0-0380-4AB8-9844-156B9F5E95D8}"/>
              </a:ext>
            </a:extLst>
          </p:cNvPr>
          <p:cNvSpPr>
            <a:spLocks noGrp="1"/>
          </p:cNvSpPr>
          <p:nvPr>
            <p:ph type="pic" sz="quarter" idx="21" hasCustomPrompt="1"/>
          </p:nvPr>
        </p:nvSpPr>
        <p:spPr bwMode="invGray">
          <a:xfrm>
            <a:off x="546100" y="1755774"/>
            <a:ext cx="1292226" cy="1292226"/>
          </a:xfrm>
          <a:custGeom>
            <a:avLst/>
            <a:gdLst>
              <a:gd name="connsiteX0" fmla="*/ 85476 w 1280160"/>
              <a:gd name="connsiteY0" fmla="*/ 0 h 1280160"/>
              <a:gd name="connsiteX1" fmla="*/ 1194684 w 1280160"/>
              <a:gd name="connsiteY1" fmla="*/ 0 h 1280160"/>
              <a:gd name="connsiteX2" fmla="*/ 1280160 w 1280160"/>
              <a:gd name="connsiteY2" fmla="*/ 85476 h 1280160"/>
              <a:gd name="connsiteX3" fmla="*/ 1280160 w 1280160"/>
              <a:gd name="connsiteY3" fmla="*/ 1194684 h 1280160"/>
              <a:gd name="connsiteX4" fmla="*/ 1194684 w 1280160"/>
              <a:gd name="connsiteY4" fmla="*/ 1280160 h 1280160"/>
              <a:gd name="connsiteX5" fmla="*/ 85476 w 1280160"/>
              <a:gd name="connsiteY5" fmla="*/ 1280160 h 1280160"/>
              <a:gd name="connsiteX6" fmla="*/ 0 w 1280160"/>
              <a:gd name="connsiteY6" fmla="*/ 1194684 h 1280160"/>
              <a:gd name="connsiteX7" fmla="*/ 0 w 1280160"/>
              <a:gd name="connsiteY7" fmla="*/ 85476 h 1280160"/>
              <a:gd name="connsiteX8" fmla="*/ 85476 w 1280160"/>
              <a:gd name="connsiteY8" fmla="*/ 0 h 1280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160" h="1280160">
                <a:moveTo>
                  <a:pt x="85476" y="0"/>
                </a:moveTo>
                <a:lnTo>
                  <a:pt x="1194684" y="0"/>
                </a:lnTo>
                <a:cubicBezTo>
                  <a:pt x="1241891" y="0"/>
                  <a:pt x="1280160" y="38269"/>
                  <a:pt x="1280160" y="85476"/>
                </a:cubicBezTo>
                <a:lnTo>
                  <a:pt x="1280160" y="1194684"/>
                </a:lnTo>
                <a:cubicBezTo>
                  <a:pt x="1280160" y="1241891"/>
                  <a:pt x="1241891" y="1280160"/>
                  <a:pt x="1194684" y="1280160"/>
                </a:cubicBezTo>
                <a:lnTo>
                  <a:pt x="85476" y="1280160"/>
                </a:lnTo>
                <a:cubicBezTo>
                  <a:pt x="38269" y="1280160"/>
                  <a:pt x="0" y="1241891"/>
                  <a:pt x="0" y="1194684"/>
                </a:cubicBezTo>
                <a:lnTo>
                  <a:pt x="0" y="85476"/>
                </a:lnTo>
                <a:cubicBezTo>
                  <a:pt x="0" y="38269"/>
                  <a:pt x="38269" y="0"/>
                  <a:pt x="85476" y="0"/>
                </a:cubicBezTo>
                <a:close/>
              </a:path>
            </a:pathLst>
          </a:custGeom>
          <a:solidFill>
            <a:srgbClr val="1A5D68"/>
          </a:solidFill>
        </p:spPr>
        <p:txBody>
          <a:bodyPr wrap="square" anchor="ctr" anchorCtr="0">
            <a:noAutofit/>
          </a:bodyPr>
          <a:lstStyle>
            <a:lvl1pPr>
              <a:defRPr sz="1100"/>
            </a:lvl1pPr>
          </a:lstStyle>
          <a:p>
            <a:r>
              <a:rPr lang="en-US"/>
              <a:t>Place headshot</a:t>
            </a:r>
          </a:p>
        </p:txBody>
      </p:sp>
      <p:sp>
        <p:nvSpPr>
          <p:cNvPr id="2" name="Title 1"/>
          <p:cNvSpPr>
            <a:spLocks noGrp="1"/>
          </p:cNvSpPr>
          <p:nvPr>
            <p:ph type="title"/>
          </p:nvPr>
        </p:nvSpPr>
        <p:spPr bwMode="invGray">
          <a:xfrm>
            <a:off x="450409" y="310896"/>
            <a:ext cx="11192256" cy="1197864"/>
          </a:xfrm>
          <a:prstGeom prst="rect">
            <a:avLst/>
          </a:prstGeom>
        </p:spPr>
        <p:txBody>
          <a:bodyPr vert="horz" lIns="91440" tIns="45720" rIns="91440" bIns="45720" rtlCol="0" anchor="t" anchorCtr="0">
            <a:noAutofit/>
          </a:bodyPr>
          <a:lstStyle>
            <a:lvl1pPr>
              <a:defRPr lang="en-US" dirty="0"/>
            </a:lvl1pPr>
          </a:lstStyle>
          <a:p>
            <a:pPr lvl="0"/>
            <a:r>
              <a:rPr lang="en-US"/>
              <a:t>Click to edit Master title style</a:t>
            </a:r>
          </a:p>
        </p:txBody>
      </p:sp>
      <p:sp>
        <p:nvSpPr>
          <p:cNvPr id="6" name="Content Placeholder 5"/>
          <p:cNvSpPr>
            <a:spLocks noGrp="1"/>
          </p:cNvSpPr>
          <p:nvPr>
            <p:ph sz="quarter" idx="10" hasCustomPrompt="1"/>
          </p:nvPr>
        </p:nvSpPr>
        <p:spPr bwMode="invGray">
          <a:xfrm>
            <a:off x="459559" y="3479246"/>
            <a:ext cx="4158477" cy="2627900"/>
          </a:xfrm>
        </p:spPr>
        <p:txBody>
          <a:bodyPr/>
          <a:lstStyle>
            <a:lvl1pPr marL="0" indent="0">
              <a:lnSpc>
                <a:spcPct val="100000"/>
              </a:lnSpc>
              <a:spcBef>
                <a:spcPts val="1200"/>
              </a:spcBef>
              <a:buNone/>
              <a:defRPr sz="1400">
                <a:solidFill>
                  <a:schemeClr val="bg2"/>
                </a:solidFill>
              </a:defRPr>
            </a:lvl1pPr>
            <a:lvl2pPr>
              <a:buNone/>
              <a:defRPr sz="1400">
                <a:solidFill>
                  <a:schemeClr val="bg2"/>
                </a:solidFill>
              </a:defRPr>
            </a:lvl2pPr>
          </a:lstStyle>
          <a:p>
            <a:pPr lvl="0"/>
            <a:r>
              <a:rPr lang="en-US"/>
              <a:t>Click to edit master text styles</a:t>
            </a:r>
          </a:p>
        </p:txBody>
      </p:sp>
      <p:sp>
        <p:nvSpPr>
          <p:cNvPr id="7" name="Content Placeholder 5"/>
          <p:cNvSpPr>
            <a:spLocks noGrp="1"/>
          </p:cNvSpPr>
          <p:nvPr>
            <p:ph sz="quarter" idx="11" hasCustomPrompt="1"/>
          </p:nvPr>
        </p:nvSpPr>
        <p:spPr bwMode="invGray">
          <a:xfrm>
            <a:off x="5367084" y="3479246"/>
            <a:ext cx="4601337" cy="2627900"/>
          </a:xfrm>
        </p:spPr>
        <p:txBody>
          <a:bodyPr/>
          <a:lstStyle>
            <a:lvl1pPr marL="0" indent="0">
              <a:lnSpc>
                <a:spcPct val="100000"/>
              </a:lnSpc>
              <a:spcBef>
                <a:spcPts val="1200"/>
              </a:spcBef>
              <a:buNone/>
              <a:defRPr sz="1400">
                <a:solidFill>
                  <a:schemeClr val="bg2"/>
                </a:solidFill>
              </a:defRPr>
            </a:lvl1pPr>
            <a:lvl2pPr>
              <a:buNone/>
              <a:defRPr sz="1400">
                <a:solidFill>
                  <a:schemeClr val="bg2"/>
                </a:solidFill>
              </a:defRPr>
            </a:lvl2pPr>
          </a:lstStyle>
          <a:p>
            <a:pPr lvl="0"/>
            <a:r>
              <a:rPr lang="en-US"/>
              <a:t>Click to edit master text styles</a:t>
            </a:r>
          </a:p>
        </p:txBody>
      </p:sp>
      <p:sp>
        <p:nvSpPr>
          <p:cNvPr id="27" name="Picture Placeholder 26">
            <a:extLst>
              <a:ext uri="{FF2B5EF4-FFF2-40B4-BE49-F238E27FC236}">
                <a16:creationId xmlns:a16="http://schemas.microsoft.com/office/drawing/2014/main" id="{3E8E0FF5-4F9E-DC49-A0F7-432C85EC7B77}"/>
              </a:ext>
            </a:extLst>
          </p:cNvPr>
          <p:cNvSpPr>
            <a:spLocks noGrp="1"/>
          </p:cNvSpPr>
          <p:nvPr>
            <p:ph type="pic" sz="quarter" idx="14" hasCustomPrompt="1"/>
          </p:nvPr>
        </p:nvSpPr>
        <p:spPr bwMode="invGray">
          <a:xfrm>
            <a:off x="2165729" y="1755774"/>
            <a:ext cx="1632052" cy="1280160"/>
          </a:xfrm>
        </p:spPr>
        <p:txBody>
          <a:bodyPr anchor="ctr"/>
          <a:lstStyle>
            <a:lvl1pPr algn="ctr">
              <a:buNone/>
              <a:defRPr sz="1200"/>
            </a:lvl1pPr>
          </a:lstStyle>
          <a:p>
            <a:r>
              <a:rPr lang="en-US"/>
              <a:t>Place logo</a:t>
            </a:r>
          </a:p>
        </p:txBody>
      </p:sp>
      <p:cxnSp>
        <p:nvCxnSpPr>
          <p:cNvPr id="14" name="Straight Connector 13">
            <a:extLst>
              <a:ext uri="{FF2B5EF4-FFF2-40B4-BE49-F238E27FC236}">
                <a16:creationId xmlns:a16="http://schemas.microsoft.com/office/drawing/2014/main" id="{E5822000-2F5A-4E09-9F05-746BEFAFEDE5}"/>
              </a:ext>
            </a:extLst>
          </p:cNvPr>
          <p:cNvCxnSpPr>
            <a:cxnSpLocks/>
          </p:cNvCxnSpPr>
          <p:nvPr userDrawn="1"/>
        </p:nvCxnSpPr>
        <p:spPr bwMode="invGray">
          <a:xfrm>
            <a:off x="5053577" y="3565525"/>
            <a:ext cx="0" cy="259643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63312782"/>
      </p:ext>
    </p:extLst>
  </p:cSld>
  <p:clrMapOvr>
    <a:masterClrMapping/>
  </p:clrMapOvr>
  <p:transition>
    <p:fade/>
  </p:transition>
  <p:extLst>
    <p:ext uri="{DCECCB84-F9BA-43D5-87BE-67443E8EF086}">
      <p15:sldGuideLst xmlns:p15="http://schemas.microsoft.com/office/powerpoint/2012/main"/>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2_Speaker Intro">
    <p:spTree>
      <p:nvGrpSpPr>
        <p:cNvPr id="1" name=""/>
        <p:cNvGrpSpPr/>
        <p:nvPr/>
      </p:nvGrpSpPr>
      <p:grpSpPr>
        <a:xfrm>
          <a:off x="0" y="0"/>
          <a:ext cx="0" cy="0"/>
          <a:chOff x="0" y="0"/>
          <a:chExt cx="0" cy="0"/>
        </a:xfrm>
      </p:grpSpPr>
      <p:sp>
        <p:nvSpPr>
          <p:cNvPr id="29" name="Picture Placeholder 28">
            <a:extLst>
              <a:ext uri="{FF2B5EF4-FFF2-40B4-BE49-F238E27FC236}">
                <a16:creationId xmlns:a16="http://schemas.microsoft.com/office/drawing/2014/main" id="{EE4EDAD0-0380-4AB8-9844-156B9F5E95D8}"/>
              </a:ext>
            </a:extLst>
          </p:cNvPr>
          <p:cNvSpPr>
            <a:spLocks noGrp="1"/>
          </p:cNvSpPr>
          <p:nvPr>
            <p:ph type="pic" sz="quarter" idx="21" hasCustomPrompt="1"/>
          </p:nvPr>
        </p:nvSpPr>
        <p:spPr bwMode="invGray">
          <a:xfrm>
            <a:off x="1247775" y="1755774"/>
            <a:ext cx="1292226" cy="1292226"/>
          </a:xfrm>
          <a:custGeom>
            <a:avLst/>
            <a:gdLst>
              <a:gd name="connsiteX0" fmla="*/ 85476 w 1280160"/>
              <a:gd name="connsiteY0" fmla="*/ 0 h 1280160"/>
              <a:gd name="connsiteX1" fmla="*/ 1194684 w 1280160"/>
              <a:gd name="connsiteY1" fmla="*/ 0 h 1280160"/>
              <a:gd name="connsiteX2" fmla="*/ 1280160 w 1280160"/>
              <a:gd name="connsiteY2" fmla="*/ 85476 h 1280160"/>
              <a:gd name="connsiteX3" fmla="*/ 1280160 w 1280160"/>
              <a:gd name="connsiteY3" fmla="*/ 1194684 h 1280160"/>
              <a:gd name="connsiteX4" fmla="*/ 1194684 w 1280160"/>
              <a:gd name="connsiteY4" fmla="*/ 1280160 h 1280160"/>
              <a:gd name="connsiteX5" fmla="*/ 85476 w 1280160"/>
              <a:gd name="connsiteY5" fmla="*/ 1280160 h 1280160"/>
              <a:gd name="connsiteX6" fmla="*/ 0 w 1280160"/>
              <a:gd name="connsiteY6" fmla="*/ 1194684 h 1280160"/>
              <a:gd name="connsiteX7" fmla="*/ 0 w 1280160"/>
              <a:gd name="connsiteY7" fmla="*/ 85476 h 1280160"/>
              <a:gd name="connsiteX8" fmla="*/ 85476 w 1280160"/>
              <a:gd name="connsiteY8" fmla="*/ 0 h 1280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160" h="1280160">
                <a:moveTo>
                  <a:pt x="85476" y="0"/>
                </a:moveTo>
                <a:lnTo>
                  <a:pt x="1194684" y="0"/>
                </a:lnTo>
                <a:cubicBezTo>
                  <a:pt x="1241891" y="0"/>
                  <a:pt x="1280160" y="38269"/>
                  <a:pt x="1280160" y="85476"/>
                </a:cubicBezTo>
                <a:lnTo>
                  <a:pt x="1280160" y="1194684"/>
                </a:lnTo>
                <a:cubicBezTo>
                  <a:pt x="1280160" y="1241891"/>
                  <a:pt x="1241891" y="1280160"/>
                  <a:pt x="1194684" y="1280160"/>
                </a:cubicBezTo>
                <a:lnTo>
                  <a:pt x="85476" y="1280160"/>
                </a:lnTo>
                <a:cubicBezTo>
                  <a:pt x="38269" y="1280160"/>
                  <a:pt x="0" y="1241891"/>
                  <a:pt x="0" y="1194684"/>
                </a:cubicBezTo>
                <a:lnTo>
                  <a:pt x="0" y="85476"/>
                </a:lnTo>
                <a:cubicBezTo>
                  <a:pt x="0" y="38269"/>
                  <a:pt x="38269" y="0"/>
                  <a:pt x="85476" y="0"/>
                </a:cubicBezTo>
                <a:close/>
              </a:path>
            </a:pathLst>
          </a:custGeom>
          <a:solidFill>
            <a:srgbClr val="1A5D68"/>
          </a:solidFill>
        </p:spPr>
        <p:txBody>
          <a:bodyPr wrap="square" anchor="ctr" anchorCtr="0">
            <a:noAutofit/>
          </a:bodyPr>
          <a:lstStyle>
            <a:lvl1pPr>
              <a:defRPr sz="1100"/>
            </a:lvl1pPr>
          </a:lstStyle>
          <a:p>
            <a:r>
              <a:rPr lang="en-US"/>
              <a:t>Place headshot</a:t>
            </a:r>
          </a:p>
        </p:txBody>
      </p:sp>
      <p:sp>
        <p:nvSpPr>
          <p:cNvPr id="2" name="Title 1"/>
          <p:cNvSpPr>
            <a:spLocks noGrp="1"/>
          </p:cNvSpPr>
          <p:nvPr>
            <p:ph type="title"/>
          </p:nvPr>
        </p:nvSpPr>
        <p:spPr bwMode="invGray">
          <a:xfrm>
            <a:off x="450409" y="310896"/>
            <a:ext cx="11192256" cy="1197864"/>
          </a:xfrm>
          <a:prstGeom prst="rect">
            <a:avLst/>
          </a:prstGeom>
        </p:spPr>
        <p:txBody>
          <a:bodyPr vert="horz" lIns="91440" tIns="45720" rIns="91440" bIns="45720" rtlCol="0" anchor="t" anchorCtr="0">
            <a:noAutofit/>
          </a:bodyPr>
          <a:lstStyle>
            <a:lvl1pPr>
              <a:defRPr lang="en-US" dirty="0"/>
            </a:lvl1pPr>
          </a:lstStyle>
          <a:p>
            <a:pPr lvl="0"/>
            <a:r>
              <a:rPr lang="en-US"/>
              <a:t>Click to edit Master title style</a:t>
            </a:r>
          </a:p>
        </p:txBody>
      </p:sp>
      <p:sp>
        <p:nvSpPr>
          <p:cNvPr id="6" name="Content Placeholder 5"/>
          <p:cNvSpPr>
            <a:spLocks noGrp="1"/>
          </p:cNvSpPr>
          <p:nvPr>
            <p:ph sz="quarter" idx="10" hasCustomPrompt="1"/>
          </p:nvPr>
        </p:nvSpPr>
        <p:spPr bwMode="invGray">
          <a:xfrm>
            <a:off x="1161235" y="3479246"/>
            <a:ext cx="4289780" cy="2175429"/>
          </a:xfrm>
        </p:spPr>
        <p:txBody>
          <a:bodyPr/>
          <a:lstStyle>
            <a:lvl1pPr marL="0" indent="0">
              <a:lnSpc>
                <a:spcPct val="100000"/>
              </a:lnSpc>
              <a:spcBef>
                <a:spcPts val="1200"/>
              </a:spcBef>
              <a:buNone/>
              <a:defRPr sz="1400">
                <a:solidFill>
                  <a:schemeClr val="bg2"/>
                </a:solidFill>
              </a:defRPr>
            </a:lvl1pPr>
            <a:lvl2pPr>
              <a:buNone/>
              <a:defRPr sz="1400">
                <a:solidFill>
                  <a:schemeClr val="bg2"/>
                </a:solidFill>
              </a:defRPr>
            </a:lvl2pPr>
          </a:lstStyle>
          <a:p>
            <a:pPr lvl="0"/>
            <a:r>
              <a:rPr lang="en-US"/>
              <a:t>Click to edit master text styles</a:t>
            </a:r>
          </a:p>
        </p:txBody>
      </p:sp>
      <p:sp>
        <p:nvSpPr>
          <p:cNvPr id="7" name="Content Placeholder 5"/>
          <p:cNvSpPr>
            <a:spLocks noGrp="1"/>
          </p:cNvSpPr>
          <p:nvPr>
            <p:ph sz="quarter" idx="11" hasCustomPrompt="1"/>
          </p:nvPr>
        </p:nvSpPr>
        <p:spPr bwMode="invGray">
          <a:xfrm>
            <a:off x="6759932" y="3479246"/>
            <a:ext cx="4331827" cy="2175429"/>
          </a:xfrm>
        </p:spPr>
        <p:txBody>
          <a:bodyPr/>
          <a:lstStyle>
            <a:lvl1pPr marL="0" indent="0">
              <a:lnSpc>
                <a:spcPct val="100000"/>
              </a:lnSpc>
              <a:spcBef>
                <a:spcPts val="1200"/>
              </a:spcBef>
              <a:buNone/>
              <a:defRPr sz="1400">
                <a:solidFill>
                  <a:schemeClr val="bg2"/>
                </a:solidFill>
              </a:defRPr>
            </a:lvl1pPr>
            <a:lvl2pPr>
              <a:buNone/>
              <a:defRPr sz="1400">
                <a:solidFill>
                  <a:schemeClr val="bg2"/>
                </a:solidFill>
              </a:defRPr>
            </a:lvl2pPr>
          </a:lstStyle>
          <a:p>
            <a:pPr lvl="0"/>
            <a:r>
              <a:rPr lang="en-US"/>
              <a:t>Click to edit master text styles</a:t>
            </a:r>
          </a:p>
        </p:txBody>
      </p:sp>
      <p:sp>
        <p:nvSpPr>
          <p:cNvPr id="27" name="Picture Placeholder 26">
            <a:extLst>
              <a:ext uri="{FF2B5EF4-FFF2-40B4-BE49-F238E27FC236}">
                <a16:creationId xmlns:a16="http://schemas.microsoft.com/office/drawing/2014/main" id="{3E8E0FF5-4F9E-DC49-A0F7-432C85EC7B77}"/>
              </a:ext>
            </a:extLst>
          </p:cNvPr>
          <p:cNvSpPr>
            <a:spLocks noGrp="1"/>
          </p:cNvSpPr>
          <p:nvPr>
            <p:ph type="pic" sz="quarter" idx="14" hasCustomPrompt="1"/>
          </p:nvPr>
        </p:nvSpPr>
        <p:spPr bwMode="invGray">
          <a:xfrm>
            <a:off x="2867404" y="1755774"/>
            <a:ext cx="1632052" cy="1280160"/>
          </a:xfrm>
        </p:spPr>
        <p:txBody>
          <a:bodyPr anchor="ctr"/>
          <a:lstStyle>
            <a:lvl1pPr algn="ctr">
              <a:buNone/>
              <a:defRPr sz="1200"/>
            </a:lvl1pPr>
          </a:lstStyle>
          <a:p>
            <a:r>
              <a:rPr lang="en-US"/>
              <a:t>Place logo</a:t>
            </a:r>
          </a:p>
        </p:txBody>
      </p:sp>
      <p:sp>
        <p:nvSpPr>
          <p:cNvPr id="11" name="Picture Placeholder 26">
            <a:extLst>
              <a:ext uri="{FF2B5EF4-FFF2-40B4-BE49-F238E27FC236}">
                <a16:creationId xmlns:a16="http://schemas.microsoft.com/office/drawing/2014/main" id="{592ECBE6-56C9-744E-86E8-3F7F48BD6DD2}"/>
              </a:ext>
            </a:extLst>
          </p:cNvPr>
          <p:cNvSpPr>
            <a:spLocks noGrp="1"/>
          </p:cNvSpPr>
          <p:nvPr>
            <p:ph type="pic" sz="quarter" idx="17" hasCustomPrompt="1"/>
          </p:nvPr>
        </p:nvSpPr>
        <p:spPr bwMode="invGray">
          <a:xfrm>
            <a:off x="8468137" y="1755774"/>
            <a:ext cx="1632052" cy="1280160"/>
          </a:xfrm>
        </p:spPr>
        <p:txBody>
          <a:bodyPr anchor="ctr"/>
          <a:lstStyle>
            <a:lvl1pPr algn="ctr">
              <a:buNone/>
              <a:defRPr sz="1200"/>
            </a:lvl1pPr>
          </a:lstStyle>
          <a:p>
            <a:r>
              <a:rPr lang="en-US"/>
              <a:t>Place logo</a:t>
            </a:r>
          </a:p>
        </p:txBody>
      </p:sp>
      <p:sp>
        <p:nvSpPr>
          <p:cNvPr id="30" name="Picture Placeholder 29">
            <a:extLst>
              <a:ext uri="{FF2B5EF4-FFF2-40B4-BE49-F238E27FC236}">
                <a16:creationId xmlns:a16="http://schemas.microsoft.com/office/drawing/2014/main" id="{A6C82BA8-A698-4282-BCA0-9CC104DC70B7}"/>
              </a:ext>
            </a:extLst>
          </p:cNvPr>
          <p:cNvSpPr>
            <a:spLocks noGrp="1"/>
          </p:cNvSpPr>
          <p:nvPr>
            <p:ph type="pic" sz="quarter" idx="22" hasCustomPrompt="1"/>
          </p:nvPr>
        </p:nvSpPr>
        <p:spPr bwMode="invGray">
          <a:xfrm>
            <a:off x="6858580" y="1755774"/>
            <a:ext cx="1292226" cy="1292226"/>
          </a:xfrm>
          <a:custGeom>
            <a:avLst/>
            <a:gdLst>
              <a:gd name="connsiteX0" fmla="*/ 85476 w 1280160"/>
              <a:gd name="connsiteY0" fmla="*/ 0 h 1280160"/>
              <a:gd name="connsiteX1" fmla="*/ 1194684 w 1280160"/>
              <a:gd name="connsiteY1" fmla="*/ 0 h 1280160"/>
              <a:gd name="connsiteX2" fmla="*/ 1280160 w 1280160"/>
              <a:gd name="connsiteY2" fmla="*/ 85476 h 1280160"/>
              <a:gd name="connsiteX3" fmla="*/ 1280160 w 1280160"/>
              <a:gd name="connsiteY3" fmla="*/ 1194684 h 1280160"/>
              <a:gd name="connsiteX4" fmla="*/ 1194684 w 1280160"/>
              <a:gd name="connsiteY4" fmla="*/ 1280160 h 1280160"/>
              <a:gd name="connsiteX5" fmla="*/ 85476 w 1280160"/>
              <a:gd name="connsiteY5" fmla="*/ 1280160 h 1280160"/>
              <a:gd name="connsiteX6" fmla="*/ 0 w 1280160"/>
              <a:gd name="connsiteY6" fmla="*/ 1194684 h 1280160"/>
              <a:gd name="connsiteX7" fmla="*/ 0 w 1280160"/>
              <a:gd name="connsiteY7" fmla="*/ 85476 h 1280160"/>
              <a:gd name="connsiteX8" fmla="*/ 85476 w 1280160"/>
              <a:gd name="connsiteY8" fmla="*/ 0 h 1280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160" h="1280160">
                <a:moveTo>
                  <a:pt x="85476" y="0"/>
                </a:moveTo>
                <a:lnTo>
                  <a:pt x="1194684" y="0"/>
                </a:lnTo>
                <a:cubicBezTo>
                  <a:pt x="1241891" y="0"/>
                  <a:pt x="1280160" y="38269"/>
                  <a:pt x="1280160" y="85476"/>
                </a:cubicBezTo>
                <a:lnTo>
                  <a:pt x="1280160" y="1194684"/>
                </a:lnTo>
                <a:cubicBezTo>
                  <a:pt x="1280160" y="1241891"/>
                  <a:pt x="1241891" y="1280160"/>
                  <a:pt x="1194684" y="1280160"/>
                </a:cubicBezTo>
                <a:lnTo>
                  <a:pt x="85476" y="1280160"/>
                </a:lnTo>
                <a:cubicBezTo>
                  <a:pt x="38269" y="1280160"/>
                  <a:pt x="0" y="1241891"/>
                  <a:pt x="0" y="1194684"/>
                </a:cubicBezTo>
                <a:lnTo>
                  <a:pt x="0" y="85476"/>
                </a:lnTo>
                <a:cubicBezTo>
                  <a:pt x="0" y="38269"/>
                  <a:pt x="38269" y="0"/>
                  <a:pt x="85476" y="0"/>
                </a:cubicBezTo>
                <a:close/>
              </a:path>
            </a:pathLst>
          </a:custGeom>
          <a:solidFill>
            <a:srgbClr val="1A5D68"/>
          </a:solidFill>
        </p:spPr>
        <p:txBody>
          <a:bodyPr wrap="square" anchor="ctr" anchorCtr="0">
            <a:noAutofit/>
          </a:bodyPr>
          <a:lstStyle>
            <a:lvl1pPr>
              <a:defRPr sz="1100"/>
            </a:lvl1pPr>
          </a:lstStyle>
          <a:p>
            <a:r>
              <a:rPr lang="en-US"/>
              <a:t>Place headshot</a:t>
            </a:r>
          </a:p>
        </p:txBody>
      </p:sp>
      <p:cxnSp>
        <p:nvCxnSpPr>
          <p:cNvPr id="14" name="Straight Connector 13">
            <a:extLst>
              <a:ext uri="{FF2B5EF4-FFF2-40B4-BE49-F238E27FC236}">
                <a16:creationId xmlns:a16="http://schemas.microsoft.com/office/drawing/2014/main" id="{E5822000-2F5A-4E09-9F05-746BEFAFEDE5}"/>
              </a:ext>
            </a:extLst>
          </p:cNvPr>
          <p:cNvCxnSpPr>
            <a:cxnSpLocks/>
          </p:cNvCxnSpPr>
          <p:nvPr userDrawn="1"/>
        </p:nvCxnSpPr>
        <p:spPr bwMode="invGray">
          <a:xfrm>
            <a:off x="6095467" y="1755774"/>
            <a:ext cx="0" cy="389890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395248"/>
      </p:ext>
    </p:extLst>
  </p:cSld>
  <p:clrMapOvr>
    <a:masterClrMapping/>
  </p:clrMapOvr>
  <p:transition>
    <p:fade/>
  </p:transition>
  <p:extLst>
    <p:ext uri="{DCECCB84-F9BA-43D5-87BE-67443E8EF086}">
      <p15:sldGuideLst xmlns:p15="http://schemas.microsoft.com/office/powerpoint/2012/main"/>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3_Speaker Intro">
    <p:spTree>
      <p:nvGrpSpPr>
        <p:cNvPr id="1" name=""/>
        <p:cNvGrpSpPr/>
        <p:nvPr/>
      </p:nvGrpSpPr>
      <p:grpSpPr>
        <a:xfrm>
          <a:off x="0" y="0"/>
          <a:ext cx="0" cy="0"/>
          <a:chOff x="0" y="0"/>
          <a:chExt cx="0" cy="0"/>
        </a:xfrm>
      </p:grpSpPr>
      <p:sp>
        <p:nvSpPr>
          <p:cNvPr id="27" name="Picture Placeholder 26">
            <a:extLst>
              <a:ext uri="{FF2B5EF4-FFF2-40B4-BE49-F238E27FC236}">
                <a16:creationId xmlns:a16="http://schemas.microsoft.com/office/drawing/2014/main" id="{3E8E0FF5-4F9E-DC49-A0F7-432C85EC7B77}"/>
              </a:ext>
            </a:extLst>
          </p:cNvPr>
          <p:cNvSpPr>
            <a:spLocks noGrp="1"/>
          </p:cNvSpPr>
          <p:nvPr>
            <p:ph type="pic" sz="quarter" idx="14" hasCustomPrompt="1"/>
          </p:nvPr>
        </p:nvSpPr>
        <p:spPr bwMode="invGray">
          <a:xfrm>
            <a:off x="1819143" y="1895882"/>
            <a:ext cx="1632052" cy="1280160"/>
          </a:xfrm>
        </p:spPr>
        <p:txBody>
          <a:bodyPr anchor="ctr"/>
          <a:lstStyle>
            <a:lvl1pPr algn="ctr">
              <a:buNone/>
              <a:defRPr sz="1200"/>
            </a:lvl1pPr>
          </a:lstStyle>
          <a:p>
            <a:r>
              <a:rPr lang="en-US"/>
              <a:t>Place logo</a:t>
            </a:r>
          </a:p>
        </p:txBody>
      </p:sp>
      <p:sp>
        <p:nvSpPr>
          <p:cNvPr id="11" name="Picture Placeholder 26">
            <a:extLst>
              <a:ext uri="{FF2B5EF4-FFF2-40B4-BE49-F238E27FC236}">
                <a16:creationId xmlns:a16="http://schemas.microsoft.com/office/drawing/2014/main" id="{592ECBE6-56C9-744E-86E8-3F7F48BD6DD2}"/>
              </a:ext>
            </a:extLst>
          </p:cNvPr>
          <p:cNvSpPr>
            <a:spLocks noGrp="1"/>
          </p:cNvSpPr>
          <p:nvPr>
            <p:ph type="pic" sz="quarter" idx="17" hasCustomPrompt="1"/>
          </p:nvPr>
        </p:nvSpPr>
        <p:spPr bwMode="invGray">
          <a:xfrm>
            <a:off x="5718093" y="1895882"/>
            <a:ext cx="1632052" cy="1280160"/>
          </a:xfrm>
        </p:spPr>
        <p:txBody>
          <a:bodyPr anchor="ctr"/>
          <a:lstStyle>
            <a:lvl1pPr algn="ctr">
              <a:buNone/>
              <a:defRPr sz="1200"/>
            </a:lvl1pPr>
          </a:lstStyle>
          <a:p>
            <a:r>
              <a:rPr lang="en-US"/>
              <a:t>Place logo</a:t>
            </a:r>
          </a:p>
        </p:txBody>
      </p:sp>
      <p:sp>
        <p:nvSpPr>
          <p:cNvPr id="23" name="Picture Placeholder 26">
            <a:extLst>
              <a:ext uri="{FF2B5EF4-FFF2-40B4-BE49-F238E27FC236}">
                <a16:creationId xmlns:a16="http://schemas.microsoft.com/office/drawing/2014/main" id="{C1B5F03B-87F7-CC4B-8310-C35AC00889A8}"/>
              </a:ext>
            </a:extLst>
          </p:cNvPr>
          <p:cNvSpPr>
            <a:spLocks noGrp="1"/>
          </p:cNvSpPr>
          <p:nvPr>
            <p:ph type="pic" sz="quarter" idx="20" hasCustomPrompt="1"/>
          </p:nvPr>
        </p:nvSpPr>
        <p:spPr bwMode="invGray">
          <a:xfrm>
            <a:off x="9529763" y="1895882"/>
            <a:ext cx="1632052" cy="1280160"/>
          </a:xfrm>
        </p:spPr>
        <p:txBody>
          <a:bodyPr anchor="ctr"/>
          <a:lstStyle>
            <a:lvl1pPr algn="ctr">
              <a:buNone/>
              <a:defRPr sz="1200"/>
            </a:lvl1pPr>
          </a:lstStyle>
          <a:p>
            <a:r>
              <a:rPr lang="en-US"/>
              <a:t>Place logo</a:t>
            </a:r>
          </a:p>
        </p:txBody>
      </p:sp>
      <p:sp>
        <p:nvSpPr>
          <p:cNvPr id="29" name="Picture Placeholder 28">
            <a:extLst>
              <a:ext uri="{FF2B5EF4-FFF2-40B4-BE49-F238E27FC236}">
                <a16:creationId xmlns:a16="http://schemas.microsoft.com/office/drawing/2014/main" id="{EE4EDAD0-0380-4AB8-9844-156B9F5E95D8}"/>
              </a:ext>
            </a:extLst>
          </p:cNvPr>
          <p:cNvSpPr>
            <a:spLocks noGrp="1"/>
          </p:cNvSpPr>
          <p:nvPr>
            <p:ph type="pic" sz="quarter" idx="21" hasCustomPrompt="1"/>
          </p:nvPr>
        </p:nvSpPr>
        <p:spPr bwMode="invGray">
          <a:xfrm>
            <a:off x="546100" y="1936646"/>
            <a:ext cx="1111354" cy="1111354"/>
          </a:xfrm>
          <a:custGeom>
            <a:avLst/>
            <a:gdLst>
              <a:gd name="connsiteX0" fmla="*/ 85476 w 1280160"/>
              <a:gd name="connsiteY0" fmla="*/ 0 h 1280160"/>
              <a:gd name="connsiteX1" fmla="*/ 1194684 w 1280160"/>
              <a:gd name="connsiteY1" fmla="*/ 0 h 1280160"/>
              <a:gd name="connsiteX2" fmla="*/ 1280160 w 1280160"/>
              <a:gd name="connsiteY2" fmla="*/ 85476 h 1280160"/>
              <a:gd name="connsiteX3" fmla="*/ 1280160 w 1280160"/>
              <a:gd name="connsiteY3" fmla="*/ 1194684 h 1280160"/>
              <a:gd name="connsiteX4" fmla="*/ 1194684 w 1280160"/>
              <a:gd name="connsiteY4" fmla="*/ 1280160 h 1280160"/>
              <a:gd name="connsiteX5" fmla="*/ 85476 w 1280160"/>
              <a:gd name="connsiteY5" fmla="*/ 1280160 h 1280160"/>
              <a:gd name="connsiteX6" fmla="*/ 0 w 1280160"/>
              <a:gd name="connsiteY6" fmla="*/ 1194684 h 1280160"/>
              <a:gd name="connsiteX7" fmla="*/ 0 w 1280160"/>
              <a:gd name="connsiteY7" fmla="*/ 85476 h 1280160"/>
              <a:gd name="connsiteX8" fmla="*/ 85476 w 1280160"/>
              <a:gd name="connsiteY8" fmla="*/ 0 h 1280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160" h="1280160">
                <a:moveTo>
                  <a:pt x="85476" y="0"/>
                </a:moveTo>
                <a:lnTo>
                  <a:pt x="1194684" y="0"/>
                </a:lnTo>
                <a:cubicBezTo>
                  <a:pt x="1241891" y="0"/>
                  <a:pt x="1280160" y="38269"/>
                  <a:pt x="1280160" y="85476"/>
                </a:cubicBezTo>
                <a:lnTo>
                  <a:pt x="1280160" y="1194684"/>
                </a:lnTo>
                <a:cubicBezTo>
                  <a:pt x="1280160" y="1241891"/>
                  <a:pt x="1241891" y="1280160"/>
                  <a:pt x="1194684" y="1280160"/>
                </a:cubicBezTo>
                <a:lnTo>
                  <a:pt x="85476" y="1280160"/>
                </a:lnTo>
                <a:cubicBezTo>
                  <a:pt x="38269" y="1280160"/>
                  <a:pt x="0" y="1241891"/>
                  <a:pt x="0" y="1194684"/>
                </a:cubicBezTo>
                <a:lnTo>
                  <a:pt x="0" y="85476"/>
                </a:lnTo>
                <a:cubicBezTo>
                  <a:pt x="0" y="38269"/>
                  <a:pt x="38269" y="0"/>
                  <a:pt x="85476" y="0"/>
                </a:cubicBezTo>
                <a:close/>
              </a:path>
            </a:pathLst>
          </a:custGeom>
          <a:solidFill>
            <a:srgbClr val="1A5D68"/>
          </a:solidFill>
        </p:spPr>
        <p:txBody>
          <a:bodyPr wrap="square" anchor="ctr" anchorCtr="0">
            <a:noAutofit/>
          </a:bodyPr>
          <a:lstStyle>
            <a:lvl1pPr>
              <a:defRPr sz="1100"/>
            </a:lvl1pPr>
          </a:lstStyle>
          <a:p>
            <a:r>
              <a:rPr lang="en-US"/>
              <a:t>Place headshot</a:t>
            </a:r>
          </a:p>
        </p:txBody>
      </p:sp>
      <p:sp>
        <p:nvSpPr>
          <p:cNvPr id="2" name="Title 1"/>
          <p:cNvSpPr>
            <a:spLocks noGrp="1"/>
          </p:cNvSpPr>
          <p:nvPr>
            <p:ph type="title"/>
          </p:nvPr>
        </p:nvSpPr>
        <p:spPr bwMode="invGray">
          <a:xfrm>
            <a:off x="450409" y="310896"/>
            <a:ext cx="11192256" cy="1197864"/>
          </a:xfrm>
          <a:prstGeom prst="rect">
            <a:avLst/>
          </a:prstGeom>
        </p:spPr>
        <p:txBody>
          <a:bodyPr vert="horz" lIns="91440" tIns="45720" rIns="91440" bIns="45720" rtlCol="0" anchor="t" anchorCtr="0">
            <a:noAutofit/>
          </a:bodyPr>
          <a:lstStyle>
            <a:lvl1pPr>
              <a:defRPr lang="en-US" dirty="0"/>
            </a:lvl1pPr>
          </a:lstStyle>
          <a:p>
            <a:pPr lvl="0"/>
            <a:r>
              <a:rPr lang="en-US"/>
              <a:t>Click to edit Master title style</a:t>
            </a:r>
          </a:p>
        </p:txBody>
      </p:sp>
      <p:sp>
        <p:nvSpPr>
          <p:cNvPr id="6" name="Content Placeholder 5"/>
          <p:cNvSpPr>
            <a:spLocks noGrp="1"/>
          </p:cNvSpPr>
          <p:nvPr>
            <p:ph sz="quarter" idx="10" hasCustomPrompt="1"/>
          </p:nvPr>
        </p:nvSpPr>
        <p:spPr bwMode="invGray">
          <a:xfrm>
            <a:off x="459560" y="3479246"/>
            <a:ext cx="2987006" cy="2627900"/>
          </a:xfrm>
        </p:spPr>
        <p:txBody>
          <a:bodyPr/>
          <a:lstStyle>
            <a:lvl1pPr marL="0" indent="0">
              <a:lnSpc>
                <a:spcPct val="100000"/>
              </a:lnSpc>
              <a:spcBef>
                <a:spcPts val="1200"/>
              </a:spcBef>
              <a:buNone/>
              <a:defRPr sz="1400">
                <a:solidFill>
                  <a:schemeClr val="bg2"/>
                </a:solidFill>
              </a:defRPr>
            </a:lvl1pPr>
            <a:lvl2pPr>
              <a:buNone/>
              <a:defRPr sz="1400">
                <a:solidFill>
                  <a:schemeClr val="bg2"/>
                </a:solidFill>
              </a:defRPr>
            </a:lvl2pPr>
          </a:lstStyle>
          <a:p>
            <a:pPr lvl="0"/>
            <a:r>
              <a:rPr lang="en-US"/>
              <a:t>Click to edit master text styles</a:t>
            </a:r>
          </a:p>
        </p:txBody>
      </p:sp>
      <p:sp>
        <p:nvSpPr>
          <p:cNvPr id="7" name="Content Placeholder 5"/>
          <p:cNvSpPr>
            <a:spLocks noGrp="1"/>
          </p:cNvSpPr>
          <p:nvPr>
            <p:ph sz="quarter" idx="11" hasCustomPrompt="1"/>
          </p:nvPr>
        </p:nvSpPr>
        <p:spPr bwMode="invGray">
          <a:xfrm>
            <a:off x="4316211" y="3479246"/>
            <a:ext cx="3108527" cy="2627900"/>
          </a:xfrm>
        </p:spPr>
        <p:txBody>
          <a:bodyPr/>
          <a:lstStyle>
            <a:lvl1pPr marL="0" indent="0">
              <a:lnSpc>
                <a:spcPct val="100000"/>
              </a:lnSpc>
              <a:spcBef>
                <a:spcPts val="1200"/>
              </a:spcBef>
              <a:buNone/>
              <a:defRPr sz="1400">
                <a:solidFill>
                  <a:schemeClr val="bg2"/>
                </a:solidFill>
              </a:defRPr>
            </a:lvl1pPr>
            <a:lvl2pPr>
              <a:buNone/>
              <a:defRPr sz="1400">
                <a:solidFill>
                  <a:schemeClr val="bg2"/>
                </a:solidFill>
              </a:defRPr>
            </a:lvl2pPr>
          </a:lstStyle>
          <a:p>
            <a:pPr lvl="0"/>
            <a:r>
              <a:rPr lang="en-US"/>
              <a:t>Click to edit master text styles</a:t>
            </a:r>
          </a:p>
        </p:txBody>
      </p:sp>
      <p:sp>
        <p:nvSpPr>
          <p:cNvPr id="20" name="Content Placeholder 5">
            <a:extLst>
              <a:ext uri="{FF2B5EF4-FFF2-40B4-BE49-F238E27FC236}">
                <a16:creationId xmlns:a16="http://schemas.microsoft.com/office/drawing/2014/main" id="{AE3D3BFE-D8E4-744C-9DC7-45ED04ADA0EA}"/>
              </a:ext>
            </a:extLst>
          </p:cNvPr>
          <p:cNvSpPr>
            <a:spLocks noGrp="1"/>
          </p:cNvSpPr>
          <p:nvPr>
            <p:ph sz="quarter" idx="18" hasCustomPrompt="1"/>
          </p:nvPr>
        </p:nvSpPr>
        <p:spPr bwMode="invGray">
          <a:xfrm>
            <a:off x="8172202" y="3479246"/>
            <a:ext cx="2989613" cy="2627900"/>
          </a:xfrm>
        </p:spPr>
        <p:txBody>
          <a:bodyPr/>
          <a:lstStyle>
            <a:lvl1pPr marL="0" indent="0">
              <a:lnSpc>
                <a:spcPct val="100000"/>
              </a:lnSpc>
              <a:spcBef>
                <a:spcPts val="1200"/>
              </a:spcBef>
              <a:buNone/>
              <a:defRPr sz="1400">
                <a:solidFill>
                  <a:schemeClr val="bg2"/>
                </a:solidFill>
              </a:defRPr>
            </a:lvl1pPr>
            <a:lvl2pPr>
              <a:buNone/>
              <a:defRPr sz="1400">
                <a:solidFill>
                  <a:schemeClr val="bg2"/>
                </a:solidFill>
              </a:defRPr>
            </a:lvl2pPr>
          </a:lstStyle>
          <a:p>
            <a:pPr lvl="0"/>
            <a:r>
              <a:rPr lang="en-US"/>
              <a:t>Click to edit master text styles</a:t>
            </a:r>
          </a:p>
        </p:txBody>
      </p:sp>
      <p:sp>
        <p:nvSpPr>
          <p:cNvPr id="30" name="Picture Placeholder 29">
            <a:extLst>
              <a:ext uri="{FF2B5EF4-FFF2-40B4-BE49-F238E27FC236}">
                <a16:creationId xmlns:a16="http://schemas.microsoft.com/office/drawing/2014/main" id="{A6C82BA8-A698-4282-BCA0-9CC104DC70B7}"/>
              </a:ext>
            </a:extLst>
          </p:cNvPr>
          <p:cNvSpPr>
            <a:spLocks noGrp="1"/>
          </p:cNvSpPr>
          <p:nvPr>
            <p:ph type="pic" sz="quarter" idx="22" hasCustomPrompt="1"/>
          </p:nvPr>
        </p:nvSpPr>
        <p:spPr bwMode="invGray">
          <a:xfrm>
            <a:off x="4436980" y="1936646"/>
            <a:ext cx="1111354" cy="1111354"/>
          </a:xfrm>
          <a:custGeom>
            <a:avLst/>
            <a:gdLst>
              <a:gd name="connsiteX0" fmla="*/ 85476 w 1280160"/>
              <a:gd name="connsiteY0" fmla="*/ 0 h 1280160"/>
              <a:gd name="connsiteX1" fmla="*/ 1194684 w 1280160"/>
              <a:gd name="connsiteY1" fmla="*/ 0 h 1280160"/>
              <a:gd name="connsiteX2" fmla="*/ 1280160 w 1280160"/>
              <a:gd name="connsiteY2" fmla="*/ 85476 h 1280160"/>
              <a:gd name="connsiteX3" fmla="*/ 1280160 w 1280160"/>
              <a:gd name="connsiteY3" fmla="*/ 1194684 h 1280160"/>
              <a:gd name="connsiteX4" fmla="*/ 1194684 w 1280160"/>
              <a:gd name="connsiteY4" fmla="*/ 1280160 h 1280160"/>
              <a:gd name="connsiteX5" fmla="*/ 85476 w 1280160"/>
              <a:gd name="connsiteY5" fmla="*/ 1280160 h 1280160"/>
              <a:gd name="connsiteX6" fmla="*/ 0 w 1280160"/>
              <a:gd name="connsiteY6" fmla="*/ 1194684 h 1280160"/>
              <a:gd name="connsiteX7" fmla="*/ 0 w 1280160"/>
              <a:gd name="connsiteY7" fmla="*/ 85476 h 1280160"/>
              <a:gd name="connsiteX8" fmla="*/ 85476 w 1280160"/>
              <a:gd name="connsiteY8" fmla="*/ 0 h 1280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160" h="1280160">
                <a:moveTo>
                  <a:pt x="85476" y="0"/>
                </a:moveTo>
                <a:lnTo>
                  <a:pt x="1194684" y="0"/>
                </a:lnTo>
                <a:cubicBezTo>
                  <a:pt x="1241891" y="0"/>
                  <a:pt x="1280160" y="38269"/>
                  <a:pt x="1280160" y="85476"/>
                </a:cubicBezTo>
                <a:lnTo>
                  <a:pt x="1280160" y="1194684"/>
                </a:lnTo>
                <a:cubicBezTo>
                  <a:pt x="1280160" y="1241891"/>
                  <a:pt x="1241891" y="1280160"/>
                  <a:pt x="1194684" y="1280160"/>
                </a:cubicBezTo>
                <a:lnTo>
                  <a:pt x="85476" y="1280160"/>
                </a:lnTo>
                <a:cubicBezTo>
                  <a:pt x="38269" y="1280160"/>
                  <a:pt x="0" y="1241891"/>
                  <a:pt x="0" y="1194684"/>
                </a:cubicBezTo>
                <a:lnTo>
                  <a:pt x="0" y="85476"/>
                </a:lnTo>
                <a:cubicBezTo>
                  <a:pt x="0" y="38269"/>
                  <a:pt x="38269" y="0"/>
                  <a:pt x="85476" y="0"/>
                </a:cubicBezTo>
                <a:close/>
              </a:path>
            </a:pathLst>
          </a:custGeom>
          <a:solidFill>
            <a:srgbClr val="1A5D68"/>
          </a:solidFill>
        </p:spPr>
        <p:txBody>
          <a:bodyPr wrap="square" anchor="ctr" anchorCtr="0">
            <a:noAutofit/>
          </a:bodyPr>
          <a:lstStyle>
            <a:lvl1pPr>
              <a:defRPr sz="1100"/>
            </a:lvl1pPr>
          </a:lstStyle>
          <a:p>
            <a:r>
              <a:rPr lang="en-US"/>
              <a:t>Place headshot</a:t>
            </a:r>
          </a:p>
        </p:txBody>
      </p:sp>
      <p:sp>
        <p:nvSpPr>
          <p:cNvPr id="31" name="Picture Placeholder 30">
            <a:extLst>
              <a:ext uri="{FF2B5EF4-FFF2-40B4-BE49-F238E27FC236}">
                <a16:creationId xmlns:a16="http://schemas.microsoft.com/office/drawing/2014/main" id="{962560B6-FB4B-4B36-AB57-740126015B9A}"/>
              </a:ext>
            </a:extLst>
          </p:cNvPr>
          <p:cNvSpPr>
            <a:spLocks noGrp="1"/>
          </p:cNvSpPr>
          <p:nvPr>
            <p:ph type="pic" sz="quarter" idx="23" hasCustomPrompt="1"/>
          </p:nvPr>
        </p:nvSpPr>
        <p:spPr bwMode="invGray">
          <a:xfrm>
            <a:off x="8262938" y="1933902"/>
            <a:ext cx="1114097" cy="1114097"/>
          </a:xfrm>
          <a:custGeom>
            <a:avLst/>
            <a:gdLst>
              <a:gd name="connsiteX0" fmla="*/ 85476 w 1280160"/>
              <a:gd name="connsiteY0" fmla="*/ 0 h 1280160"/>
              <a:gd name="connsiteX1" fmla="*/ 1194684 w 1280160"/>
              <a:gd name="connsiteY1" fmla="*/ 0 h 1280160"/>
              <a:gd name="connsiteX2" fmla="*/ 1280160 w 1280160"/>
              <a:gd name="connsiteY2" fmla="*/ 85476 h 1280160"/>
              <a:gd name="connsiteX3" fmla="*/ 1280160 w 1280160"/>
              <a:gd name="connsiteY3" fmla="*/ 1194684 h 1280160"/>
              <a:gd name="connsiteX4" fmla="*/ 1194684 w 1280160"/>
              <a:gd name="connsiteY4" fmla="*/ 1280160 h 1280160"/>
              <a:gd name="connsiteX5" fmla="*/ 85476 w 1280160"/>
              <a:gd name="connsiteY5" fmla="*/ 1280160 h 1280160"/>
              <a:gd name="connsiteX6" fmla="*/ 0 w 1280160"/>
              <a:gd name="connsiteY6" fmla="*/ 1194684 h 1280160"/>
              <a:gd name="connsiteX7" fmla="*/ 0 w 1280160"/>
              <a:gd name="connsiteY7" fmla="*/ 85476 h 1280160"/>
              <a:gd name="connsiteX8" fmla="*/ 85476 w 1280160"/>
              <a:gd name="connsiteY8" fmla="*/ 0 h 1280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160" h="1280160">
                <a:moveTo>
                  <a:pt x="85476" y="0"/>
                </a:moveTo>
                <a:lnTo>
                  <a:pt x="1194684" y="0"/>
                </a:lnTo>
                <a:cubicBezTo>
                  <a:pt x="1241891" y="0"/>
                  <a:pt x="1280160" y="38269"/>
                  <a:pt x="1280160" y="85476"/>
                </a:cubicBezTo>
                <a:lnTo>
                  <a:pt x="1280160" y="1194684"/>
                </a:lnTo>
                <a:cubicBezTo>
                  <a:pt x="1280160" y="1241891"/>
                  <a:pt x="1241891" y="1280160"/>
                  <a:pt x="1194684" y="1280160"/>
                </a:cubicBezTo>
                <a:lnTo>
                  <a:pt x="85476" y="1280160"/>
                </a:lnTo>
                <a:cubicBezTo>
                  <a:pt x="38269" y="1280160"/>
                  <a:pt x="0" y="1241891"/>
                  <a:pt x="0" y="1194684"/>
                </a:cubicBezTo>
                <a:lnTo>
                  <a:pt x="0" y="85476"/>
                </a:lnTo>
                <a:cubicBezTo>
                  <a:pt x="0" y="38269"/>
                  <a:pt x="38269" y="0"/>
                  <a:pt x="85476" y="0"/>
                </a:cubicBezTo>
                <a:close/>
              </a:path>
            </a:pathLst>
          </a:custGeom>
          <a:solidFill>
            <a:srgbClr val="1A5D68"/>
          </a:solidFill>
        </p:spPr>
        <p:txBody>
          <a:bodyPr wrap="square" anchor="ctr" anchorCtr="0">
            <a:noAutofit/>
          </a:bodyPr>
          <a:lstStyle>
            <a:lvl1pPr>
              <a:defRPr sz="1100"/>
            </a:lvl1pPr>
          </a:lstStyle>
          <a:p>
            <a:r>
              <a:rPr lang="en-US"/>
              <a:t>Place headshot</a:t>
            </a:r>
          </a:p>
        </p:txBody>
      </p:sp>
    </p:spTree>
    <p:extLst>
      <p:ext uri="{BB962C8B-B14F-4D97-AF65-F5344CB8AC3E}">
        <p14:creationId xmlns:p14="http://schemas.microsoft.com/office/powerpoint/2010/main" val="1020072880"/>
      </p:ext>
    </p:extLst>
  </p:cSld>
  <p:clrMapOvr>
    <a:masterClrMapping/>
  </p:clrMapOvr>
  <p:transition>
    <p:fade/>
  </p:transition>
  <p:extLst>
    <p:ext uri="{DCECCB84-F9BA-43D5-87BE-67443E8EF086}">
      <p15:sldGuideLst xmlns:p15="http://schemas.microsoft.com/office/powerpoint/2012/main"/>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Content w/Key Poi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A5157-2B8D-1343-9CC8-A09A3E238EFE}"/>
              </a:ext>
            </a:extLst>
          </p:cNvPr>
          <p:cNvSpPr>
            <a:spLocks noGrp="1"/>
          </p:cNvSpPr>
          <p:nvPr>
            <p:ph type="title"/>
          </p:nvPr>
        </p:nvSpPr>
        <p:spPr>
          <a:xfrm>
            <a:off x="448056" y="310896"/>
            <a:ext cx="11192256" cy="1194927"/>
          </a:xfrm>
        </p:spPr>
        <p:txBody>
          <a:bodyPr>
            <a:noAutofit/>
          </a:bodyPr>
          <a:lstStyle/>
          <a:p>
            <a:r>
              <a:rPr lang="en-US"/>
              <a:t>Click to edit Master title style</a:t>
            </a:r>
          </a:p>
        </p:txBody>
      </p:sp>
      <p:sp>
        <p:nvSpPr>
          <p:cNvPr id="4" name="Content Placeholder 3">
            <a:extLst>
              <a:ext uri="{FF2B5EF4-FFF2-40B4-BE49-F238E27FC236}">
                <a16:creationId xmlns:a16="http://schemas.microsoft.com/office/drawing/2014/main" id="{D66863CB-394D-5047-BE43-D868DE8CBD36}"/>
              </a:ext>
            </a:extLst>
          </p:cNvPr>
          <p:cNvSpPr>
            <a:spLocks noGrp="1"/>
          </p:cNvSpPr>
          <p:nvPr>
            <p:ph sz="half" idx="2"/>
          </p:nvPr>
        </p:nvSpPr>
        <p:spPr>
          <a:xfrm>
            <a:off x="448056" y="1655845"/>
            <a:ext cx="4306507" cy="3495862"/>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p:nvPr>
        </p:nvSpPr>
        <p:spPr>
          <a:xfrm>
            <a:off x="4846319" y="1661961"/>
            <a:ext cx="6816437" cy="3516868"/>
          </a:xfrm>
        </p:spPr>
        <p:txBody>
          <a:bodyPr>
            <a:noAutofit/>
          </a:bodyPr>
          <a:lstStyle>
            <a:lvl1pPr marL="0" indent="0">
              <a:buNone/>
              <a:defRPr sz="1200" b="1"/>
            </a:lvl1pPr>
            <a:lvl2pPr marL="284162" indent="0">
              <a:buNone/>
              <a:defRPr sz="1200"/>
            </a:lvl2pPr>
            <a:lvl3pPr marL="573087" indent="0">
              <a:buNone/>
              <a:defRPr sz="1200"/>
            </a:lvl3pPr>
            <a:lvl4pPr marL="857250" indent="0">
              <a:buNone/>
              <a:defRPr sz="1200"/>
            </a:lvl4pPr>
            <a:lvl5pPr marL="1141412" indent="0">
              <a:buNone/>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67200053"/>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056" y="1106424"/>
            <a:ext cx="10835640" cy="4504817"/>
          </a:xfrm>
        </p:spPr>
        <p:txBody>
          <a:bodyPr>
            <a:noAutofit/>
          </a:bodyPr>
          <a:lstStyle>
            <a:lvl1pPr marL="0" indent="0">
              <a:spcBef>
                <a:spcPts val="2200"/>
              </a:spcBef>
              <a:buFont typeface="Arial" panose="020B0604020202020204" pitchFamily="34" charset="0"/>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Tree>
    <p:extLst>
      <p:ext uri="{BB962C8B-B14F-4D97-AF65-F5344CB8AC3E}">
        <p14:creationId xmlns:p14="http://schemas.microsoft.com/office/powerpoint/2010/main" val="3174636893"/>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agline with photo">
    <p:bg>
      <p:bgPr>
        <a:solidFill>
          <a:schemeClr val="tx2"/>
        </a:solidFill>
        <a:effectLst/>
      </p:bgPr>
    </p:bg>
    <p:spTree>
      <p:nvGrpSpPr>
        <p:cNvPr id="1" name=""/>
        <p:cNvGrpSpPr/>
        <p:nvPr/>
      </p:nvGrpSpPr>
      <p:grpSpPr>
        <a:xfrm>
          <a:off x="0" y="0"/>
          <a:ext cx="0" cy="0"/>
          <a:chOff x="0" y="0"/>
          <a:chExt cx="0" cy="0"/>
        </a:xfrm>
      </p:grpSpPr>
      <p:sp>
        <p:nvSpPr>
          <p:cNvPr id="6" name="Picture Placeholder 4">
            <a:extLst>
              <a:ext uri="{FF2B5EF4-FFF2-40B4-BE49-F238E27FC236}">
                <a16:creationId xmlns:a16="http://schemas.microsoft.com/office/drawing/2014/main" id="{44BE8783-6296-494C-8036-167FDEF9421B}"/>
              </a:ext>
            </a:extLst>
          </p:cNvPr>
          <p:cNvSpPr>
            <a:spLocks noGrp="1"/>
          </p:cNvSpPr>
          <p:nvPr>
            <p:ph type="pic" sz="quarter" idx="17"/>
          </p:nvPr>
        </p:nvSpPr>
        <p:spPr>
          <a:xfrm>
            <a:off x="6858000" y="0"/>
            <a:ext cx="5237163" cy="6858000"/>
          </a:xfrm>
          <a:solidFill>
            <a:schemeClr val="bg1">
              <a:lumMod val="95000"/>
            </a:schemeClr>
          </a:solidFill>
        </p:spPr>
        <p:txBody>
          <a:bodyPr anchor="ctr" anchorCtr="0"/>
          <a:lstStyle>
            <a:lvl1pPr>
              <a:lnSpc>
                <a:spcPct val="100000"/>
              </a:lnSpc>
              <a:defRPr/>
            </a:lvl1pPr>
          </a:lstStyle>
          <a:p>
            <a:endParaRPr lang="en-US"/>
          </a:p>
        </p:txBody>
      </p:sp>
      <p:sp>
        <p:nvSpPr>
          <p:cNvPr id="5" name="Text Placeholder 4">
            <a:extLst>
              <a:ext uri="{FF2B5EF4-FFF2-40B4-BE49-F238E27FC236}">
                <a16:creationId xmlns:a16="http://schemas.microsoft.com/office/drawing/2014/main" id="{A31BBF9B-FBA4-0942-8E97-1875BB6569C5}"/>
              </a:ext>
            </a:extLst>
          </p:cNvPr>
          <p:cNvSpPr>
            <a:spLocks noGrp="1"/>
          </p:cNvSpPr>
          <p:nvPr>
            <p:ph type="body" sz="quarter" idx="13"/>
          </p:nvPr>
        </p:nvSpPr>
        <p:spPr>
          <a:xfrm>
            <a:off x="1949450" y="6401963"/>
            <a:ext cx="4766036" cy="214738"/>
          </a:xfrm>
        </p:spPr>
        <p:txBody>
          <a:bodyPr anchor="b" anchorCtr="0">
            <a:noAutofit/>
          </a:bodyPr>
          <a:lstStyle>
            <a:lvl1pPr marL="0" indent="0">
              <a:lnSpc>
                <a:spcPct val="100000"/>
              </a:lnSpc>
              <a:spcBef>
                <a:spcPts val="300"/>
              </a:spcBef>
              <a:spcAft>
                <a:spcPts val="0"/>
              </a:spcAft>
              <a:buFontTx/>
              <a:buNone/>
              <a:defRPr sz="600">
                <a:solidFill>
                  <a:schemeClr val="bg1"/>
                </a:solidFill>
              </a:defRPr>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
        <p:nvSpPr>
          <p:cNvPr id="2" name="Title 1">
            <a:extLst>
              <a:ext uri="{FF2B5EF4-FFF2-40B4-BE49-F238E27FC236}">
                <a16:creationId xmlns:a16="http://schemas.microsoft.com/office/drawing/2014/main" id="{3DDFF7EC-6678-497D-A6C8-65041DFB421B}"/>
              </a:ext>
            </a:extLst>
          </p:cNvPr>
          <p:cNvSpPr>
            <a:spLocks noGrp="1"/>
          </p:cNvSpPr>
          <p:nvPr>
            <p:ph type="title"/>
          </p:nvPr>
        </p:nvSpPr>
        <p:spPr>
          <a:xfrm>
            <a:off x="455557" y="412269"/>
            <a:ext cx="6181725" cy="2635731"/>
          </a:xfrm>
        </p:spPr>
        <p:txBody>
          <a:bodyPr/>
          <a:lstStyle>
            <a:lvl1pPr>
              <a:lnSpc>
                <a:spcPct val="80000"/>
              </a:lnSpc>
              <a:defRPr sz="6800">
                <a:solidFill>
                  <a:schemeClr val="bg1"/>
                </a:solidFill>
              </a:defRPr>
            </a:lvl1pPr>
          </a:lstStyle>
          <a:p>
            <a:r>
              <a:rPr lang="en-US"/>
              <a:t>Click to edit Master title style</a:t>
            </a:r>
          </a:p>
        </p:txBody>
      </p:sp>
      <p:pic>
        <p:nvPicPr>
          <p:cNvPr id="9" name="Picture 8">
            <a:extLst>
              <a:ext uri="{FF2B5EF4-FFF2-40B4-BE49-F238E27FC236}">
                <a16:creationId xmlns:a16="http://schemas.microsoft.com/office/drawing/2014/main" id="{ED2DA47C-926A-4013-BDFD-169260A1CE70}"/>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3" y="6354439"/>
            <a:ext cx="980589" cy="282164"/>
          </a:xfrm>
          <a:prstGeom prst="rect">
            <a:avLst/>
          </a:prstGeom>
        </p:spPr>
      </p:pic>
    </p:spTree>
    <p:extLst>
      <p:ext uri="{BB962C8B-B14F-4D97-AF65-F5344CB8AC3E}">
        <p14:creationId xmlns:p14="http://schemas.microsoft.com/office/powerpoint/2010/main" val="1847768492"/>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1 picture full blee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7860EA2-C79E-D542-8682-57AF1B1BFEE7}"/>
              </a:ext>
            </a:extLst>
          </p:cNvPr>
          <p:cNvSpPr>
            <a:spLocks noGrp="1"/>
          </p:cNvSpPr>
          <p:nvPr>
            <p:ph type="pic" sz="quarter" idx="12"/>
          </p:nvPr>
        </p:nvSpPr>
        <p:spPr>
          <a:xfrm>
            <a:off x="0" y="0"/>
            <a:ext cx="12188825" cy="6858000"/>
          </a:xfrm>
          <a:solidFill>
            <a:schemeClr val="bg1">
              <a:lumMod val="95000"/>
            </a:schemeClr>
          </a:solidFill>
        </p:spPr>
        <p:txBody>
          <a:bodyPr anchor="ctr" anchorCtr="0"/>
          <a:lstStyle/>
          <a:p>
            <a:endParaRPr lang="en-US"/>
          </a:p>
        </p:txBody>
      </p:sp>
      <p:sp>
        <p:nvSpPr>
          <p:cNvPr id="2" name="Title 1">
            <a:extLst>
              <a:ext uri="{FF2B5EF4-FFF2-40B4-BE49-F238E27FC236}">
                <a16:creationId xmlns:a16="http://schemas.microsoft.com/office/drawing/2014/main" id="{3B16F32A-4EBC-AF42-80A1-61B420C9299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46375554"/>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1 picture full bleed-White tex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7860EA2-C79E-D542-8682-57AF1B1BFEE7}"/>
              </a:ext>
            </a:extLst>
          </p:cNvPr>
          <p:cNvSpPr>
            <a:spLocks noGrp="1"/>
          </p:cNvSpPr>
          <p:nvPr>
            <p:ph type="pic" sz="quarter" idx="12"/>
          </p:nvPr>
        </p:nvSpPr>
        <p:spPr>
          <a:xfrm>
            <a:off x="0" y="0"/>
            <a:ext cx="12188825" cy="6858000"/>
          </a:xfrm>
          <a:solidFill>
            <a:schemeClr val="bg1">
              <a:lumMod val="95000"/>
            </a:schemeClr>
          </a:solidFill>
        </p:spPr>
        <p:txBody>
          <a:bodyPr anchor="ctr" anchorCtr="0"/>
          <a:lstStyle/>
          <a:p>
            <a:endParaRPr lang="en-US"/>
          </a:p>
        </p:txBody>
      </p:sp>
      <p:sp>
        <p:nvSpPr>
          <p:cNvPr id="2" name="Title 1">
            <a:extLst>
              <a:ext uri="{FF2B5EF4-FFF2-40B4-BE49-F238E27FC236}">
                <a16:creationId xmlns:a16="http://schemas.microsoft.com/office/drawing/2014/main" id="{3B16F32A-4EBC-AF42-80A1-61B420C92998}"/>
              </a:ext>
            </a:extLst>
          </p:cNvPr>
          <p:cNvSpPr>
            <a:spLocks noGrp="1"/>
          </p:cNvSpPr>
          <p:nvPr>
            <p:ph type="title"/>
          </p:nvPr>
        </p:nvSpPr>
        <p:spPr>
          <a:xfrm>
            <a:off x="449252" y="311377"/>
            <a:ext cx="5573724" cy="1195883"/>
          </a:xfrm>
        </p:spPr>
        <p:txBody>
          <a:bodyPr/>
          <a:lstStyle>
            <a:lvl1pPr>
              <a:defRPr>
                <a:solidFill>
                  <a:schemeClr val="bg1"/>
                </a:solidFill>
              </a:defRPr>
            </a:lvl1pPr>
          </a:lstStyle>
          <a:p>
            <a:r>
              <a:rPr lang="en-US"/>
              <a:t>Click to edit Master title style</a:t>
            </a:r>
          </a:p>
        </p:txBody>
      </p:sp>
    </p:spTree>
    <p:extLst>
      <p:ext uri="{BB962C8B-B14F-4D97-AF65-F5344CB8AC3E}">
        <p14:creationId xmlns:p14="http://schemas.microsoft.com/office/powerpoint/2010/main" val="2500644317"/>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1_Ad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5F8DEA0-6AB0-6583-CF65-2BE2C5AADF9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 y="0"/>
            <a:ext cx="12195877" cy="6858000"/>
          </a:xfrm>
          <a:prstGeom prst="rect">
            <a:avLst/>
          </a:prstGeom>
        </p:spPr>
      </p:pic>
      <p:pic>
        <p:nvPicPr>
          <p:cNvPr id="7" name="Picture 6">
            <a:extLst>
              <a:ext uri="{FF2B5EF4-FFF2-40B4-BE49-F238E27FC236}">
                <a16:creationId xmlns:a16="http://schemas.microsoft.com/office/drawing/2014/main" id="{52F2A8AD-3C04-E090-1DE0-1162E1FB6077}"/>
              </a:ext>
            </a:extLst>
          </p:cNvPr>
          <p:cNvPicPr>
            <a:picLocks noChangeAspect="1"/>
          </p:cNvPicPr>
          <p:nvPr userDrawn="1"/>
        </p:nvPicPr>
        <p:blipFill>
          <a:blip r:embed="rId3"/>
          <a:stretch>
            <a:fillRect/>
          </a:stretch>
        </p:blipFill>
        <p:spPr>
          <a:xfrm>
            <a:off x="534274" y="1622424"/>
            <a:ext cx="6429458" cy="4575175"/>
          </a:xfrm>
          <a:prstGeom prst="rect">
            <a:avLst/>
          </a:prstGeom>
        </p:spPr>
      </p:pic>
    </p:spTree>
    <p:extLst>
      <p:ext uri="{BB962C8B-B14F-4D97-AF65-F5344CB8AC3E}">
        <p14:creationId xmlns:p14="http://schemas.microsoft.com/office/powerpoint/2010/main" val="337126160"/>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Section_Slide_Dark">
    <p:bg>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84D9505D-4AC7-1D48-B1A2-8E72FC33FD69}"/>
              </a:ext>
            </a:extLst>
          </p:cNvPr>
          <p:cNvSpPr>
            <a:spLocks noGrp="1"/>
          </p:cNvSpPr>
          <p:nvPr>
            <p:ph type="title"/>
          </p:nvPr>
        </p:nvSpPr>
        <p:spPr>
          <a:xfrm>
            <a:off x="423609" y="3911228"/>
            <a:ext cx="7839329" cy="1325880"/>
          </a:xfrm>
        </p:spPr>
        <p:txBody>
          <a:bodyPr anchor="b">
            <a:noAutofit/>
          </a:bodyPr>
          <a:lstStyle>
            <a:lvl1pPr>
              <a:lnSpc>
                <a:spcPct val="100000"/>
              </a:lnSpc>
              <a:defRPr sz="4500">
                <a:solidFill>
                  <a:schemeClr val="accent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B3D96E09-D7A1-F843-8ABC-7DCB908CA977}"/>
              </a:ext>
            </a:extLst>
          </p:cNvPr>
          <p:cNvSpPr>
            <a:spLocks noGrp="1"/>
          </p:cNvSpPr>
          <p:nvPr>
            <p:ph type="body" sz="quarter" idx="10"/>
          </p:nvPr>
        </p:nvSpPr>
        <p:spPr>
          <a:xfrm>
            <a:off x="423609" y="5386231"/>
            <a:ext cx="7839329"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Tree>
    <p:extLst>
      <p:ext uri="{BB962C8B-B14F-4D97-AF65-F5344CB8AC3E}">
        <p14:creationId xmlns:p14="http://schemas.microsoft.com/office/powerpoint/2010/main" val="2621960776"/>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Section_Slide_Small Image">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B097A8A-5F5A-410E-A527-3420D0786654}"/>
              </a:ext>
            </a:extLst>
          </p:cNvPr>
          <p:cNvSpPr>
            <a:spLocks noGrp="1"/>
          </p:cNvSpPr>
          <p:nvPr>
            <p:ph type="pic" sz="quarter" idx="11"/>
          </p:nvPr>
        </p:nvSpPr>
        <p:spPr>
          <a:xfrm>
            <a:off x="9664700" y="0"/>
            <a:ext cx="2524125" cy="6858000"/>
          </a:xfrm>
          <a:solidFill>
            <a:schemeClr val="bg1">
              <a:lumMod val="95000"/>
            </a:schemeClr>
          </a:solidFill>
        </p:spPr>
        <p:txBody>
          <a:bodyPr anchor="ctr" anchorCtr="0"/>
          <a:lstStyle/>
          <a:p>
            <a:endParaRPr lang="en-US"/>
          </a:p>
        </p:txBody>
      </p:sp>
      <p:sp>
        <p:nvSpPr>
          <p:cNvPr id="15" name="Title 47">
            <a:extLst>
              <a:ext uri="{FF2B5EF4-FFF2-40B4-BE49-F238E27FC236}">
                <a16:creationId xmlns:a16="http://schemas.microsoft.com/office/drawing/2014/main" id="{84D9505D-4AC7-1D48-B1A2-8E72FC33FD69}"/>
              </a:ext>
            </a:extLst>
          </p:cNvPr>
          <p:cNvSpPr>
            <a:spLocks noGrp="1"/>
          </p:cNvSpPr>
          <p:nvPr>
            <p:ph type="title"/>
          </p:nvPr>
        </p:nvSpPr>
        <p:spPr>
          <a:xfrm>
            <a:off x="423609" y="3911228"/>
            <a:ext cx="7839329" cy="1325880"/>
          </a:xfrm>
        </p:spPr>
        <p:txBody>
          <a:bodyPr anchor="b">
            <a:noAutofit/>
          </a:bodyPr>
          <a:lstStyle>
            <a:lvl1pPr>
              <a:lnSpc>
                <a:spcPct val="100000"/>
              </a:lnSpc>
              <a:defRPr sz="4500">
                <a:solidFill>
                  <a:schemeClr val="accent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B3D96E09-D7A1-F843-8ABC-7DCB908CA977}"/>
              </a:ext>
            </a:extLst>
          </p:cNvPr>
          <p:cNvSpPr>
            <a:spLocks noGrp="1"/>
          </p:cNvSpPr>
          <p:nvPr>
            <p:ph type="body" sz="quarter" idx="10"/>
          </p:nvPr>
        </p:nvSpPr>
        <p:spPr>
          <a:xfrm>
            <a:off x="423609" y="5386231"/>
            <a:ext cx="7839329"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Tree>
    <p:extLst>
      <p:ext uri="{BB962C8B-B14F-4D97-AF65-F5344CB8AC3E}">
        <p14:creationId xmlns:p14="http://schemas.microsoft.com/office/powerpoint/2010/main" val="701972991"/>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Quote ">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7DD1A-FEEA-D949-8B5B-1CB6676B82D1}"/>
              </a:ext>
            </a:extLst>
          </p:cNvPr>
          <p:cNvSpPr>
            <a:spLocks noGrp="1"/>
          </p:cNvSpPr>
          <p:nvPr>
            <p:ph type="title" hasCustomPrompt="1"/>
          </p:nvPr>
        </p:nvSpPr>
        <p:spPr>
          <a:xfrm>
            <a:off x="1143438" y="1627423"/>
            <a:ext cx="9789675" cy="1325880"/>
          </a:xfrm>
        </p:spPr>
        <p:txBody>
          <a:bodyPr anchor="t">
            <a:noAutofit/>
          </a:bodyPr>
          <a:lstStyle>
            <a:lvl1pPr>
              <a:lnSpc>
                <a:spcPct val="100000"/>
              </a:lnSpc>
              <a:defRPr sz="3200">
                <a:solidFill>
                  <a:schemeClr val="bg1"/>
                </a:solidFill>
              </a:defRPr>
            </a:lvl1pPr>
          </a:lstStyle>
          <a:p>
            <a:r>
              <a:rPr lang="en-US"/>
              <a:t>Click to edit Master title style</a:t>
            </a:r>
            <a:br>
              <a:rPr lang="en-US"/>
            </a:br>
            <a:br>
              <a:rPr lang="en-US"/>
            </a:br>
            <a:endParaRPr lang="en-US"/>
          </a:p>
        </p:txBody>
      </p:sp>
      <p:sp>
        <p:nvSpPr>
          <p:cNvPr id="8" name="Text Placeholder 7">
            <a:extLst>
              <a:ext uri="{FF2B5EF4-FFF2-40B4-BE49-F238E27FC236}">
                <a16:creationId xmlns:a16="http://schemas.microsoft.com/office/drawing/2014/main" id="{274C296B-AF18-41AB-87A3-1F3D5F97338C}"/>
              </a:ext>
            </a:extLst>
          </p:cNvPr>
          <p:cNvSpPr>
            <a:spLocks noGrp="1"/>
          </p:cNvSpPr>
          <p:nvPr>
            <p:ph type="body" sz="quarter" idx="12"/>
          </p:nvPr>
        </p:nvSpPr>
        <p:spPr>
          <a:xfrm>
            <a:off x="1168318" y="4553744"/>
            <a:ext cx="8361445" cy="623888"/>
          </a:xfrm>
        </p:spPr>
        <p:txBody>
          <a:bodyPr>
            <a:noAutofit/>
          </a:bodyPr>
          <a:lstStyle>
            <a:lvl1pPr marL="112713" indent="-112713">
              <a:lnSpc>
                <a:spcPct val="100000"/>
              </a:lnSpc>
              <a:buClr>
                <a:schemeClr val="bg1"/>
              </a:buClr>
              <a:buFont typeface="Arial" panose="020B0604020202020204" pitchFamily="34" charset="0"/>
              <a:buChar char="—"/>
              <a:defRPr sz="1400">
                <a:solidFill>
                  <a:schemeClr val="bg1"/>
                </a:solidFill>
              </a:defRPr>
            </a:lvl1pPr>
            <a:lvl2pPr>
              <a:buNone/>
              <a:defRPr/>
            </a:lvl2pPr>
          </a:lstStyle>
          <a:p>
            <a:pPr lvl="0"/>
            <a:r>
              <a:rPr lang="en-US"/>
              <a:t>Click to edit Master text styles</a:t>
            </a:r>
          </a:p>
        </p:txBody>
      </p:sp>
      <p:pic>
        <p:nvPicPr>
          <p:cNvPr id="4" name="Graphic 3">
            <a:extLst>
              <a:ext uri="{FF2B5EF4-FFF2-40B4-BE49-F238E27FC236}">
                <a16:creationId xmlns:a16="http://schemas.microsoft.com/office/drawing/2014/main" id="{15CFED7C-9359-40DB-8FA6-FE59DAFB599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252656" y="1192574"/>
            <a:ext cx="396850" cy="320040"/>
          </a:xfrm>
          <a:prstGeom prst="rect">
            <a:avLst/>
          </a:prstGeom>
        </p:spPr>
      </p:pic>
    </p:spTree>
    <p:extLst>
      <p:ext uri="{BB962C8B-B14F-4D97-AF65-F5344CB8AC3E}">
        <p14:creationId xmlns:p14="http://schemas.microsoft.com/office/powerpoint/2010/main" val="3081908312"/>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1_Quote ">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7DD1A-FEEA-D949-8B5B-1CB6676B82D1}"/>
              </a:ext>
            </a:extLst>
          </p:cNvPr>
          <p:cNvSpPr>
            <a:spLocks noGrp="1"/>
          </p:cNvSpPr>
          <p:nvPr>
            <p:ph type="title" hasCustomPrompt="1"/>
          </p:nvPr>
        </p:nvSpPr>
        <p:spPr>
          <a:xfrm>
            <a:off x="2557284" y="1627423"/>
            <a:ext cx="8375767" cy="1325880"/>
          </a:xfrm>
        </p:spPr>
        <p:txBody>
          <a:bodyPr anchor="t">
            <a:noAutofit/>
          </a:bodyPr>
          <a:lstStyle>
            <a:lvl1pPr>
              <a:lnSpc>
                <a:spcPct val="100000"/>
              </a:lnSpc>
              <a:defRPr sz="5000">
                <a:solidFill>
                  <a:schemeClr val="bg1"/>
                </a:solidFill>
              </a:defRPr>
            </a:lvl1pPr>
          </a:lstStyle>
          <a:p>
            <a:r>
              <a:rPr lang="en-US"/>
              <a:t>Click to edit Master title style</a:t>
            </a:r>
            <a:br>
              <a:rPr lang="en-US"/>
            </a:br>
            <a:br>
              <a:rPr lang="en-US"/>
            </a:br>
            <a:endParaRPr lang="en-US"/>
          </a:p>
        </p:txBody>
      </p:sp>
      <p:sp>
        <p:nvSpPr>
          <p:cNvPr id="8" name="Text Placeholder 7">
            <a:extLst>
              <a:ext uri="{FF2B5EF4-FFF2-40B4-BE49-F238E27FC236}">
                <a16:creationId xmlns:a16="http://schemas.microsoft.com/office/drawing/2014/main" id="{274C296B-AF18-41AB-87A3-1F3D5F97338C}"/>
              </a:ext>
            </a:extLst>
          </p:cNvPr>
          <p:cNvSpPr>
            <a:spLocks noGrp="1"/>
          </p:cNvSpPr>
          <p:nvPr>
            <p:ph type="body" sz="quarter" idx="12"/>
          </p:nvPr>
        </p:nvSpPr>
        <p:spPr>
          <a:xfrm>
            <a:off x="2582164" y="4553744"/>
            <a:ext cx="8350949" cy="623888"/>
          </a:xfrm>
        </p:spPr>
        <p:txBody>
          <a:bodyPr>
            <a:noAutofit/>
          </a:bodyPr>
          <a:lstStyle>
            <a:lvl1pPr marL="112713" indent="-112713">
              <a:lnSpc>
                <a:spcPct val="100000"/>
              </a:lnSpc>
              <a:buClr>
                <a:schemeClr val="bg1"/>
              </a:buClr>
              <a:buFont typeface="Arial" panose="020B0604020202020204" pitchFamily="34" charset="0"/>
              <a:buChar char="—"/>
              <a:defRPr sz="1400">
                <a:solidFill>
                  <a:schemeClr val="bg1"/>
                </a:solidFill>
              </a:defRPr>
            </a:lvl1pPr>
            <a:lvl2pPr>
              <a:buNone/>
              <a:defRPr/>
            </a:lvl2pPr>
          </a:lstStyle>
          <a:p>
            <a:pPr lvl="0"/>
            <a:r>
              <a:rPr lang="en-US"/>
              <a:t>Click to edit Master text styles</a:t>
            </a:r>
          </a:p>
        </p:txBody>
      </p:sp>
      <p:pic>
        <p:nvPicPr>
          <p:cNvPr id="4" name="Graphic 3">
            <a:extLst>
              <a:ext uri="{FF2B5EF4-FFF2-40B4-BE49-F238E27FC236}">
                <a16:creationId xmlns:a16="http://schemas.microsoft.com/office/drawing/2014/main" id="{15CFED7C-9359-40DB-8FA6-FE59DAFB599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666502" y="1192574"/>
            <a:ext cx="396850" cy="320040"/>
          </a:xfrm>
          <a:prstGeom prst="rect">
            <a:avLst/>
          </a:prstGeom>
        </p:spPr>
      </p:pic>
    </p:spTree>
    <p:extLst>
      <p:ext uri="{BB962C8B-B14F-4D97-AF65-F5344CB8AC3E}">
        <p14:creationId xmlns:p14="http://schemas.microsoft.com/office/powerpoint/2010/main" val="115864506"/>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DEMO">
    <p:bg>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AD93D2F4-9AB2-824E-96E0-4AEF19924F57}"/>
              </a:ext>
            </a:extLst>
          </p:cNvPr>
          <p:cNvSpPr>
            <a:spLocks noGrp="1"/>
          </p:cNvSpPr>
          <p:nvPr>
            <p:ph type="title"/>
          </p:nvPr>
        </p:nvSpPr>
        <p:spPr>
          <a:xfrm>
            <a:off x="433675" y="1682998"/>
            <a:ext cx="9375775" cy="1325880"/>
          </a:xfrm>
        </p:spPr>
        <p:txBody>
          <a:bodyPr anchor="b">
            <a:noAutofit/>
          </a:bodyPr>
          <a:lstStyle>
            <a:lvl1pPr>
              <a:lnSpc>
                <a:spcPct val="100000"/>
              </a:lnSpc>
              <a:defRPr sz="4500">
                <a:solidFill>
                  <a:schemeClr val="bg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75500A8C-D095-CD48-96F2-F13BD6358833}"/>
              </a:ext>
            </a:extLst>
          </p:cNvPr>
          <p:cNvSpPr>
            <a:spLocks noGrp="1"/>
          </p:cNvSpPr>
          <p:nvPr>
            <p:ph type="body" sz="quarter" idx="10"/>
          </p:nvPr>
        </p:nvSpPr>
        <p:spPr>
          <a:xfrm>
            <a:off x="433675" y="2988040"/>
            <a:ext cx="9375775"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2735841957"/>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Question Slide">
    <p:bg>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AD93D2F4-9AB2-824E-96E0-4AEF19924F57}"/>
              </a:ext>
            </a:extLst>
          </p:cNvPr>
          <p:cNvSpPr>
            <a:spLocks noGrp="1"/>
          </p:cNvSpPr>
          <p:nvPr>
            <p:ph type="title"/>
          </p:nvPr>
        </p:nvSpPr>
        <p:spPr>
          <a:xfrm>
            <a:off x="433675" y="1682998"/>
            <a:ext cx="9375775" cy="1325880"/>
          </a:xfrm>
        </p:spPr>
        <p:txBody>
          <a:bodyPr anchor="b">
            <a:noAutofit/>
          </a:bodyPr>
          <a:lstStyle>
            <a:lvl1pPr>
              <a:lnSpc>
                <a:spcPct val="100000"/>
              </a:lnSpc>
              <a:defRPr sz="4500">
                <a:solidFill>
                  <a:schemeClr val="bg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75500A8C-D095-CD48-96F2-F13BD6358833}"/>
              </a:ext>
            </a:extLst>
          </p:cNvPr>
          <p:cNvSpPr>
            <a:spLocks noGrp="1"/>
          </p:cNvSpPr>
          <p:nvPr>
            <p:ph type="body" sz="quarter" idx="10"/>
          </p:nvPr>
        </p:nvSpPr>
        <p:spPr>
          <a:xfrm>
            <a:off x="433675" y="2988040"/>
            <a:ext cx="9375775"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3913979886"/>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1 Column Paragrap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056" y="1106424"/>
            <a:ext cx="5574920" cy="5062601"/>
          </a:xfrm>
        </p:spPr>
        <p:txBody>
          <a:bodyPr>
            <a:noAutofit/>
          </a:bodyPr>
          <a:lstStyle>
            <a:lvl1pPr marL="0" indent="0">
              <a:spcBef>
                <a:spcPts val="2200"/>
              </a:spcBef>
              <a:buFont typeface="Arial" panose="020B0604020202020204" pitchFamily="34" charset="0"/>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Tree>
    <p:extLst>
      <p:ext uri="{BB962C8B-B14F-4D97-AF65-F5344CB8AC3E}">
        <p14:creationId xmlns:p14="http://schemas.microsoft.com/office/powerpoint/2010/main" val="1389972033"/>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Thank You_1_Name">
    <p:bg>
      <p:bgPr>
        <a:solidFill>
          <a:schemeClr val="tx2"/>
        </a:solidFill>
        <a:effectLst/>
      </p:bgPr>
    </p:bg>
    <p:spTree>
      <p:nvGrpSpPr>
        <p:cNvPr id="1" name=""/>
        <p:cNvGrpSpPr/>
        <p:nvPr/>
      </p:nvGrpSpPr>
      <p:grpSpPr>
        <a:xfrm>
          <a:off x="0" y="0"/>
          <a:ext cx="0" cy="0"/>
          <a:chOff x="0" y="0"/>
          <a:chExt cx="0" cy="0"/>
        </a:xfrm>
      </p:grpSpPr>
      <p:pic>
        <p:nvPicPr>
          <p:cNvPr id="3" name="Picture 2" descr="A picture containing person, sky, outdoor, person&#10;&#10;Description automatically generated">
            <a:extLst>
              <a:ext uri="{FF2B5EF4-FFF2-40B4-BE49-F238E27FC236}">
                <a16:creationId xmlns:a16="http://schemas.microsoft.com/office/drawing/2014/main" id="{EF808782-CF0E-4EBC-83FE-98BE39F1FF5B}"/>
              </a:ext>
            </a:extLst>
          </p:cNvPr>
          <p:cNvPicPr>
            <a:picLocks noChangeAspect="1"/>
          </p:cNvPicPr>
          <p:nvPr userDrawn="1"/>
        </p:nvPicPr>
        <p:blipFill rotWithShape="1">
          <a:blip r:embed="rId2" cstate="screen">
            <a:alphaModFix/>
            <a:extLst>
              <a:ext uri="{28A0092B-C50C-407E-A947-70E740481C1C}">
                <a14:useLocalDpi xmlns:a14="http://schemas.microsoft.com/office/drawing/2010/main"/>
              </a:ext>
            </a:extLst>
          </a:blip>
          <a:srcRect/>
          <a:stretch/>
        </p:blipFill>
        <p:spPr bwMode="gray">
          <a:xfrm>
            <a:off x="-1" y="0"/>
            <a:ext cx="12188825" cy="6856214"/>
          </a:xfrm>
          <a:prstGeom prst="rect">
            <a:avLst/>
          </a:prstGeom>
        </p:spPr>
      </p:pic>
      <p:sp>
        <p:nvSpPr>
          <p:cNvPr id="11" name="Rectangle 10">
            <a:extLst>
              <a:ext uri="{FF2B5EF4-FFF2-40B4-BE49-F238E27FC236}">
                <a16:creationId xmlns:a16="http://schemas.microsoft.com/office/drawing/2014/main" id="{07DFDB63-7693-430A-BC03-A0817A02FC02}"/>
              </a:ext>
            </a:extLst>
          </p:cNvPr>
          <p:cNvSpPr/>
          <p:nvPr userDrawn="1"/>
        </p:nvSpPr>
        <p:spPr bwMode="gray">
          <a:xfrm>
            <a:off x="-1" y="0"/>
            <a:ext cx="12188825" cy="6856214"/>
          </a:xfrm>
          <a:prstGeom prst="rect">
            <a:avLst/>
          </a:prstGeom>
          <a:gradFill flip="none" rotWithShape="1">
            <a:gsLst>
              <a:gs pos="0">
                <a:schemeClr val="tx1">
                  <a:alpha val="15000"/>
                </a:schemeClr>
              </a:gs>
              <a:gs pos="100000">
                <a:schemeClr val="tx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err="1"/>
          </a:p>
        </p:txBody>
      </p:sp>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bwMode="gray">
          <a:xfrm>
            <a:off x="440211" y="3247194"/>
            <a:ext cx="5016027" cy="1325880"/>
          </a:xfrm>
        </p:spPr>
        <p:txBody>
          <a:bodyPr wrap="square" anchor="b">
            <a:noAutofit/>
          </a:bodyPr>
          <a:lstStyle>
            <a:lvl1pPr>
              <a:lnSpc>
                <a:spcPct val="100000"/>
              </a:lnSpc>
              <a:defRPr sz="6400">
                <a:solidFill>
                  <a:schemeClr val="accent1"/>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bwMode="gray">
          <a:xfrm>
            <a:off x="440211" y="4756688"/>
            <a:ext cx="5016027" cy="658813"/>
          </a:xfrm>
        </p:spPr>
        <p:txBody>
          <a:bodyPr wrap="square"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8" name="Picture 7">
            <a:extLst>
              <a:ext uri="{FF2B5EF4-FFF2-40B4-BE49-F238E27FC236}">
                <a16:creationId xmlns:a16="http://schemas.microsoft.com/office/drawing/2014/main" id="{D5CA8A74-B52F-4BA0-A498-6FC4D0FDA88A}"/>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bwMode="gray">
          <a:xfrm>
            <a:off x="428891" y="336108"/>
            <a:ext cx="1520560" cy="437540"/>
          </a:xfrm>
          <a:prstGeom prst="rect">
            <a:avLst/>
          </a:prstGeom>
        </p:spPr>
      </p:pic>
    </p:spTree>
    <p:extLst>
      <p:ext uri="{BB962C8B-B14F-4D97-AF65-F5344CB8AC3E}">
        <p14:creationId xmlns:p14="http://schemas.microsoft.com/office/powerpoint/2010/main" val="3078664288"/>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preserve="1" userDrawn="1">
  <p:cSld name="Thank You_Brand Blue">
    <p:bg bwMode="invGray">
      <p:bgPr>
        <a:solidFill>
          <a:schemeClr val="tx2"/>
        </a:solidFill>
        <a:effectLst/>
      </p:bgPr>
    </p:bg>
    <p:spTree>
      <p:nvGrpSpPr>
        <p:cNvPr id="1" name=""/>
        <p:cNvGrpSpPr/>
        <p:nvPr/>
      </p:nvGrpSpPr>
      <p:grpSpPr>
        <a:xfrm>
          <a:off x="0" y="0"/>
          <a:ext cx="0" cy="0"/>
          <a:chOff x="0" y="0"/>
          <a:chExt cx="0" cy="0"/>
        </a:xfrm>
      </p:grpSpPr>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bwMode="gray">
          <a:xfrm>
            <a:off x="440211" y="3247194"/>
            <a:ext cx="5016027" cy="1325880"/>
          </a:xfrm>
        </p:spPr>
        <p:txBody>
          <a:bodyPr wrap="square" anchor="b">
            <a:noAutofit/>
          </a:bodyPr>
          <a:lstStyle>
            <a:lvl1pPr>
              <a:lnSpc>
                <a:spcPct val="100000"/>
              </a:lnSpc>
              <a:defRPr sz="6400">
                <a:solidFill>
                  <a:schemeClr val="accent1"/>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bwMode="gray">
          <a:xfrm>
            <a:off x="440211" y="4756688"/>
            <a:ext cx="5016027" cy="658813"/>
          </a:xfrm>
        </p:spPr>
        <p:txBody>
          <a:bodyPr wrap="square"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8" name="Picture 7">
            <a:extLst>
              <a:ext uri="{FF2B5EF4-FFF2-40B4-BE49-F238E27FC236}">
                <a16:creationId xmlns:a16="http://schemas.microsoft.com/office/drawing/2014/main" id="{D5CA8A74-B52F-4BA0-A498-6FC4D0FDA88A}"/>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gray">
          <a:xfrm>
            <a:off x="428891" y="336108"/>
            <a:ext cx="1520560" cy="437540"/>
          </a:xfrm>
          <a:prstGeom prst="rect">
            <a:avLst/>
          </a:prstGeom>
        </p:spPr>
      </p:pic>
      <p:sp>
        <p:nvSpPr>
          <p:cNvPr id="7" name="Rectangle 6">
            <a:extLst>
              <a:ext uri="{FF2B5EF4-FFF2-40B4-BE49-F238E27FC236}">
                <a16:creationId xmlns:a16="http://schemas.microsoft.com/office/drawing/2014/main" id="{DB91C5CC-35B7-406D-9EA7-E8DABB706A93}"/>
              </a:ext>
            </a:extLst>
          </p:cNvPr>
          <p:cNvSpPr/>
          <p:nvPr userDrawn="1"/>
        </p:nvSpPr>
        <p:spPr bwMode="gray">
          <a:xfrm>
            <a:off x="12095163" y="0"/>
            <a:ext cx="9366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err="1"/>
          </a:p>
        </p:txBody>
      </p:sp>
    </p:spTree>
    <p:extLst>
      <p:ext uri="{BB962C8B-B14F-4D97-AF65-F5344CB8AC3E}">
        <p14:creationId xmlns:p14="http://schemas.microsoft.com/office/powerpoint/2010/main" val="2711457610"/>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preserve="1" userDrawn="1">
  <p:cSld name="Now logo">
    <p:bg>
      <p:bgPr>
        <a:solidFill>
          <a:schemeClr val="tx2"/>
        </a:solidFill>
        <a:effectLst/>
      </p:bgPr>
    </p:bg>
    <p:spTree>
      <p:nvGrpSpPr>
        <p:cNvPr id="1" name=""/>
        <p:cNvGrpSpPr/>
        <p:nvPr/>
      </p:nvGrpSpPr>
      <p:grpSpPr>
        <a:xfrm>
          <a:off x="0" y="0"/>
          <a:ext cx="0" cy="0"/>
          <a:chOff x="0" y="0"/>
          <a:chExt cx="0" cy="0"/>
        </a:xfrm>
      </p:grpSpPr>
      <p:pic>
        <p:nvPicPr>
          <p:cNvPr id="11" name="Picture 10" descr="A picture containing text, clipart&#10;&#10;Description automatically generated">
            <a:extLst>
              <a:ext uri="{FF2B5EF4-FFF2-40B4-BE49-F238E27FC236}">
                <a16:creationId xmlns:a16="http://schemas.microsoft.com/office/drawing/2014/main" id="{7C8ABF82-3299-4F7C-B841-24D506A241D5}"/>
              </a:ext>
            </a:extLst>
          </p:cNvPr>
          <p:cNvPicPr>
            <a:picLocks noChangeAspect="1"/>
          </p:cNvPicPr>
          <p:nvPr userDrawn="1"/>
        </p:nvPicPr>
        <p:blipFill>
          <a:blip r:embed="rId2"/>
          <a:stretch>
            <a:fillRect/>
          </a:stretch>
        </p:blipFill>
        <p:spPr bwMode="black">
          <a:xfrm>
            <a:off x="2812774" y="2221385"/>
            <a:ext cx="6549887" cy="1884725"/>
          </a:xfrm>
          <a:prstGeom prst="rect">
            <a:avLst/>
          </a:prstGeom>
        </p:spPr>
      </p:pic>
    </p:spTree>
    <p:extLst>
      <p:ext uri="{BB962C8B-B14F-4D97-AF65-F5344CB8AC3E}">
        <p14:creationId xmlns:p14="http://schemas.microsoft.com/office/powerpoint/2010/main" val="1428469535"/>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Do not use">
    <p:bg>
      <p:bgPr>
        <a:solidFill>
          <a:schemeClr val="accent5"/>
        </a:solidFill>
        <a:effectLst/>
      </p:bgPr>
    </p:bg>
    <p:spTree>
      <p:nvGrpSpPr>
        <p:cNvPr id="1" name=""/>
        <p:cNvGrpSpPr/>
        <p:nvPr/>
      </p:nvGrpSpPr>
      <p:grpSpPr>
        <a:xfrm>
          <a:off x="0" y="0"/>
          <a:ext cx="0" cy="0"/>
          <a:chOff x="0" y="0"/>
          <a:chExt cx="0" cy="0"/>
        </a:xfrm>
      </p:grpSpPr>
      <p:sp>
        <p:nvSpPr>
          <p:cNvPr id="7" name="Rectangle 6"/>
          <p:cNvSpPr/>
          <p:nvPr userDrawn="1"/>
        </p:nvSpPr>
        <p:spPr bwMode="ltGray">
          <a:xfrm>
            <a:off x="0" y="0"/>
            <a:ext cx="12188825"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04" tIns="45702" rIns="91404" bIns="45702" numCol="1" spcCol="0" rtlCol="0" fromWordArt="0" anchor="ctr" anchorCtr="0" forceAA="0" compatLnSpc="1">
            <a:prstTxWarp prst="textNoShape">
              <a:avLst/>
            </a:prstTxWarp>
            <a:noAutofit/>
          </a:bodyPr>
          <a:lstStyle/>
          <a:p>
            <a:pPr lvl="0" algn="ctr"/>
            <a:endParaRPr lang="en-US" sz="3599"/>
          </a:p>
        </p:txBody>
      </p:sp>
      <p:sp>
        <p:nvSpPr>
          <p:cNvPr id="8" name="TextBox 7"/>
          <p:cNvSpPr txBox="1"/>
          <p:nvPr/>
        </p:nvSpPr>
        <p:spPr bwMode="gray">
          <a:xfrm>
            <a:off x="1453956" y="2907634"/>
            <a:ext cx="9280920" cy="1200072"/>
          </a:xfrm>
          <a:prstGeom prst="rect">
            <a:avLst/>
          </a:prstGeom>
          <a:noFill/>
        </p:spPr>
        <p:txBody>
          <a:bodyPr wrap="square" rtlCol="0">
            <a:noAutofit/>
          </a:bodyPr>
          <a:lstStyle/>
          <a:p>
            <a:pPr algn="ctr"/>
            <a:r>
              <a:rPr lang="en-US" sz="3599">
                <a:solidFill>
                  <a:schemeClr val="tx1"/>
                </a:solidFill>
              </a:rPr>
              <a:t>Do</a:t>
            </a:r>
            <a:r>
              <a:rPr lang="en-US" sz="3599" baseline="0">
                <a:solidFill>
                  <a:schemeClr val="tx1"/>
                </a:solidFill>
              </a:rPr>
              <a:t> not use this layout. For visual reference in layout masters only.</a:t>
            </a:r>
            <a:endParaRPr lang="en-US" sz="3599">
              <a:solidFill>
                <a:schemeClr val="tx1"/>
              </a:solidFill>
            </a:endParaRPr>
          </a:p>
        </p:txBody>
      </p:sp>
    </p:spTree>
    <p:extLst>
      <p:ext uri="{BB962C8B-B14F-4D97-AF65-F5344CB8AC3E}">
        <p14:creationId xmlns:p14="http://schemas.microsoft.com/office/powerpoint/2010/main" val="837291153"/>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image" Target="../media/image1.png"/><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image" Target="../media/image2.png"/><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theme" Target="../theme/theme1.xml"/><Relationship Id="rId20" Type="http://schemas.openxmlformats.org/officeDocument/2006/relationships/slideLayout" Target="../slideLayouts/slideLayout20.xml"/><Relationship Id="rId41" Type="http://schemas.openxmlformats.org/officeDocument/2006/relationships/slideLayout" Target="../slideLayouts/slideLayout41.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58.xml"/><Relationship Id="rId18" Type="http://schemas.openxmlformats.org/officeDocument/2006/relationships/slideLayout" Target="../slideLayouts/slideLayout63.xml"/><Relationship Id="rId26" Type="http://schemas.openxmlformats.org/officeDocument/2006/relationships/slideLayout" Target="../slideLayouts/slideLayout71.xml"/><Relationship Id="rId39" Type="http://schemas.openxmlformats.org/officeDocument/2006/relationships/slideLayout" Target="../slideLayouts/slideLayout84.xml"/><Relationship Id="rId21" Type="http://schemas.openxmlformats.org/officeDocument/2006/relationships/slideLayout" Target="../slideLayouts/slideLayout66.xml"/><Relationship Id="rId34" Type="http://schemas.openxmlformats.org/officeDocument/2006/relationships/slideLayout" Target="../slideLayouts/slideLayout79.xml"/><Relationship Id="rId42" Type="http://schemas.openxmlformats.org/officeDocument/2006/relationships/slideLayout" Target="../slideLayouts/slideLayout87.xml"/><Relationship Id="rId47" Type="http://schemas.openxmlformats.org/officeDocument/2006/relationships/slideLayout" Target="../slideLayouts/slideLayout92.xml"/><Relationship Id="rId50" Type="http://schemas.openxmlformats.org/officeDocument/2006/relationships/image" Target="../media/image1.png"/><Relationship Id="rId7" Type="http://schemas.openxmlformats.org/officeDocument/2006/relationships/slideLayout" Target="../slideLayouts/slideLayout52.xml"/><Relationship Id="rId2" Type="http://schemas.openxmlformats.org/officeDocument/2006/relationships/slideLayout" Target="../slideLayouts/slideLayout47.xml"/><Relationship Id="rId16" Type="http://schemas.openxmlformats.org/officeDocument/2006/relationships/slideLayout" Target="../slideLayouts/slideLayout61.xml"/><Relationship Id="rId29" Type="http://schemas.openxmlformats.org/officeDocument/2006/relationships/slideLayout" Target="../slideLayouts/slideLayout74.xml"/><Relationship Id="rId11" Type="http://schemas.openxmlformats.org/officeDocument/2006/relationships/slideLayout" Target="../slideLayouts/slideLayout56.xml"/><Relationship Id="rId24" Type="http://schemas.openxmlformats.org/officeDocument/2006/relationships/slideLayout" Target="../slideLayouts/slideLayout69.xml"/><Relationship Id="rId32" Type="http://schemas.openxmlformats.org/officeDocument/2006/relationships/slideLayout" Target="../slideLayouts/slideLayout77.xml"/><Relationship Id="rId37" Type="http://schemas.openxmlformats.org/officeDocument/2006/relationships/slideLayout" Target="../slideLayouts/slideLayout82.xml"/><Relationship Id="rId40" Type="http://schemas.openxmlformats.org/officeDocument/2006/relationships/slideLayout" Target="../slideLayouts/slideLayout85.xml"/><Relationship Id="rId45" Type="http://schemas.openxmlformats.org/officeDocument/2006/relationships/slideLayout" Target="../slideLayouts/slideLayout90.xml"/><Relationship Id="rId5" Type="http://schemas.openxmlformats.org/officeDocument/2006/relationships/slideLayout" Target="../slideLayouts/slideLayout50.xml"/><Relationship Id="rId15" Type="http://schemas.openxmlformats.org/officeDocument/2006/relationships/slideLayout" Target="../slideLayouts/slideLayout60.xml"/><Relationship Id="rId23" Type="http://schemas.openxmlformats.org/officeDocument/2006/relationships/slideLayout" Target="../slideLayouts/slideLayout68.xml"/><Relationship Id="rId28" Type="http://schemas.openxmlformats.org/officeDocument/2006/relationships/slideLayout" Target="../slideLayouts/slideLayout73.xml"/><Relationship Id="rId36" Type="http://schemas.openxmlformats.org/officeDocument/2006/relationships/slideLayout" Target="../slideLayouts/slideLayout81.xml"/><Relationship Id="rId49" Type="http://schemas.openxmlformats.org/officeDocument/2006/relationships/theme" Target="../theme/theme2.xml"/><Relationship Id="rId10" Type="http://schemas.openxmlformats.org/officeDocument/2006/relationships/slideLayout" Target="../slideLayouts/slideLayout55.xml"/><Relationship Id="rId19" Type="http://schemas.openxmlformats.org/officeDocument/2006/relationships/slideLayout" Target="../slideLayouts/slideLayout64.xml"/><Relationship Id="rId31" Type="http://schemas.openxmlformats.org/officeDocument/2006/relationships/slideLayout" Target="../slideLayouts/slideLayout76.xml"/><Relationship Id="rId44" Type="http://schemas.openxmlformats.org/officeDocument/2006/relationships/slideLayout" Target="../slideLayouts/slideLayout89.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slideLayout" Target="../slideLayouts/slideLayout59.xml"/><Relationship Id="rId22" Type="http://schemas.openxmlformats.org/officeDocument/2006/relationships/slideLayout" Target="../slideLayouts/slideLayout67.xml"/><Relationship Id="rId27" Type="http://schemas.openxmlformats.org/officeDocument/2006/relationships/slideLayout" Target="../slideLayouts/slideLayout72.xml"/><Relationship Id="rId30" Type="http://schemas.openxmlformats.org/officeDocument/2006/relationships/slideLayout" Target="../slideLayouts/slideLayout75.xml"/><Relationship Id="rId35" Type="http://schemas.openxmlformats.org/officeDocument/2006/relationships/slideLayout" Target="../slideLayouts/slideLayout80.xml"/><Relationship Id="rId43" Type="http://schemas.openxmlformats.org/officeDocument/2006/relationships/slideLayout" Target="../slideLayouts/slideLayout88.xml"/><Relationship Id="rId48" Type="http://schemas.openxmlformats.org/officeDocument/2006/relationships/slideLayout" Target="../slideLayouts/slideLayout93.xml"/><Relationship Id="rId8" Type="http://schemas.openxmlformats.org/officeDocument/2006/relationships/slideLayout" Target="../slideLayouts/slideLayout53.xml"/><Relationship Id="rId51" Type="http://schemas.openxmlformats.org/officeDocument/2006/relationships/image" Target="../media/image5.png"/><Relationship Id="rId3" Type="http://schemas.openxmlformats.org/officeDocument/2006/relationships/slideLayout" Target="../slideLayouts/slideLayout48.xml"/><Relationship Id="rId12" Type="http://schemas.openxmlformats.org/officeDocument/2006/relationships/slideLayout" Target="../slideLayouts/slideLayout57.xml"/><Relationship Id="rId17" Type="http://schemas.openxmlformats.org/officeDocument/2006/relationships/slideLayout" Target="../slideLayouts/slideLayout62.xml"/><Relationship Id="rId25" Type="http://schemas.openxmlformats.org/officeDocument/2006/relationships/slideLayout" Target="../slideLayouts/slideLayout70.xml"/><Relationship Id="rId33" Type="http://schemas.openxmlformats.org/officeDocument/2006/relationships/slideLayout" Target="../slideLayouts/slideLayout78.xml"/><Relationship Id="rId38" Type="http://schemas.openxmlformats.org/officeDocument/2006/relationships/slideLayout" Target="../slideLayouts/slideLayout83.xml"/><Relationship Id="rId46" Type="http://schemas.openxmlformats.org/officeDocument/2006/relationships/slideLayout" Target="../slideLayouts/slideLayout91.xml"/><Relationship Id="rId20" Type="http://schemas.openxmlformats.org/officeDocument/2006/relationships/slideLayout" Target="../slideLayouts/slideLayout65.xml"/><Relationship Id="rId41" Type="http://schemas.openxmlformats.org/officeDocument/2006/relationships/slideLayout" Target="../slideLayouts/slideLayout86.xml"/><Relationship Id="rId1" Type="http://schemas.openxmlformats.org/officeDocument/2006/relationships/slideLayout" Target="../slideLayouts/slideLayout46.xml"/><Relationship Id="rId6" Type="http://schemas.openxmlformats.org/officeDocument/2006/relationships/slideLayout" Target="../slideLayouts/slideLayout5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Footer Placeholder 4">
            <a:extLst>
              <a:ext uri="{FF2B5EF4-FFF2-40B4-BE49-F238E27FC236}">
                <a16:creationId xmlns:a16="http://schemas.microsoft.com/office/drawing/2014/main" id="{2F175544-8AC5-46E7-95F8-B79A5C5190E1}"/>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rgbClr val="000000"/>
                </a:solidFill>
              </a:rPr>
              <a:t>© 2023 ServiceNow, Inc. All Rights Reserved. Confidential.</a:t>
            </a:r>
          </a:p>
        </p:txBody>
      </p:sp>
      <p:sp>
        <p:nvSpPr>
          <p:cNvPr id="13" name="Slide Number Placeholder 5">
            <a:extLst>
              <a:ext uri="{FF2B5EF4-FFF2-40B4-BE49-F238E27FC236}">
                <a16:creationId xmlns:a16="http://schemas.microsoft.com/office/drawing/2014/main" id="{CC75FE45-E9AF-4DC4-84DB-E3C2A4B2FFFE}"/>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tx1"/>
                </a:solidFill>
                <a:latin typeface="+mn-lt"/>
                <a:ea typeface="+mn-ea"/>
                <a:cs typeface="+mn-cs"/>
              </a:rPr>
              <a:pPr algn="r"/>
              <a:t>‹#›</a:t>
            </a:fld>
            <a:endParaRPr lang="en-US" sz="800" b="0" kern="1200">
              <a:solidFill>
                <a:schemeClr val="tx1"/>
              </a:solidFill>
              <a:latin typeface="+mn-lt"/>
              <a:ea typeface="+mn-ea"/>
              <a:cs typeface="+mn-cs"/>
            </a:endParaRPr>
          </a:p>
        </p:txBody>
      </p:sp>
      <p:sp>
        <p:nvSpPr>
          <p:cNvPr id="2" name="Title Placeholder 1">
            <a:extLst>
              <a:ext uri="{FF2B5EF4-FFF2-40B4-BE49-F238E27FC236}">
                <a16:creationId xmlns:a16="http://schemas.microsoft.com/office/drawing/2014/main" id="{3D9BDB30-A827-7C46-A7B6-E25C62B40224}"/>
              </a:ext>
            </a:extLst>
          </p:cNvPr>
          <p:cNvSpPr>
            <a:spLocks noGrp="1"/>
          </p:cNvSpPr>
          <p:nvPr>
            <p:ph type="title"/>
          </p:nvPr>
        </p:nvSpPr>
        <p:spPr>
          <a:xfrm>
            <a:off x="449251" y="311377"/>
            <a:ext cx="11188711" cy="1195883"/>
          </a:xfrm>
          <a:prstGeom prst="rect">
            <a:avLst/>
          </a:prstGeom>
        </p:spPr>
        <p:txBody>
          <a:bodyPr vert="horz" lIns="91440" tIns="45720" rIns="91440" bIns="45720" rtlCol="0" anchor="t" anchorCtr="0">
            <a:noAutofit/>
          </a:bodyPr>
          <a:lstStyle/>
          <a:p>
            <a:r>
              <a:rPr lang="en-US"/>
              <a:t>Click to edit Master title style</a:t>
            </a:r>
          </a:p>
        </p:txBody>
      </p:sp>
      <p:sp>
        <p:nvSpPr>
          <p:cNvPr id="3" name="Text Placeholder 2">
            <a:extLst>
              <a:ext uri="{FF2B5EF4-FFF2-40B4-BE49-F238E27FC236}">
                <a16:creationId xmlns:a16="http://schemas.microsoft.com/office/drawing/2014/main" id="{D618F93C-99A7-3249-8F96-D441C75B6275}"/>
              </a:ext>
            </a:extLst>
          </p:cNvPr>
          <p:cNvSpPr>
            <a:spLocks noGrp="1"/>
          </p:cNvSpPr>
          <p:nvPr>
            <p:ph type="body" idx="1"/>
          </p:nvPr>
        </p:nvSpPr>
        <p:spPr>
          <a:xfrm>
            <a:off x="449251" y="1106424"/>
            <a:ext cx="11188712" cy="4185285"/>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 </a:t>
            </a:r>
          </a:p>
          <a:p>
            <a:pPr lvl="3"/>
            <a:r>
              <a:rPr lang="en-US"/>
              <a:t>Fourth level</a:t>
            </a:r>
          </a:p>
          <a:p>
            <a:pPr lvl="4"/>
            <a:r>
              <a:rPr lang="en-US"/>
              <a:t>Fifth level</a:t>
            </a:r>
          </a:p>
        </p:txBody>
      </p:sp>
      <p:pic>
        <p:nvPicPr>
          <p:cNvPr id="8" name="Picture 7" hidden="1">
            <a:extLst>
              <a:ext uri="{FF2B5EF4-FFF2-40B4-BE49-F238E27FC236}">
                <a16:creationId xmlns:a16="http://schemas.microsoft.com/office/drawing/2014/main" id="{E3009A53-5C82-1B4C-B54B-B295D535267E}"/>
              </a:ext>
            </a:extLst>
          </p:cNvPr>
          <p:cNvPicPr>
            <a:picLocks noChangeAspect="1"/>
          </p:cNvPicPr>
          <p:nvPr userDrawn="1"/>
        </p:nvPicPr>
        <p:blipFill>
          <a:blip r:embed="rId47" cstate="screen">
            <a:extLst>
              <a:ext uri="{28A0092B-C50C-407E-A947-70E740481C1C}">
                <a14:useLocalDpi xmlns:a14="http://schemas.microsoft.com/office/drawing/2010/main"/>
              </a:ext>
            </a:extLst>
          </a:blip>
          <a:stretch>
            <a:fillRect/>
          </a:stretch>
        </p:blipFill>
        <p:spPr>
          <a:xfrm>
            <a:off x="0" y="893"/>
            <a:ext cx="12188825" cy="6856214"/>
          </a:xfrm>
          <a:prstGeom prst="rect">
            <a:avLst/>
          </a:prstGeom>
        </p:spPr>
      </p:pic>
      <p:pic>
        <p:nvPicPr>
          <p:cNvPr id="16" name="Picture 15" descr="A picture containing text&#10;&#10;Description automatically generated">
            <a:extLst>
              <a:ext uri="{FF2B5EF4-FFF2-40B4-BE49-F238E27FC236}">
                <a16:creationId xmlns:a16="http://schemas.microsoft.com/office/drawing/2014/main" id="{44E75EA1-017C-44DD-90AE-7A57F7A9A66C}"/>
              </a:ext>
            </a:extLst>
          </p:cNvPr>
          <p:cNvPicPr>
            <a:picLocks noChangeAspect="1"/>
          </p:cNvPicPr>
          <p:nvPr userDrawn="1"/>
        </p:nvPicPr>
        <p:blipFill>
          <a:blip r:embed="rId48" cstate="screen">
            <a:extLst>
              <a:ext uri="{28A0092B-C50C-407E-A947-70E740481C1C}">
                <a14:useLocalDpi xmlns:a14="http://schemas.microsoft.com/office/drawing/2010/main"/>
              </a:ext>
            </a:extLst>
          </a:blip>
          <a:stretch>
            <a:fillRect/>
          </a:stretch>
        </p:blipFill>
        <p:spPr>
          <a:xfrm>
            <a:off x="478372" y="6354439"/>
            <a:ext cx="980591" cy="282164"/>
          </a:xfrm>
          <a:prstGeom prst="rect">
            <a:avLst/>
          </a:prstGeom>
        </p:spPr>
      </p:pic>
      <p:sp>
        <p:nvSpPr>
          <p:cNvPr id="18" name="Rectangle 17">
            <a:extLst>
              <a:ext uri="{FF2B5EF4-FFF2-40B4-BE49-F238E27FC236}">
                <a16:creationId xmlns:a16="http://schemas.microsoft.com/office/drawing/2014/main" id="{C64EBFCA-8F87-422E-9B5C-D74D736DA29D}"/>
              </a:ext>
            </a:extLst>
          </p:cNvPr>
          <p:cNvSpPr/>
          <p:nvPr userDrawn="1"/>
        </p:nvSpPr>
        <p:spPr>
          <a:xfrm>
            <a:off x="12095163" y="0"/>
            <a:ext cx="9366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err="1"/>
          </a:p>
        </p:txBody>
      </p:sp>
    </p:spTree>
    <p:extLst>
      <p:ext uri="{BB962C8B-B14F-4D97-AF65-F5344CB8AC3E}">
        <p14:creationId xmlns:p14="http://schemas.microsoft.com/office/powerpoint/2010/main" val="521385109"/>
      </p:ext>
    </p:extLst>
  </p:cSld>
  <p:clrMap bg1="lt1" tx1="dk1" bg2="lt2" tx2="dk2" accent1="accent1" accent2="accent2" accent3="accent3" accent4="accent4" accent5="accent5" accent6="accent6" hlink="hlink" folHlink="folHlink"/>
  <p:sldLayoutIdLst>
    <p:sldLayoutId id="2147484498" r:id="rId1"/>
    <p:sldLayoutId id="2147484539" r:id="rId2"/>
    <p:sldLayoutId id="2147484540" r:id="rId3"/>
    <p:sldLayoutId id="2147484471" r:id="rId4"/>
    <p:sldLayoutId id="2147484522" r:id="rId5"/>
    <p:sldLayoutId id="2147484551" r:id="rId6"/>
    <p:sldLayoutId id="2147484581" r:id="rId7"/>
    <p:sldLayoutId id="2147484516" r:id="rId8"/>
    <p:sldLayoutId id="2147484524" r:id="rId9"/>
    <p:sldLayoutId id="2147484582" r:id="rId10"/>
    <p:sldLayoutId id="2147484508" r:id="rId11"/>
    <p:sldLayoutId id="2147484544" r:id="rId12"/>
    <p:sldLayoutId id="2147484509" r:id="rId13"/>
    <p:sldLayoutId id="2147484526" r:id="rId14"/>
    <p:sldLayoutId id="2147484529" r:id="rId15"/>
    <p:sldLayoutId id="2147484530" r:id="rId16"/>
    <p:sldLayoutId id="2147484473" r:id="rId17"/>
    <p:sldLayoutId id="2147484553" r:id="rId18"/>
    <p:sldLayoutId id="2147484474" r:id="rId19"/>
    <p:sldLayoutId id="2147484525" r:id="rId20"/>
    <p:sldLayoutId id="2147484475" r:id="rId21"/>
    <p:sldLayoutId id="2147484479" r:id="rId22"/>
    <p:sldLayoutId id="2147484514" r:id="rId23"/>
    <p:sldLayoutId id="2147484535" r:id="rId24"/>
    <p:sldLayoutId id="2147484476" r:id="rId25"/>
    <p:sldLayoutId id="2147484537" r:id="rId26"/>
    <p:sldLayoutId id="2147484549" r:id="rId27"/>
    <p:sldLayoutId id="2147484527" r:id="rId28"/>
    <p:sldLayoutId id="2147484528" r:id="rId29"/>
    <p:sldLayoutId id="2147484487" r:id="rId30"/>
    <p:sldLayoutId id="2147484536" r:id="rId31"/>
    <p:sldLayoutId id="2147484515" r:id="rId32"/>
    <p:sldLayoutId id="2147484484" r:id="rId33"/>
    <p:sldLayoutId id="2147484538" r:id="rId34"/>
    <p:sldLayoutId id="2147484533" r:id="rId35"/>
    <p:sldLayoutId id="2147484488" r:id="rId36"/>
    <p:sldLayoutId id="2147484542" r:id="rId37"/>
    <p:sldLayoutId id="2147484496" r:id="rId38"/>
    <p:sldLayoutId id="2147484585" r:id="rId39"/>
    <p:sldLayoutId id="2147484543" r:id="rId40"/>
    <p:sldLayoutId id="2147484521" r:id="rId41"/>
    <p:sldLayoutId id="2147484518" r:id="rId42"/>
    <p:sldLayoutId id="2147484635" r:id="rId43"/>
    <p:sldLayoutId id="2147484497" r:id="rId44"/>
    <p:sldLayoutId id="2147484519" r:id="rId45"/>
  </p:sldLayoutIdLst>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hf sldNum="0" hdr="0" ftr="0" dt="0"/>
  <p:txStyles>
    <p:titleStyle>
      <a:lvl1pPr algn="l" defTabSz="914400" rtl="0" eaLnBrk="1" latinLnBrk="0" hangingPunct="1">
        <a:lnSpc>
          <a:spcPct val="100000"/>
        </a:lnSpc>
        <a:spcBef>
          <a:spcPct val="0"/>
        </a:spcBef>
        <a:buNone/>
        <a:defRPr sz="3200" b="1"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400"/>
        </a:spcBef>
        <a:spcAft>
          <a:spcPts val="600"/>
        </a:spcAft>
        <a:buFont typeface="Arial" panose="020B0604020202020204" pitchFamily="34" charset="0"/>
        <a:buChar char="•"/>
        <a:defRPr sz="1800" b="0" kern="1200">
          <a:solidFill>
            <a:schemeClr val="tx1"/>
          </a:solidFill>
          <a:latin typeface="+mn-lt"/>
          <a:ea typeface="+mn-ea"/>
          <a:cs typeface="+mn-cs"/>
        </a:defRPr>
      </a:lvl1pPr>
      <a:lvl2pPr marL="51752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34" userDrawn="1">
          <p15:clr>
            <a:srgbClr val="F26B43"/>
          </p15:clr>
        </p15:guide>
        <p15:guide id="3" orient="horz" pos="2246" userDrawn="1">
          <p15:clr>
            <a:srgbClr val="F26B43"/>
          </p15:clr>
        </p15:guide>
        <p15:guide id="4" pos="344" userDrawn="1">
          <p15:clr>
            <a:srgbClr val="F26B43"/>
          </p15:clr>
        </p15:guide>
        <p15:guide id="5" pos="699" userDrawn="1">
          <p15:clr>
            <a:srgbClr val="F26B43"/>
          </p15:clr>
        </p15:guide>
        <p15:guide id="6" pos="784" userDrawn="1">
          <p15:clr>
            <a:srgbClr val="F26B43"/>
          </p15:clr>
        </p15:guide>
        <p15:guide id="7" pos="1143" userDrawn="1">
          <p15:clr>
            <a:srgbClr val="F26B43"/>
          </p15:clr>
        </p15:guide>
        <p15:guide id="8" pos="1228" userDrawn="1">
          <p15:clr>
            <a:srgbClr val="F26B43"/>
          </p15:clr>
        </p15:guide>
        <p15:guide id="9" pos="1585" userDrawn="1">
          <p15:clr>
            <a:srgbClr val="F26B43"/>
          </p15:clr>
        </p15:guide>
        <p15:guide id="10" pos="1668" userDrawn="1">
          <p15:clr>
            <a:srgbClr val="F26B43"/>
          </p15:clr>
        </p15:guide>
        <p15:guide id="11" pos="2027" userDrawn="1">
          <p15:clr>
            <a:srgbClr val="F26B43"/>
          </p15:clr>
        </p15:guide>
        <p15:guide id="12" pos="2112" userDrawn="1">
          <p15:clr>
            <a:srgbClr val="F26B43"/>
          </p15:clr>
        </p15:guide>
        <p15:guide id="14" pos="2468" userDrawn="1">
          <p15:clr>
            <a:srgbClr val="F26B43"/>
          </p15:clr>
        </p15:guide>
        <p15:guide id="15" pos="2554" userDrawn="1">
          <p15:clr>
            <a:srgbClr val="F26B43"/>
          </p15:clr>
        </p15:guide>
        <p15:guide id="16" pos="2909" userDrawn="1">
          <p15:clr>
            <a:srgbClr val="F26B43"/>
          </p15:clr>
        </p15:guide>
        <p15:guide id="17" pos="2995" userDrawn="1">
          <p15:clr>
            <a:srgbClr val="F26B43"/>
          </p15:clr>
        </p15:guide>
        <p15:guide id="18" pos="3352" userDrawn="1">
          <p15:clr>
            <a:srgbClr val="F26B43"/>
          </p15:clr>
        </p15:guide>
        <p15:guide id="19" pos="3437" userDrawn="1">
          <p15:clr>
            <a:srgbClr val="F26B43"/>
          </p15:clr>
        </p15:guide>
        <p15:guide id="20" pos="3794" userDrawn="1">
          <p15:clr>
            <a:srgbClr val="F26B43"/>
          </p15:clr>
        </p15:guide>
        <p15:guide id="21" pos="3879" userDrawn="1">
          <p15:clr>
            <a:srgbClr val="F26B43"/>
          </p15:clr>
        </p15:guide>
        <p15:guide id="22" pos="4235" userDrawn="1">
          <p15:clr>
            <a:srgbClr val="F26B43"/>
          </p15:clr>
        </p15:guide>
        <p15:guide id="23" pos="4320" userDrawn="1">
          <p15:clr>
            <a:srgbClr val="F26B43"/>
          </p15:clr>
        </p15:guide>
        <p15:guide id="24" pos="4677" userDrawn="1">
          <p15:clr>
            <a:srgbClr val="F26B43"/>
          </p15:clr>
        </p15:guide>
        <p15:guide id="25" pos="4763" userDrawn="1">
          <p15:clr>
            <a:srgbClr val="F26B43"/>
          </p15:clr>
        </p15:guide>
        <p15:guide id="26" pos="5119" userDrawn="1">
          <p15:clr>
            <a:srgbClr val="F26B43"/>
          </p15:clr>
        </p15:guide>
        <p15:guide id="27" pos="5205" userDrawn="1">
          <p15:clr>
            <a:srgbClr val="F26B43"/>
          </p15:clr>
        </p15:guide>
        <p15:guide id="28" pos="5563" userDrawn="1">
          <p15:clr>
            <a:srgbClr val="F26B43"/>
          </p15:clr>
        </p15:guide>
        <p15:guide id="29" pos="5647" userDrawn="1">
          <p15:clr>
            <a:srgbClr val="F26B43"/>
          </p15:clr>
        </p15:guide>
        <p15:guide id="30" pos="6531" userDrawn="1">
          <p15:clr>
            <a:srgbClr val="F26B43"/>
          </p15:clr>
        </p15:guide>
        <p15:guide id="31" pos="6887" userDrawn="1">
          <p15:clr>
            <a:srgbClr val="F26B43"/>
          </p15:clr>
        </p15:guide>
        <p15:guide id="32" pos="6973" userDrawn="1">
          <p15:clr>
            <a:srgbClr val="F26B43"/>
          </p15:clr>
        </p15:guide>
        <p15:guide id="33" pos="7331" userDrawn="1">
          <p15:clr>
            <a:srgbClr val="F26B43"/>
          </p15:clr>
        </p15:guide>
        <p15:guide id="36" pos="6003" userDrawn="1">
          <p15:clr>
            <a:srgbClr val="F26B43"/>
          </p15:clr>
        </p15:guide>
        <p15:guide id="37" pos="6088" userDrawn="1">
          <p15:clr>
            <a:srgbClr val="F26B43"/>
          </p15:clr>
        </p15:guide>
        <p15:guide id="38" pos="6447" userDrawn="1">
          <p15:clr>
            <a:srgbClr val="F26B43"/>
          </p15:clr>
        </p15:guide>
        <p15:guide id="39" orient="horz" pos="696" userDrawn="1">
          <p15:clr>
            <a:srgbClr val="F26B43"/>
          </p15:clr>
        </p15:guide>
        <p15:guide id="40" orient="horz" pos="288" userDrawn="1">
          <p15:clr>
            <a:srgbClr val="F26B43"/>
          </p15:clr>
        </p15:guide>
        <p15:guide id="41" orient="horz" pos="600" userDrawn="1">
          <p15:clr>
            <a:srgbClr val="F26B43"/>
          </p15:clr>
        </p15:guide>
        <p15:guide id="42" orient="horz" pos="1018" userDrawn="1">
          <p15:clr>
            <a:srgbClr val="F26B43"/>
          </p15:clr>
        </p15:guide>
        <p15:guide id="43" orient="horz" pos="1515" userDrawn="1">
          <p15:clr>
            <a:srgbClr val="F26B43"/>
          </p15:clr>
        </p15:guide>
        <p15:guide id="44" orient="horz" pos="1106" userDrawn="1">
          <p15:clr>
            <a:srgbClr val="F26B43"/>
          </p15:clr>
        </p15:guide>
        <p15:guide id="45" orient="horz" pos="1427" userDrawn="1">
          <p15:clr>
            <a:srgbClr val="F26B43"/>
          </p15:clr>
        </p15:guide>
        <p15:guide id="46" orient="horz" pos="1837" userDrawn="1">
          <p15:clr>
            <a:srgbClr val="F26B43"/>
          </p15:clr>
        </p15:guide>
        <p15:guide id="47" orient="horz" pos="1920" userDrawn="1">
          <p15:clr>
            <a:srgbClr val="F26B43"/>
          </p15:clr>
        </p15:guide>
        <p15:guide id="48" orient="horz" pos="2656" userDrawn="1">
          <p15:clr>
            <a:srgbClr val="F26B43"/>
          </p15:clr>
        </p15:guide>
        <p15:guide id="49" orient="horz" pos="2744" userDrawn="1">
          <p15:clr>
            <a:srgbClr val="F26B43"/>
          </p15:clr>
        </p15:guide>
        <p15:guide id="50" orient="horz" pos="3065" userDrawn="1">
          <p15:clr>
            <a:srgbClr val="F26B43"/>
          </p15:clr>
        </p15:guide>
        <p15:guide id="51" orient="horz" pos="3153" userDrawn="1">
          <p15:clr>
            <a:srgbClr val="F26B43"/>
          </p15:clr>
        </p15:guide>
        <p15:guide id="53" orient="horz" pos="3477" userDrawn="1">
          <p15:clr>
            <a:srgbClr val="F26B43"/>
          </p15:clr>
        </p15:guide>
        <p15:guide id="54" orient="horz" pos="3562" userDrawn="1">
          <p15:clr>
            <a:srgbClr val="F26B43"/>
          </p15:clr>
        </p15:guide>
        <p15:guide id="55" orient="horz" pos="4240" userDrawn="1">
          <p15:clr>
            <a:srgbClr val="F26B43"/>
          </p15:clr>
        </p15:guide>
        <p15:guide id="56" orient="horz" pos="3886" userDrawn="1">
          <p15:clr>
            <a:srgbClr val="F26B43"/>
          </p15:clr>
        </p15:guide>
        <p15:guide id="59" pos="7619" userDrawn="1">
          <p15:clr>
            <a:srgbClr val="9FCC3B"/>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sp>
        <p:nvSpPr>
          <p:cNvPr id="11" name="Footer Placeholder 4">
            <a:extLst>
              <a:ext uri="{FF2B5EF4-FFF2-40B4-BE49-F238E27FC236}">
                <a16:creationId xmlns:a16="http://schemas.microsoft.com/office/drawing/2014/main" id="{2F175544-8AC5-46E7-95F8-B79A5C5190E1}"/>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2023 ServiceNow, Inc. All Rights Reserved. Confidential.</a:t>
            </a:r>
          </a:p>
        </p:txBody>
      </p:sp>
      <p:sp>
        <p:nvSpPr>
          <p:cNvPr id="13" name="Slide Number Placeholder 5">
            <a:extLst>
              <a:ext uri="{FF2B5EF4-FFF2-40B4-BE49-F238E27FC236}">
                <a16:creationId xmlns:a16="http://schemas.microsoft.com/office/drawing/2014/main" id="{CC75FE45-E9AF-4DC4-84DB-E3C2A4B2FFFE}"/>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sp>
        <p:nvSpPr>
          <p:cNvPr id="2" name="Title Placeholder 1">
            <a:extLst>
              <a:ext uri="{FF2B5EF4-FFF2-40B4-BE49-F238E27FC236}">
                <a16:creationId xmlns:a16="http://schemas.microsoft.com/office/drawing/2014/main" id="{3D9BDB30-A827-7C46-A7B6-E25C62B40224}"/>
              </a:ext>
            </a:extLst>
          </p:cNvPr>
          <p:cNvSpPr>
            <a:spLocks noGrp="1"/>
          </p:cNvSpPr>
          <p:nvPr>
            <p:ph type="title"/>
          </p:nvPr>
        </p:nvSpPr>
        <p:spPr>
          <a:xfrm>
            <a:off x="449251" y="311377"/>
            <a:ext cx="11188711" cy="1195883"/>
          </a:xfrm>
          <a:prstGeom prst="rect">
            <a:avLst/>
          </a:prstGeom>
        </p:spPr>
        <p:txBody>
          <a:bodyPr vert="horz" lIns="91440" tIns="45720" rIns="91440" bIns="45720" rtlCol="0" anchor="t" anchorCtr="0">
            <a:noAutofit/>
          </a:bodyPr>
          <a:lstStyle/>
          <a:p>
            <a:r>
              <a:rPr lang="en-US"/>
              <a:t>Click to edit Master title style</a:t>
            </a:r>
          </a:p>
        </p:txBody>
      </p:sp>
      <p:sp>
        <p:nvSpPr>
          <p:cNvPr id="3" name="Text Placeholder 2">
            <a:extLst>
              <a:ext uri="{FF2B5EF4-FFF2-40B4-BE49-F238E27FC236}">
                <a16:creationId xmlns:a16="http://schemas.microsoft.com/office/drawing/2014/main" id="{D618F93C-99A7-3249-8F96-D441C75B6275}"/>
              </a:ext>
            </a:extLst>
          </p:cNvPr>
          <p:cNvSpPr>
            <a:spLocks noGrp="1"/>
          </p:cNvSpPr>
          <p:nvPr>
            <p:ph type="body" idx="1"/>
          </p:nvPr>
        </p:nvSpPr>
        <p:spPr>
          <a:xfrm>
            <a:off x="449251" y="1106424"/>
            <a:ext cx="11188712" cy="4185285"/>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 </a:t>
            </a:r>
          </a:p>
          <a:p>
            <a:pPr lvl="3"/>
            <a:r>
              <a:rPr lang="en-US"/>
              <a:t>Fourth level</a:t>
            </a:r>
          </a:p>
          <a:p>
            <a:pPr lvl="4"/>
            <a:r>
              <a:rPr lang="en-US"/>
              <a:t>Fifth level</a:t>
            </a:r>
          </a:p>
        </p:txBody>
      </p:sp>
      <p:pic>
        <p:nvPicPr>
          <p:cNvPr id="8" name="Picture 7" hidden="1">
            <a:extLst>
              <a:ext uri="{FF2B5EF4-FFF2-40B4-BE49-F238E27FC236}">
                <a16:creationId xmlns:a16="http://schemas.microsoft.com/office/drawing/2014/main" id="{E3009A53-5C82-1B4C-B54B-B295D535267E}"/>
              </a:ext>
            </a:extLst>
          </p:cNvPr>
          <p:cNvPicPr>
            <a:picLocks noChangeAspect="1"/>
          </p:cNvPicPr>
          <p:nvPr userDrawn="1"/>
        </p:nvPicPr>
        <p:blipFill>
          <a:blip r:embed="rId50" cstate="screen">
            <a:extLst>
              <a:ext uri="{28A0092B-C50C-407E-A947-70E740481C1C}">
                <a14:useLocalDpi xmlns:a14="http://schemas.microsoft.com/office/drawing/2010/main"/>
              </a:ext>
            </a:extLst>
          </a:blip>
          <a:stretch>
            <a:fillRect/>
          </a:stretch>
        </p:blipFill>
        <p:spPr>
          <a:xfrm>
            <a:off x="0" y="893"/>
            <a:ext cx="12188825" cy="6856214"/>
          </a:xfrm>
          <a:prstGeom prst="rect">
            <a:avLst/>
          </a:prstGeom>
        </p:spPr>
      </p:pic>
      <p:pic>
        <p:nvPicPr>
          <p:cNvPr id="16" name="Picture 15">
            <a:extLst>
              <a:ext uri="{FF2B5EF4-FFF2-40B4-BE49-F238E27FC236}">
                <a16:creationId xmlns:a16="http://schemas.microsoft.com/office/drawing/2014/main" id="{44E75EA1-017C-44DD-90AE-7A57F7A9A66C}"/>
              </a:ext>
            </a:extLst>
          </p:cNvPr>
          <p:cNvPicPr>
            <a:picLocks noChangeAspect="1"/>
          </p:cNvPicPr>
          <p:nvPr userDrawn="1"/>
        </p:nvPicPr>
        <p:blipFill>
          <a:blip r:embed="rId51" cstate="screen">
            <a:extLst>
              <a:ext uri="{28A0092B-C50C-407E-A947-70E740481C1C}">
                <a14:useLocalDpi xmlns:a14="http://schemas.microsoft.com/office/drawing/2010/main"/>
              </a:ext>
            </a:extLst>
          </a:blip>
          <a:srcRect/>
          <a:stretch/>
        </p:blipFill>
        <p:spPr>
          <a:xfrm>
            <a:off x="478373" y="6354439"/>
            <a:ext cx="980589" cy="282164"/>
          </a:xfrm>
          <a:prstGeom prst="rect">
            <a:avLst/>
          </a:prstGeom>
        </p:spPr>
      </p:pic>
      <p:sp>
        <p:nvSpPr>
          <p:cNvPr id="18" name="Rectangle 17">
            <a:extLst>
              <a:ext uri="{FF2B5EF4-FFF2-40B4-BE49-F238E27FC236}">
                <a16:creationId xmlns:a16="http://schemas.microsoft.com/office/drawing/2014/main" id="{C64EBFCA-8F87-422E-9B5C-D74D736DA29D}"/>
              </a:ext>
            </a:extLst>
          </p:cNvPr>
          <p:cNvSpPr/>
          <p:nvPr userDrawn="1"/>
        </p:nvSpPr>
        <p:spPr>
          <a:xfrm>
            <a:off x="12095163" y="0"/>
            <a:ext cx="9366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err="1"/>
          </a:p>
        </p:txBody>
      </p:sp>
    </p:spTree>
    <p:extLst>
      <p:ext uri="{BB962C8B-B14F-4D97-AF65-F5344CB8AC3E}">
        <p14:creationId xmlns:p14="http://schemas.microsoft.com/office/powerpoint/2010/main" val="3080931873"/>
      </p:ext>
    </p:extLst>
  </p:cSld>
  <p:clrMap bg1="lt1" tx1="dk1" bg2="lt2" tx2="dk2" accent1="accent1" accent2="accent2" accent3="accent3" accent4="accent4" accent5="accent5" accent6="accent6" hlink="hlink" folHlink="folHlink"/>
  <p:sldLayoutIdLst>
    <p:sldLayoutId id="2147484587" r:id="rId1"/>
    <p:sldLayoutId id="2147484588" r:id="rId2"/>
    <p:sldLayoutId id="2147484589" r:id="rId3"/>
    <p:sldLayoutId id="2147484590" r:id="rId4"/>
    <p:sldLayoutId id="2147484591" r:id="rId5"/>
    <p:sldLayoutId id="2147484592" r:id="rId6"/>
    <p:sldLayoutId id="2147484593" r:id="rId7"/>
    <p:sldLayoutId id="2147484594" r:id="rId8"/>
    <p:sldLayoutId id="2147484595" r:id="rId9"/>
    <p:sldLayoutId id="2147484596" r:id="rId10"/>
    <p:sldLayoutId id="2147484597" r:id="rId11"/>
    <p:sldLayoutId id="2147484598" r:id="rId12"/>
    <p:sldLayoutId id="2147484599" r:id="rId13"/>
    <p:sldLayoutId id="2147484600" r:id="rId14"/>
    <p:sldLayoutId id="2147484601" r:id="rId15"/>
    <p:sldLayoutId id="2147484602" r:id="rId16"/>
    <p:sldLayoutId id="2147484603" r:id="rId17"/>
    <p:sldLayoutId id="2147484604" r:id="rId18"/>
    <p:sldLayoutId id="2147484605" r:id="rId19"/>
    <p:sldLayoutId id="2147484606" r:id="rId20"/>
    <p:sldLayoutId id="2147484607" r:id="rId21"/>
    <p:sldLayoutId id="2147484608" r:id="rId22"/>
    <p:sldLayoutId id="2147484609" r:id="rId23"/>
    <p:sldLayoutId id="2147484610" r:id="rId24"/>
    <p:sldLayoutId id="2147484611" r:id="rId25"/>
    <p:sldLayoutId id="2147484612" r:id="rId26"/>
    <p:sldLayoutId id="2147484613" r:id="rId27"/>
    <p:sldLayoutId id="2147484614" r:id="rId28"/>
    <p:sldLayoutId id="2147484615" r:id="rId29"/>
    <p:sldLayoutId id="2147484616" r:id="rId30"/>
    <p:sldLayoutId id="2147484617" r:id="rId31"/>
    <p:sldLayoutId id="2147484618" r:id="rId32"/>
    <p:sldLayoutId id="2147484619" r:id="rId33"/>
    <p:sldLayoutId id="2147484620" r:id="rId34"/>
    <p:sldLayoutId id="2147484621" r:id="rId35"/>
    <p:sldLayoutId id="2147484622" r:id="rId36"/>
    <p:sldLayoutId id="2147484623" r:id="rId37"/>
    <p:sldLayoutId id="2147484636" r:id="rId38"/>
    <p:sldLayoutId id="2147484625" r:id="rId39"/>
    <p:sldLayoutId id="2147484626" r:id="rId40"/>
    <p:sldLayoutId id="2147484627" r:id="rId41"/>
    <p:sldLayoutId id="2147484628" r:id="rId42"/>
    <p:sldLayoutId id="2147484629" r:id="rId43"/>
    <p:sldLayoutId id="2147484630" r:id="rId44"/>
    <p:sldLayoutId id="2147484631" r:id="rId45"/>
    <p:sldLayoutId id="2147484632" r:id="rId46"/>
    <p:sldLayoutId id="2147484633" r:id="rId47"/>
    <p:sldLayoutId id="2147484634" r:id="rId48"/>
  </p:sldLayoutIdLst>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hf sldNum="0" hdr="0" ftr="0" dt="0"/>
  <p:txStyles>
    <p:titleStyle>
      <a:lvl1pPr algn="l" defTabSz="914400" rtl="0" eaLnBrk="1" latinLnBrk="0" hangingPunct="1">
        <a:lnSpc>
          <a:spcPct val="100000"/>
        </a:lnSpc>
        <a:spcBef>
          <a:spcPct val="0"/>
        </a:spcBef>
        <a:buNone/>
        <a:defRPr sz="3200" b="1" kern="1200">
          <a:solidFill>
            <a:schemeClr val="bg1"/>
          </a:solidFill>
          <a:latin typeface="+mj-lt"/>
          <a:ea typeface="+mj-ea"/>
          <a:cs typeface="+mj-cs"/>
        </a:defRPr>
      </a:lvl1pPr>
    </p:titleStyle>
    <p:bodyStyle>
      <a:lvl1pPr marL="228600" indent="-228600" algn="l" defTabSz="914400" rtl="0" eaLnBrk="1" latinLnBrk="0" hangingPunct="1">
        <a:lnSpc>
          <a:spcPct val="100000"/>
        </a:lnSpc>
        <a:spcBef>
          <a:spcPts val="400"/>
        </a:spcBef>
        <a:spcAft>
          <a:spcPts val="600"/>
        </a:spcAft>
        <a:buFont typeface="Arial" panose="020B0604020202020204" pitchFamily="34" charset="0"/>
        <a:buChar char="•"/>
        <a:defRPr sz="1800" b="0" kern="1200">
          <a:solidFill>
            <a:schemeClr val="bg1"/>
          </a:solidFill>
          <a:latin typeface="+mn-lt"/>
          <a:ea typeface="+mn-ea"/>
          <a:cs typeface="+mn-cs"/>
        </a:defRPr>
      </a:lvl1pPr>
      <a:lvl2pPr marL="51752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34">
          <p15:clr>
            <a:srgbClr val="F26B43"/>
          </p15:clr>
        </p15:guide>
        <p15:guide id="3" orient="horz" pos="2246">
          <p15:clr>
            <a:srgbClr val="F26B43"/>
          </p15:clr>
        </p15:guide>
        <p15:guide id="4" pos="344">
          <p15:clr>
            <a:srgbClr val="F26B43"/>
          </p15:clr>
        </p15:guide>
        <p15:guide id="5" pos="699">
          <p15:clr>
            <a:srgbClr val="F26B43"/>
          </p15:clr>
        </p15:guide>
        <p15:guide id="6" pos="784">
          <p15:clr>
            <a:srgbClr val="F26B43"/>
          </p15:clr>
        </p15:guide>
        <p15:guide id="7" pos="1143">
          <p15:clr>
            <a:srgbClr val="F26B43"/>
          </p15:clr>
        </p15:guide>
        <p15:guide id="8" pos="1228">
          <p15:clr>
            <a:srgbClr val="F26B43"/>
          </p15:clr>
        </p15:guide>
        <p15:guide id="9" pos="1585">
          <p15:clr>
            <a:srgbClr val="F26B43"/>
          </p15:clr>
        </p15:guide>
        <p15:guide id="10" pos="1668">
          <p15:clr>
            <a:srgbClr val="F26B43"/>
          </p15:clr>
        </p15:guide>
        <p15:guide id="11" pos="2027">
          <p15:clr>
            <a:srgbClr val="F26B43"/>
          </p15:clr>
        </p15:guide>
        <p15:guide id="12" pos="2112">
          <p15:clr>
            <a:srgbClr val="F26B43"/>
          </p15:clr>
        </p15:guide>
        <p15:guide id="14" pos="2468">
          <p15:clr>
            <a:srgbClr val="F26B43"/>
          </p15:clr>
        </p15:guide>
        <p15:guide id="15" pos="2554">
          <p15:clr>
            <a:srgbClr val="F26B43"/>
          </p15:clr>
        </p15:guide>
        <p15:guide id="16" pos="2909">
          <p15:clr>
            <a:srgbClr val="F26B43"/>
          </p15:clr>
        </p15:guide>
        <p15:guide id="17" pos="2975">
          <p15:clr>
            <a:srgbClr val="F26B43"/>
          </p15:clr>
        </p15:guide>
        <p15:guide id="18" pos="3352">
          <p15:clr>
            <a:srgbClr val="F26B43"/>
          </p15:clr>
        </p15:guide>
        <p15:guide id="19" pos="3437">
          <p15:clr>
            <a:srgbClr val="F26B43"/>
          </p15:clr>
        </p15:guide>
        <p15:guide id="20" pos="3794">
          <p15:clr>
            <a:srgbClr val="F26B43"/>
          </p15:clr>
        </p15:guide>
        <p15:guide id="21" pos="3879">
          <p15:clr>
            <a:srgbClr val="F26B43"/>
          </p15:clr>
        </p15:guide>
        <p15:guide id="22" pos="4235">
          <p15:clr>
            <a:srgbClr val="F26B43"/>
          </p15:clr>
        </p15:guide>
        <p15:guide id="23" pos="4320">
          <p15:clr>
            <a:srgbClr val="F26B43"/>
          </p15:clr>
        </p15:guide>
        <p15:guide id="24" pos="4677">
          <p15:clr>
            <a:srgbClr val="F26B43"/>
          </p15:clr>
        </p15:guide>
        <p15:guide id="25" pos="4763">
          <p15:clr>
            <a:srgbClr val="F26B43"/>
          </p15:clr>
        </p15:guide>
        <p15:guide id="26" pos="5119">
          <p15:clr>
            <a:srgbClr val="F26B43"/>
          </p15:clr>
        </p15:guide>
        <p15:guide id="27" pos="5205">
          <p15:clr>
            <a:srgbClr val="F26B43"/>
          </p15:clr>
        </p15:guide>
        <p15:guide id="28" pos="5563">
          <p15:clr>
            <a:srgbClr val="F26B43"/>
          </p15:clr>
        </p15:guide>
        <p15:guide id="29" pos="5647">
          <p15:clr>
            <a:srgbClr val="F26B43"/>
          </p15:clr>
        </p15:guide>
        <p15:guide id="30" pos="6531">
          <p15:clr>
            <a:srgbClr val="F26B43"/>
          </p15:clr>
        </p15:guide>
        <p15:guide id="31" pos="6887">
          <p15:clr>
            <a:srgbClr val="F26B43"/>
          </p15:clr>
        </p15:guide>
        <p15:guide id="32" pos="6973">
          <p15:clr>
            <a:srgbClr val="F26B43"/>
          </p15:clr>
        </p15:guide>
        <p15:guide id="33" pos="7331">
          <p15:clr>
            <a:srgbClr val="F26B43"/>
          </p15:clr>
        </p15:guide>
        <p15:guide id="36" pos="6003">
          <p15:clr>
            <a:srgbClr val="F26B43"/>
          </p15:clr>
        </p15:guide>
        <p15:guide id="37" pos="6088">
          <p15:clr>
            <a:srgbClr val="F26B43"/>
          </p15:clr>
        </p15:guide>
        <p15:guide id="38" pos="6447">
          <p15:clr>
            <a:srgbClr val="F26B43"/>
          </p15:clr>
        </p15:guide>
        <p15:guide id="39" orient="horz" pos="696">
          <p15:clr>
            <a:srgbClr val="F26B43"/>
          </p15:clr>
        </p15:guide>
        <p15:guide id="40" orient="horz" pos="288">
          <p15:clr>
            <a:srgbClr val="F26B43"/>
          </p15:clr>
        </p15:guide>
        <p15:guide id="41" orient="horz" pos="600">
          <p15:clr>
            <a:srgbClr val="F26B43"/>
          </p15:clr>
        </p15:guide>
        <p15:guide id="42" orient="horz" pos="1018">
          <p15:clr>
            <a:srgbClr val="F26B43"/>
          </p15:clr>
        </p15:guide>
        <p15:guide id="43" orient="horz" pos="1515">
          <p15:clr>
            <a:srgbClr val="F26B43"/>
          </p15:clr>
        </p15:guide>
        <p15:guide id="44" orient="horz" pos="1106">
          <p15:clr>
            <a:srgbClr val="F26B43"/>
          </p15:clr>
        </p15:guide>
        <p15:guide id="45" orient="horz" pos="1427">
          <p15:clr>
            <a:srgbClr val="F26B43"/>
          </p15:clr>
        </p15:guide>
        <p15:guide id="46" orient="horz" pos="1837">
          <p15:clr>
            <a:srgbClr val="F26B43"/>
          </p15:clr>
        </p15:guide>
        <p15:guide id="47" orient="horz" pos="1920">
          <p15:clr>
            <a:srgbClr val="F26B43"/>
          </p15:clr>
        </p15:guide>
        <p15:guide id="48" orient="horz" pos="2656">
          <p15:clr>
            <a:srgbClr val="F26B43"/>
          </p15:clr>
        </p15:guide>
        <p15:guide id="49" orient="horz" pos="2744">
          <p15:clr>
            <a:srgbClr val="F26B43"/>
          </p15:clr>
        </p15:guide>
        <p15:guide id="50" orient="horz" pos="3065">
          <p15:clr>
            <a:srgbClr val="F26B43"/>
          </p15:clr>
        </p15:guide>
        <p15:guide id="51" orient="horz" pos="3153">
          <p15:clr>
            <a:srgbClr val="F26B43"/>
          </p15:clr>
        </p15:guide>
        <p15:guide id="53" orient="horz" pos="3477">
          <p15:clr>
            <a:srgbClr val="F26B43"/>
          </p15:clr>
        </p15:guide>
        <p15:guide id="54" orient="horz" pos="3562">
          <p15:clr>
            <a:srgbClr val="F26B43"/>
          </p15:clr>
        </p15:guide>
        <p15:guide id="55" orient="horz" pos="4240">
          <p15:clr>
            <a:srgbClr val="F26B43"/>
          </p15:clr>
        </p15:guide>
        <p15:guide id="56" orient="horz" pos="3886">
          <p15:clr>
            <a:srgbClr val="F26B43"/>
          </p15:clr>
        </p15:guide>
        <p15:guide id="59" pos="7619">
          <p15:clr>
            <a:srgbClr val="9FCC3B"/>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microsoft.com/office/2007/relationships/diagramDrawing" Target="../diagrams/drawing1.xml"/><Relationship Id="rId13" Type="http://schemas.openxmlformats.org/officeDocument/2006/relationships/image" Target="../media/image24.jpeg"/><Relationship Id="rId3" Type="http://schemas.openxmlformats.org/officeDocument/2006/relationships/hyperlink" Target="https://docs.servicenow.com/bundle/utah-servicenow-platform/page/product/notify2/reference/notify-landing-page.html" TargetMode="External"/><Relationship Id="rId7" Type="http://schemas.openxmlformats.org/officeDocument/2006/relationships/diagramColors" Target="../diagrams/colors1.xml"/><Relationship Id="rId12"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53.xml"/><Relationship Id="rId6" Type="http://schemas.openxmlformats.org/officeDocument/2006/relationships/diagramQuickStyle" Target="../diagrams/quickStyle1.xml"/><Relationship Id="rId11" Type="http://schemas.openxmlformats.org/officeDocument/2006/relationships/image" Target="../media/image22.png"/><Relationship Id="rId5" Type="http://schemas.openxmlformats.org/officeDocument/2006/relationships/diagramLayout" Target="../diagrams/layout1.xml"/><Relationship Id="rId10" Type="http://schemas.openxmlformats.org/officeDocument/2006/relationships/image" Target="../media/image21.jpeg"/><Relationship Id="rId4" Type="http://schemas.openxmlformats.org/officeDocument/2006/relationships/diagramData" Target="../diagrams/data1.xml"/><Relationship Id="rId9" Type="http://schemas.openxmlformats.org/officeDocument/2006/relationships/image" Target="../media/image20.png"/><Relationship Id="rId14" Type="http://schemas.openxmlformats.org/officeDocument/2006/relationships/image" Target="../media/image25.jpeg"/></Relationships>
</file>

<file path=ppt/slides/_rels/slide11.xml.rels><?xml version="1.0" encoding="UTF-8" standalone="yes"?>
<Relationships xmlns="http://schemas.openxmlformats.org/package/2006/relationships"><Relationship Id="rId3" Type="http://schemas.openxmlformats.org/officeDocument/2006/relationships/hyperlink" Target="https://docs.servicenow.com/en-US/bundle/utah-platform-administration/page/administer/upgrade-center/concept/uc-landing-page.html" TargetMode="External"/><Relationship Id="rId2" Type="http://schemas.openxmlformats.org/officeDocument/2006/relationships/notesSlide" Target="../notesSlides/notesSlide7.xml"/><Relationship Id="rId1" Type="http://schemas.openxmlformats.org/officeDocument/2006/relationships/slideLayout" Target="../slideLayouts/slideLayout53.xml"/><Relationship Id="rId4" Type="http://schemas.openxmlformats.org/officeDocument/2006/relationships/image" Target="../media/image26.png"/></Relationships>
</file>

<file path=ppt/slides/_rels/slide12.xml.rels><?xml version="1.0" encoding="UTF-8" standalone="yes"?>
<Relationships xmlns="http://schemas.openxmlformats.org/package/2006/relationships"><Relationship Id="rId3" Type="http://schemas.openxmlformats.org/officeDocument/2006/relationships/hyperlink" Target="https://support.servicenow.com/kb?id=kb_article_view&amp;sysparm_article=KB0717787" TargetMode="External"/><Relationship Id="rId2" Type="http://schemas.openxmlformats.org/officeDocument/2006/relationships/notesSlide" Target="../notesSlides/notesSlide8.xml"/><Relationship Id="rId1" Type="http://schemas.openxmlformats.org/officeDocument/2006/relationships/slideLayout" Target="../slideLayouts/slideLayout53.xml"/><Relationship Id="rId4" Type="http://schemas.openxmlformats.org/officeDocument/2006/relationships/image" Target="../media/image27.jpeg"/></Relationships>
</file>

<file path=ppt/slides/_rels/slide13.xml.rels><?xml version="1.0" encoding="UTF-8" standalone="yes"?>
<Relationships xmlns="http://schemas.openxmlformats.org/package/2006/relationships"><Relationship Id="rId3" Type="http://schemas.openxmlformats.org/officeDocument/2006/relationships/hyperlink" Target="https://docs.servicenow.com/bundle/utah-platform-user-interface/page/administer/navigation-and-ui/task/configure-custom-menu.html" TargetMode="External"/><Relationship Id="rId2" Type="http://schemas.openxmlformats.org/officeDocument/2006/relationships/notesSlide" Target="../notesSlides/notesSlide9.xml"/><Relationship Id="rId1" Type="http://schemas.openxmlformats.org/officeDocument/2006/relationships/slideLayout" Target="../slideLayouts/slideLayout53.xml"/><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8" Type="http://schemas.openxmlformats.org/officeDocument/2006/relationships/image" Target="../media/image31.png"/><Relationship Id="rId13" Type="http://schemas.openxmlformats.org/officeDocument/2006/relationships/hyperlink" Target="https://www.youtube.com/@NOWsupport" TargetMode="External"/><Relationship Id="rId18" Type="http://schemas.openxmlformats.org/officeDocument/2006/relationships/hyperlink" Target="https://www.youtube.com/@ServiceNowDevProgram" TargetMode="External"/><Relationship Id="rId3" Type="http://schemas.openxmlformats.org/officeDocument/2006/relationships/hyperlink" Target="https://www.servicenow.com/" TargetMode="External"/><Relationship Id="rId21" Type="http://schemas.openxmlformats.org/officeDocument/2006/relationships/image" Target="../media/image38.png"/><Relationship Id="rId7" Type="http://schemas.openxmlformats.org/officeDocument/2006/relationships/hyperlink" Target="https://servicenow.dev/" TargetMode="External"/><Relationship Id="rId12" Type="http://schemas.openxmlformats.org/officeDocument/2006/relationships/image" Target="../media/image33.png"/><Relationship Id="rId17" Type="http://schemas.openxmlformats.org/officeDocument/2006/relationships/image" Target="../media/image36.png"/><Relationship Id="rId25" Type="http://schemas.openxmlformats.org/officeDocument/2006/relationships/image" Target="../media/image40.png"/><Relationship Id="rId2" Type="http://schemas.openxmlformats.org/officeDocument/2006/relationships/notesSlide" Target="../notesSlides/notesSlide10.xml"/><Relationship Id="rId16" Type="http://schemas.openxmlformats.org/officeDocument/2006/relationships/hyperlink" Target="https://www.youtube.com/@ServiceNowCommunity" TargetMode="External"/><Relationship Id="rId20" Type="http://schemas.openxmlformats.org/officeDocument/2006/relationships/hyperlink" Target="https://www.youtube.com/@servicenow" TargetMode="External"/><Relationship Id="rId1" Type="http://schemas.openxmlformats.org/officeDocument/2006/relationships/slideLayout" Target="../slideLayouts/slideLayout53.xml"/><Relationship Id="rId6" Type="http://schemas.openxmlformats.org/officeDocument/2006/relationships/image" Target="../media/image30.png"/><Relationship Id="rId11" Type="http://schemas.openxmlformats.org/officeDocument/2006/relationships/hyperlink" Target="https://nowlearning.servicenow.com/nowcreate" TargetMode="External"/><Relationship Id="rId24" Type="http://schemas.openxmlformats.org/officeDocument/2006/relationships/hyperlink" Target="https://www.servicenow.com/success" TargetMode="External"/><Relationship Id="rId5" Type="http://schemas.openxmlformats.org/officeDocument/2006/relationships/hyperlink" Target="https://community.servicenow.com/" TargetMode="External"/><Relationship Id="rId15" Type="http://schemas.openxmlformats.org/officeDocument/2006/relationships/image" Target="../media/image35.png"/><Relationship Id="rId23" Type="http://schemas.openxmlformats.org/officeDocument/2006/relationships/image" Target="../media/image39.png"/><Relationship Id="rId10" Type="http://schemas.openxmlformats.org/officeDocument/2006/relationships/image" Target="../media/image32.png"/><Relationship Id="rId19" Type="http://schemas.openxmlformats.org/officeDocument/2006/relationships/image" Target="../media/image37.png"/><Relationship Id="rId4" Type="http://schemas.openxmlformats.org/officeDocument/2006/relationships/image" Target="../media/image29.png"/><Relationship Id="rId9" Type="http://schemas.openxmlformats.org/officeDocument/2006/relationships/hyperlink" Target="https://support.servicenow.com/" TargetMode="External"/><Relationship Id="rId14" Type="http://schemas.openxmlformats.org/officeDocument/2006/relationships/image" Target="../media/image34.png"/><Relationship Id="rId22" Type="http://schemas.openxmlformats.org/officeDocument/2006/relationships/hyperlink" Target="https://nowlearning.servicenow.com/lxp"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1.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53.xml"/><Relationship Id="rId4" Type="http://schemas.openxmlformats.org/officeDocument/2006/relationships/hyperlink" Target="https://docs.servicenow.com/bundle/utah-now-intelligence/page/administer/user-exp-analytics/concept/user-exp-analytics.html" TargetMode="Externa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53.xm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16.png"/><Relationship Id="rId5" Type="http://schemas.openxmlformats.org/officeDocument/2006/relationships/hyperlink" Target="https://docs.servicenow.com/bundle/utah-application-development/page/administer/auto-test-framework/concept/atf-headless-browser.html" TargetMode="External"/><Relationship Id="rId4" Type="http://schemas.openxmlformats.org/officeDocument/2006/relationships/notesSlide" Target="../notesSlides/notesSlide2.xml"/></Relationships>
</file>

<file path=ppt/slides/_rels/slide7.xml.rels><?xml version="1.0" encoding="UTF-8" standalone="yes"?>
<Relationships xmlns="http://schemas.openxmlformats.org/package/2006/relationships"><Relationship Id="rId3" Type="http://schemas.openxmlformats.org/officeDocument/2006/relationships/hyperlink" Target="https://docs.servicenow.com/bundle/utah-application-development/page/administer/decision-table/concept/decision-designer-overview.html" TargetMode="External"/><Relationship Id="rId2" Type="http://schemas.openxmlformats.org/officeDocument/2006/relationships/notesSlide" Target="../notesSlides/notesSlide3.xml"/><Relationship Id="rId1" Type="http://schemas.openxmlformats.org/officeDocument/2006/relationships/slideLayout" Target="../slideLayouts/slideLayout53.xml"/><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hyperlink" Target="https://docs.servicenow.com/bundle/tokyo-servicenow-platform/page/product/configuration-management/concept/attesting-cis.html" TargetMode="External"/><Relationship Id="rId2" Type="http://schemas.openxmlformats.org/officeDocument/2006/relationships/notesSlide" Target="../notesSlides/notesSlide4.xml"/><Relationship Id="rId1" Type="http://schemas.openxmlformats.org/officeDocument/2006/relationships/slideLayout" Target="../slideLayouts/slideLayout53.xml"/><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hyperlink" Target="https://docs.servicenow.com/bundle/tokyo-servicenow-platform/page/administer/notification/concept/multilingual-email-notifications.html" TargetMode="External"/><Relationship Id="rId2" Type="http://schemas.openxmlformats.org/officeDocument/2006/relationships/notesSlide" Target="../notesSlides/notesSlide5.xml"/><Relationship Id="rId1" Type="http://schemas.openxmlformats.org/officeDocument/2006/relationships/slideLayout" Target="../slideLayouts/slideLayout53.xml"/><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9">
            <a:extLst>
              <a:ext uri="{FF2B5EF4-FFF2-40B4-BE49-F238E27FC236}">
                <a16:creationId xmlns:a16="http://schemas.microsoft.com/office/drawing/2014/main" id="{FFF1F392-D9B4-4E2F-8003-57257CB6FBF4}"/>
              </a:ext>
            </a:extLst>
          </p:cNvPr>
          <p:cNvSpPr>
            <a:spLocks noGrp="1"/>
          </p:cNvSpPr>
          <p:nvPr>
            <p:ph type="title"/>
          </p:nvPr>
        </p:nvSpPr>
        <p:spPr/>
        <p:txBody>
          <a:bodyPr/>
          <a:lstStyle/>
          <a:p>
            <a:r>
              <a:rPr lang="en-US"/>
              <a:t>ServiceNow Underdog Features</a:t>
            </a:r>
          </a:p>
        </p:txBody>
      </p:sp>
      <p:sp>
        <p:nvSpPr>
          <p:cNvPr id="21" name="Text Placeholder 20">
            <a:extLst>
              <a:ext uri="{FF2B5EF4-FFF2-40B4-BE49-F238E27FC236}">
                <a16:creationId xmlns:a16="http://schemas.microsoft.com/office/drawing/2014/main" id="{475C3003-248B-440E-AF54-BD832B05415B}"/>
              </a:ext>
            </a:extLst>
          </p:cNvPr>
          <p:cNvSpPr>
            <a:spLocks noGrp="1"/>
          </p:cNvSpPr>
          <p:nvPr>
            <p:ph type="body" sz="quarter" idx="10"/>
          </p:nvPr>
        </p:nvSpPr>
        <p:spPr/>
        <p:txBody>
          <a:bodyPr/>
          <a:lstStyle/>
          <a:p>
            <a:r>
              <a:rPr lang="en-US"/>
              <a:t>Wisconsin SNUG - March 2023</a:t>
            </a:r>
          </a:p>
        </p:txBody>
      </p:sp>
      <p:sp>
        <p:nvSpPr>
          <p:cNvPr id="22" name="Text Placeholder 21">
            <a:extLst>
              <a:ext uri="{FF2B5EF4-FFF2-40B4-BE49-F238E27FC236}">
                <a16:creationId xmlns:a16="http://schemas.microsoft.com/office/drawing/2014/main" id="{2707EFF7-2B5B-4A8E-91F8-8E46BC2A5E7D}"/>
              </a:ext>
            </a:extLst>
          </p:cNvPr>
          <p:cNvSpPr>
            <a:spLocks noGrp="1"/>
          </p:cNvSpPr>
          <p:nvPr>
            <p:ph type="body" sz="quarter" idx="11"/>
          </p:nvPr>
        </p:nvSpPr>
        <p:spPr/>
        <p:txBody>
          <a:bodyPr/>
          <a:lstStyle/>
          <a:p>
            <a:r>
              <a:rPr lang="en-US"/>
              <a:t>Dan Sinnett</a:t>
            </a:r>
          </a:p>
        </p:txBody>
      </p:sp>
      <p:sp>
        <p:nvSpPr>
          <p:cNvPr id="23" name="Text Placeholder 22">
            <a:extLst>
              <a:ext uri="{FF2B5EF4-FFF2-40B4-BE49-F238E27FC236}">
                <a16:creationId xmlns:a16="http://schemas.microsoft.com/office/drawing/2014/main" id="{65EDB6C4-F0BF-443A-B547-8061C871BA9C}"/>
              </a:ext>
            </a:extLst>
          </p:cNvPr>
          <p:cNvSpPr>
            <a:spLocks noGrp="1"/>
          </p:cNvSpPr>
          <p:nvPr>
            <p:ph type="body" sz="quarter" idx="12"/>
          </p:nvPr>
        </p:nvSpPr>
        <p:spPr/>
        <p:txBody>
          <a:bodyPr/>
          <a:lstStyle/>
          <a:p>
            <a:r>
              <a:rPr lang="en-US"/>
              <a:t>Advisory Solution Consultant – Financial Services</a:t>
            </a:r>
          </a:p>
        </p:txBody>
      </p:sp>
    </p:spTree>
    <p:extLst>
      <p:ext uri="{BB962C8B-B14F-4D97-AF65-F5344CB8AC3E}">
        <p14:creationId xmlns:p14="http://schemas.microsoft.com/office/powerpoint/2010/main" val="1803470302"/>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E6EF96-DFD1-724A-BEC5-737F77E1DAFA}"/>
              </a:ext>
            </a:extLst>
          </p:cNvPr>
          <p:cNvSpPr>
            <a:spLocks noGrp="1"/>
          </p:cNvSpPr>
          <p:nvPr>
            <p:ph type="title"/>
          </p:nvPr>
        </p:nvSpPr>
        <p:spPr>
          <a:xfrm>
            <a:off x="0" y="315542"/>
            <a:ext cx="3247698" cy="956305"/>
          </a:xfrm>
        </p:spPr>
        <p:txBody>
          <a:bodyPr anchor="ctr"/>
          <a:lstStyle/>
          <a:p>
            <a:pPr algn="ctr"/>
            <a:r>
              <a:rPr lang="en-US" sz="3000"/>
              <a:t>Notify</a:t>
            </a:r>
          </a:p>
        </p:txBody>
      </p:sp>
      <p:sp>
        <p:nvSpPr>
          <p:cNvPr id="6" name="Rectangle 5">
            <a:extLst>
              <a:ext uri="{FF2B5EF4-FFF2-40B4-BE49-F238E27FC236}">
                <a16:creationId xmlns:a16="http://schemas.microsoft.com/office/drawing/2014/main" id="{F8E6DAB8-3933-3469-8277-104C9CFCA0A5}"/>
              </a:ext>
            </a:extLst>
          </p:cNvPr>
          <p:cNvSpPr/>
          <p:nvPr/>
        </p:nvSpPr>
        <p:spPr>
          <a:xfrm>
            <a:off x="3247698" y="122663"/>
            <a:ext cx="8751014" cy="60994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err="1">
              <a:ln w="0"/>
              <a:solidFill>
                <a:schemeClr val="accent1"/>
              </a:solidFill>
              <a:effectLst>
                <a:outerShdw blurRad="38100" dist="25400" dir="5400000" algn="ctr" rotWithShape="0">
                  <a:srgbClr val="6E747A">
                    <a:alpha val="43000"/>
                  </a:srgbClr>
                </a:outerShdw>
              </a:effectLst>
            </a:endParaRPr>
          </a:p>
        </p:txBody>
      </p:sp>
      <p:sp>
        <p:nvSpPr>
          <p:cNvPr id="8" name="TextBox 7">
            <a:extLst>
              <a:ext uri="{FF2B5EF4-FFF2-40B4-BE49-F238E27FC236}">
                <a16:creationId xmlns:a16="http://schemas.microsoft.com/office/drawing/2014/main" id="{5720E616-A373-5653-16D8-5ED3C46966DC}"/>
              </a:ext>
            </a:extLst>
          </p:cNvPr>
          <p:cNvSpPr txBox="1"/>
          <p:nvPr/>
        </p:nvSpPr>
        <p:spPr>
          <a:xfrm>
            <a:off x="520278" y="2283171"/>
            <a:ext cx="2238113" cy="369204"/>
          </a:xfrm>
          <a:prstGeom prst="rect">
            <a:avLst/>
          </a:prstGeom>
          <a:noFill/>
        </p:spPr>
        <p:txBody>
          <a:bodyPr wrap="none" rtlCol="0">
            <a:spAutoFit/>
          </a:bodyPr>
          <a:lstStyle/>
          <a:p>
            <a:pPr algn="l"/>
            <a:r>
              <a:rPr lang="en-US">
                <a:solidFill>
                  <a:schemeClr val="bg1"/>
                </a:solidFill>
              </a:rPr>
              <a:t>All current versions</a:t>
            </a:r>
          </a:p>
        </p:txBody>
      </p:sp>
      <p:cxnSp>
        <p:nvCxnSpPr>
          <p:cNvPr id="10" name="Straight Connector 9">
            <a:extLst>
              <a:ext uri="{FF2B5EF4-FFF2-40B4-BE49-F238E27FC236}">
                <a16:creationId xmlns:a16="http://schemas.microsoft.com/office/drawing/2014/main" id="{74CB0992-40C6-CF6C-1DCE-69F8D22B2691}"/>
              </a:ext>
            </a:extLst>
          </p:cNvPr>
          <p:cNvCxnSpPr/>
          <p:nvPr/>
        </p:nvCxnSpPr>
        <p:spPr>
          <a:xfrm>
            <a:off x="247426" y="1452283"/>
            <a:ext cx="2721684" cy="0"/>
          </a:xfrm>
          <a:prstGeom prst="line">
            <a:avLst/>
          </a:prstGeom>
          <a:ln w="12700">
            <a:solidFill>
              <a:srgbClr val="62D84E"/>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F4E1EA49-7C05-B87A-C219-2A357A242C82}"/>
              </a:ext>
            </a:extLst>
          </p:cNvPr>
          <p:cNvSpPr txBox="1"/>
          <p:nvPr/>
        </p:nvSpPr>
        <p:spPr>
          <a:xfrm>
            <a:off x="573575" y="3717652"/>
            <a:ext cx="1547218" cy="369204"/>
          </a:xfrm>
          <a:prstGeom prst="rect">
            <a:avLst/>
          </a:prstGeom>
          <a:noFill/>
        </p:spPr>
        <p:txBody>
          <a:bodyPr wrap="none" rtlCol="0">
            <a:spAutoFit/>
          </a:bodyPr>
          <a:lstStyle/>
          <a:p>
            <a:pPr algn="l"/>
            <a:r>
              <a:rPr lang="en-US">
                <a:solidFill>
                  <a:schemeClr val="bg1"/>
                </a:solidFill>
              </a:rPr>
              <a:t>Install plugin</a:t>
            </a:r>
          </a:p>
        </p:txBody>
      </p:sp>
      <p:sp>
        <p:nvSpPr>
          <p:cNvPr id="13" name="TextBox 12">
            <a:extLst>
              <a:ext uri="{FF2B5EF4-FFF2-40B4-BE49-F238E27FC236}">
                <a16:creationId xmlns:a16="http://schemas.microsoft.com/office/drawing/2014/main" id="{FAAED76D-E969-A212-B7E9-14F1AB46ECED}"/>
              </a:ext>
            </a:extLst>
          </p:cNvPr>
          <p:cNvSpPr txBox="1"/>
          <p:nvPr/>
        </p:nvSpPr>
        <p:spPr>
          <a:xfrm>
            <a:off x="242037" y="1789286"/>
            <a:ext cx="1521570" cy="400110"/>
          </a:xfrm>
          <a:prstGeom prst="rect">
            <a:avLst/>
          </a:prstGeom>
          <a:noFill/>
        </p:spPr>
        <p:txBody>
          <a:bodyPr wrap="none" rtlCol="0">
            <a:spAutoFit/>
          </a:bodyPr>
          <a:lstStyle/>
          <a:p>
            <a:pPr algn="l"/>
            <a:r>
              <a:rPr lang="en-US" sz="2000">
                <a:solidFill>
                  <a:schemeClr val="bg1"/>
                </a:solidFill>
              </a:rPr>
              <a:t>Availability</a:t>
            </a:r>
          </a:p>
        </p:txBody>
      </p:sp>
      <p:sp>
        <p:nvSpPr>
          <p:cNvPr id="14" name="TextBox 13">
            <a:extLst>
              <a:ext uri="{FF2B5EF4-FFF2-40B4-BE49-F238E27FC236}">
                <a16:creationId xmlns:a16="http://schemas.microsoft.com/office/drawing/2014/main" id="{D0B16980-6DB1-ABD8-EC2C-A70577A9DB80}"/>
              </a:ext>
            </a:extLst>
          </p:cNvPr>
          <p:cNvSpPr txBox="1"/>
          <p:nvPr/>
        </p:nvSpPr>
        <p:spPr>
          <a:xfrm>
            <a:off x="242037" y="3223767"/>
            <a:ext cx="1500732" cy="400110"/>
          </a:xfrm>
          <a:prstGeom prst="rect">
            <a:avLst/>
          </a:prstGeom>
          <a:noFill/>
        </p:spPr>
        <p:txBody>
          <a:bodyPr wrap="none" rtlCol="0">
            <a:spAutoFit/>
          </a:bodyPr>
          <a:lstStyle/>
          <a:p>
            <a:pPr algn="l"/>
            <a:r>
              <a:rPr lang="en-US" sz="2000">
                <a:solidFill>
                  <a:schemeClr val="bg1"/>
                </a:solidFill>
              </a:rPr>
              <a:t>Installation</a:t>
            </a:r>
          </a:p>
        </p:txBody>
      </p:sp>
      <p:sp>
        <p:nvSpPr>
          <p:cNvPr id="15" name="TextBox 14">
            <a:extLst>
              <a:ext uri="{FF2B5EF4-FFF2-40B4-BE49-F238E27FC236}">
                <a16:creationId xmlns:a16="http://schemas.microsoft.com/office/drawing/2014/main" id="{0A11AF3C-61B4-D0BC-9E70-2E090B29887E}"/>
              </a:ext>
            </a:extLst>
          </p:cNvPr>
          <p:cNvSpPr txBox="1"/>
          <p:nvPr/>
        </p:nvSpPr>
        <p:spPr>
          <a:xfrm>
            <a:off x="242037" y="4542628"/>
            <a:ext cx="2154757" cy="400110"/>
          </a:xfrm>
          <a:prstGeom prst="rect">
            <a:avLst/>
          </a:prstGeom>
          <a:noFill/>
        </p:spPr>
        <p:txBody>
          <a:bodyPr wrap="none" rtlCol="0">
            <a:spAutoFit/>
          </a:bodyPr>
          <a:lstStyle/>
          <a:p>
            <a:pPr algn="l"/>
            <a:r>
              <a:rPr lang="en-US" sz="2000">
                <a:solidFill>
                  <a:schemeClr val="bg1"/>
                </a:solidFill>
              </a:rPr>
              <a:t>Documentation</a:t>
            </a:r>
          </a:p>
        </p:txBody>
      </p:sp>
      <p:sp>
        <p:nvSpPr>
          <p:cNvPr id="16" name="TextBox 15">
            <a:extLst>
              <a:ext uri="{FF2B5EF4-FFF2-40B4-BE49-F238E27FC236}">
                <a16:creationId xmlns:a16="http://schemas.microsoft.com/office/drawing/2014/main" id="{454EC1E3-3909-FDFB-EA7B-577DDEBDE3DE}"/>
              </a:ext>
            </a:extLst>
          </p:cNvPr>
          <p:cNvSpPr txBox="1"/>
          <p:nvPr/>
        </p:nvSpPr>
        <p:spPr>
          <a:xfrm>
            <a:off x="573575" y="5036513"/>
            <a:ext cx="1499128" cy="369204"/>
          </a:xfrm>
          <a:prstGeom prst="rect">
            <a:avLst/>
          </a:prstGeom>
          <a:noFill/>
        </p:spPr>
        <p:txBody>
          <a:bodyPr wrap="none" rtlCol="0">
            <a:spAutoFit/>
          </a:bodyPr>
          <a:lstStyle/>
          <a:p>
            <a:pPr algn="l"/>
            <a:r>
              <a:rPr lang="en-US">
                <a:solidFill>
                  <a:schemeClr val="bg1"/>
                </a:solidFill>
                <a:hlinkClick r:id="rId3"/>
              </a:rPr>
              <a:t>Doc site link</a:t>
            </a:r>
            <a:endParaRPr lang="en-US">
              <a:solidFill>
                <a:schemeClr val="bg1"/>
              </a:solidFill>
            </a:endParaRPr>
          </a:p>
        </p:txBody>
      </p:sp>
      <p:graphicFrame>
        <p:nvGraphicFramePr>
          <p:cNvPr id="3" name="Diagram 2">
            <a:extLst>
              <a:ext uri="{FF2B5EF4-FFF2-40B4-BE49-F238E27FC236}">
                <a16:creationId xmlns:a16="http://schemas.microsoft.com/office/drawing/2014/main" id="{523AFFAE-D89D-5A5F-DBA2-67C1A080EA7E}"/>
              </a:ext>
            </a:extLst>
          </p:cNvPr>
          <p:cNvGraphicFramePr/>
          <p:nvPr>
            <p:extLst>
              <p:ext uri="{D42A27DB-BD31-4B8C-83A1-F6EECF244321}">
                <p14:modId xmlns:p14="http://schemas.microsoft.com/office/powerpoint/2010/main" val="2392357982"/>
              </p:ext>
            </p:extLst>
          </p:nvPr>
        </p:nvGraphicFramePr>
        <p:xfrm>
          <a:off x="4224439" y="463765"/>
          <a:ext cx="8125883" cy="541725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3078" name="Picture 6" descr="Zoom Logo, symbol, meaning, history, PNG, brand">
            <a:extLst>
              <a:ext uri="{FF2B5EF4-FFF2-40B4-BE49-F238E27FC236}">
                <a16:creationId xmlns:a16="http://schemas.microsoft.com/office/drawing/2014/main" id="{998F0403-E77D-AF94-09B6-C11F5F2A49AF}"/>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746875" y="2270342"/>
            <a:ext cx="1253956" cy="702215"/>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Microsoft Teams - Wikipedia">
            <a:extLst>
              <a:ext uri="{FF2B5EF4-FFF2-40B4-BE49-F238E27FC236}">
                <a16:creationId xmlns:a16="http://schemas.microsoft.com/office/drawing/2014/main" id="{8DA70F58-67CC-02B8-07D8-DAFDAB587C2B}"/>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891757" y="222419"/>
            <a:ext cx="930498" cy="866601"/>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Webex Teams | Smarsh">
            <a:extLst>
              <a:ext uri="{FF2B5EF4-FFF2-40B4-BE49-F238E27FC236}">
                <a16:creationId xmlns:a16="http://schemas.microsoft.com/office/drawing/2014/main" id="{31EC38BE-947F-D5AB-99F6-96E7B22BE521}"/>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808030" y="1173488"/>
            <a:ext cx="1097952" cy="1097952"/>
          </a:xfrm>
          <a:prstGeom prst="rect">
            <a:avLst/>
          </a:prstGeom>
          <a:noFill/>
          <a:extLst>
            <a:ext uri="{909E8E84-426E-40DD-AFC4-6F175D3DCCD1}">
              <a14:hiddenFill xmlns:a14="http://schemas.microsoft.com/office/drawing/2010/main">
                <a:solidFill>
                  <a:srgbClr val="FFFFFF"/>
                </a:solidFill>
              </a14:hiddenFill>
            </a:ext>
          </a:extLst>
        </p:spPr>
      </p:pic>
      <p:pic>
        <p:nvPicPr>
          <p:cNvPr id="3084" name="Picture 12">
            <a:extLst>
              <a:ext uri="{FF2B5EF4-FFF2-40B4-BE49-F238E27FC236}">
                <a16:creationId xmlns:a16="http://schemas.microsoft.com/office/drawing/2014/main" id="{D1206ABB-866D-5E2E-569F-9135A110200C}"/>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652025" y="3139150"/>
            <a:ext cx="1443657" cy="433097"/>
          </a:xfrm>
          <a:prstGeom prst="rect">
            <a:avLst/>
          </a:prstGeom>
          <a:noFill/>
          <a:extLst>
            <a:ext uri="{909E8E84-426E-40DD-AFC4-6F175D3DCCD1}">
              <a14:hiddenFill xmlns:a14="http://schemas.microsoft.com/office/drawing/2010/main">
                <a:solidFill>
                  <a:srgbClr val="FFFFFF"/>
                </a:solidFill>
              </a14:hiddenFill>
            </a:ext>
          </a:extLst>
        </p:spPr>
      </p:pic>
      <p:pic>
        <p:nvPicPr>
          <p:cNvPr id="3086" name="Picture 14" descr="List of Top SMS APIs for App Development | Kong Inc.">
            <a:extLst>
              <a:ext uri="{FF2B5EF4-FFF2-40B4-BE49-F238E27FC236}">
                <a16:creationId xmlns:a16="http://schemas.microsoft.com/office/drawing/2014/main" id="{F4FAAC11-3176-7855-FFD2-65955A910F2B}"/>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901723" y="3811931"/>
            <a:ext cx="915410" cy="919497"/>
          </a:xfrm>
          <a:prstGeom prst="rect">
            <a:avLst/>
          </a:prstGeom>
          <a:noFill/>
          <a:extLst>
            <a:ext uri="{909E8E84-426E-40DD-AFC4-6F175D3DCCD1}">
              <a14:hiddenFill xmlns:a14="http://schemas.microsoft.com/office/drawing/2010/main">
                <a:solidFill>
                  <a:srgbClr val="FFFFFF"/>
                </a:solidFill>
              </a14:hiddenFill>
            </a:ext>
          </a:extLst>
        </p:spPr>
      </p:pic>
      <p:pic>
        <p:nvPicPr>
          <p:cNvPr id="3088" name="Picture 16" descr="Red Call App Icon | Ios app icon design, App icon, Iphone icon">
            <a:extLst>
              <a:ext uri="{FF2B5EF4-FFF2-40B4-BE49-F238E27FC236}">
                <a16:creationId xmlns:a16="http://schemas.microsoft.com/office/drawing/2014/main" id="{F68C6F7E-8698-9850-0E74-43DFA379DEF7}"/>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886728" y="4965611"/>
            <a:ext cx="915410" cy="9154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707783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E6EF96-DFD1-724A-BEC5-737F77E1DAFA}"/>
              </a:ext>
            </a:extLst>
          </p:cNvPr>
          <p:cNvSpPr>
            <a:spLocks noGrp="1"/>
          </p:cNvSpPr>
          <p:nvPr>
            <p:ph type="title"/>
          </p:nvPr>
        </p:nvSpPr>
        <p:spPr>
          <a:xfrm>
            <a:off x="0" y="315542"/>
            <a:ext cx="3247698" cy="956305"/>
          </a:xfrm>
        </p:spPr>
        <p:txBody>
          <a:bodyPr anchor="ctr"/>
          <a:lstStyle/>
          <a:p>
            <a:pPr algn="ctr"/>
            <a:r>
              <a:rPr lang="en-US" sz="3000"/>
              <a:t>Upgrade Center</a:t>
            </a:r>
          </a:p>
        </p:txBody>
      </p:sp>
      <p:sp>
        <p:nvSpPr>
          <p:cNvPr id="6" name="Rectangle 5">
            <a:extLst>
              <a:ext uri="{FF2B5EF4-FFF2-40B4-BE49-F238E27FC236}">
                <a16:creationId xmlns:a16="http://schemas.microsoft.com/office/drawing/2014/main" id="{F8E6DAB8-3933-3469-8277-104C9CFCA0A5}"/>
              </a:ext>
            </a:extLst>
          </p:cNvPr>
          <p:cNvSpPr/>
          <p:nvPr/>
        </p:nvSpPr>
        <p:spPr>
          <a:xfrm>
            <a:off x="3247698" y="122663"/>
            <a:ext cx="8751014" cy="60994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err="1">
              <a:ln w="0"/>
              <a:solidFill>
                <a:schemeClr val="accent1"/>
              </a:solidFill>
              <a:effectLst>
                <a:outerShdw blurRad="38100" dist="25400" dir="5400000" algn="ctr" rotWithShape="0">
                  <a:srgbClr val="6E747A">
                    <a:alpha val="43000"/>
                  </a:srgbClr>
                </a:outerShdw>
              </a:effectLst>
            </a:endParaRPr>
          </a:p>
        </p:txBody>
      </p:sp>
      <p:sp>
        <p:nvSpPr>
          <p:cNvPr id="8" name="TextBox 7">
            <a:extLst>
              <a:ext uri="{FF2B5EF4-FFF2-40B4-BE49-F238E27FC236}">
                <a16:creationId xmlns:a16="http://schemas.microsoft.com/office/drawing/2014/main" id="{5720E616-A373-5653-16D8-5ED3C46966DC}"/>
              </a:ext>
            </a:extLst>
          </p:cNvPr>
          <p:cNvSpPr txBox="1"/>
          <p:nvPr/>
        </p:nvSpPr>
        <p:spPr>
          <a:xfrm>
            <a:off x="520278" y="2283171"/>
            <a:ext cx="2238113" cy="369204"/>
          </a:xfrm>
          <a:prstGeom prst="rect">
            <a:avLst/>
          </a:prstGeom>
          <a:noFill/>
        </p:spPr>
        <p:txBody>
          <a:bodyPr wrap="none" rtlCol="0">
            <a:spAutoFit/>
          </a:bodyPr>
          <a:lstStyle/>
          <a:p>
            <a:pPr algn="l"/>
            <a:r>
              <a:rPr lang="en-US">
                <a:solidFill>
                  <a:schemeClr val="bg1"/>
                </a:solidFill>
              </a:rPr>
              <a:t>All current versions</a:t>
            </a:r>
          </a:p>
        </p:txBody>
      </p:sp>
      <p:cxnSp>
        <p:nvCxnSpPr>
          <p:cNvPr id="10" name="Straight Connector 9">
            <a:extLst>
              <a:ext uri="{FF2B5EF4-FFF2-40B4-BE49-F238E27FC236}">
                <a16:creationId xmlns:a16="http://schemas.microsoft.com/office/drawing/2014/main" id="{74CB0992-40C6-CF6C-1DCE-69F8D22B2691}"/>
              </a:ext>
            </a:extLst>
          </p:cNvPr>
          <p:cNvCxnSpPr/>
          <p:nvPr/>
        </p:nvCxnSpPr>
        <p:spPr>
          <a:xfrm>
            <a:off x="247426" y="1452283"/>
            <a:ext cx="2721684" cy="0"/>
          </a:xfrm>
          <a:prstGeom prst="line">
            <a:avLst/>
          </a:prstGeom>
          <a:ln w="12700">
            <a:solidFill>
              <a:srgbClr val="62D84E"/>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F4E1EA49-7C05-B87A-C219-2A357A242C82}"/>
              </a:ext>
            </a:extLst>
          </p:cNvPr>
          <p:cNvSpPr txBox="1"/>
          <p:nvPr/>
        </p:nvSpPr>
        <p:spPr>
          <a:xfrm>
            <a:off x="573575" y="3717652"/>
            <a:ext cx="1856598" cy="369204"/>
          </a:xfrm>
          <a:prstGeom prst="rect">
            <a:avLst/>
          </a:prstGeom>
          <a:noFill/>
        </p:spPr>
        <p:txBody>
          <a:bodyPr wrap="none" rtlCol="0">
            <a:spAutoFit/>
          </a:bodyPr>
          <a:lstStyle/>
          <a:p>
            <a:pPr algn="l"/>
            <a:r>
              <a:rPr lang="en-US">
                <a:solidFill>
                  <a:schemeClr val="bg1"/>
                </a:solidFill>
              </a:rPr>
              <a:t>Installed plugin</a:t>
            </a:r>
          </a:p>
        </p:txBody>
      </p:sp>
      <p:sp>
        <p:nvSpPr>
          <p:cNvPr id="13" name="TextBox 12">
            <a:extLst>
              <a:ext uri="{FF2B5EF4-FFF2-40B4-BE49-F238E27FC236}">
                <a16:creationId xmlns:a16="http://schemas.microsoft.com/office/drawing/2014/main" id="{FAAED76D-E969-A212-B7E9-14F1AB46ECED}"/>
              </a:ext>
            </a:extLst>
          </p:cNvPr>
          <p:cNvSpPr txBox="1"/>
          <p:nvPr/>
        </p:nvSpPr>
        <p:spPr>
          <a:xfrm>
            <a:off x="242037" y="1789286"/>
            <a:ext cx="1521570" cy="400110"/>
          </a:xfrm>
          <a:prstGeom prst="rect">
            <a:avLst/>
          </a:prstGeom>
          <a:noFill/>
        </p:spPr>
        <p:txBody>
          <a:bodyPr wrap="none" rtlCol="0">
            <a:spAutoFit/>
          </a:bodyPr>
          <a:lstStyle/>
          <a:p>
            <a:pPr algn="l"/>
            <a:r>
              <a:rPr lang="en-US" sz="2000">
                <a:solidFill>
                  <a:schemeClr val="bg1"/>
                </a:solidFill>
              </a:rPr>
              <a:t>Availability</a:t>
            </a:r>
          </a:p>
        </p:txBody>
      </p:sp>
      <p:sp>
        <p:nvSpPr>
          <p:cNvPr id="14" name="TextBox 13">
            <a:extLst>
              <a:ext uri="{FF2B5EF4-FFF2-40B4-BE49-F238E27FC236}">
                <a16:creationId xmlns:a16="http://schemas.microsoft.com/office/drawing/2014/main" id="{D0B16980-6DB1-ABD8-EC2C-A70577A9DB80}"/>
              </a:ext>
            </a:extLst>
          </p:cNvPr>
          <p:cNvSpPr txBox="1"/>
          <p:nvPr/>
        </p:nvSpPr>
        <p:spPr>
          <a:xfrm>
            <a:off x="242037" y="3223767"/>
            <a:ext cx="1500732" cy="400110"/>
          </a:xfrm>
          <a:prstGeom prst="rect">
            <a:avLst/>
          </a:prstGeom>
          <a:noFill/>
        </p:spPr>
        <p:txBody>
          <a:bodyPr wrap="none" rtlCol="0">
            <a:spAutoFit/>
          </a:bodyPr>
          <a:lstStyle/>
          <a:p>
            <a:pPr algn="l"/>
            <a:r>
              <a:rPr lang="en-US" sz="2000">
                <a:solidFill>
                  <a:schemeClr val="bg1"/>
                </a:solidFill>
              </a:rPr>
              <a:t>Installation</a:t>
            </a:r>
          </a:p>
        </p:txBody>
      </p:sp>
      <p:sp>
        <p:nvSpPr>
          <p:cNvPr id="15" name="TextBox 14">
            <a:extLst>
              <a:ext uri="{FF2B5EF4-FFF2-40B4-BE49-F238E27FC236}">
                <a16:creationId xmlns:a16="http://schemas.microsoft.com/office/drawing/2014/main" id="{0A11AF3C-61B4-D0BC-9E70-2E090B29887E}"/>
              </a:ext>
            </a:extLst>
          </p:cNvPr>
          <p:cNvSpPr txBox="1"/>
          <p:nvPr/>
        </p:nvSpPr>
        <p:spPr>
          <a:xfrm>
            <a:off x="242037" y="4542628"/>
            <a:ext cx="2154757" cy="400110"/>
          </a:xfrm>
          <a:prstGeom prst="rect">
            <a:avLst/>
          </a:prstGeom>
          <a:noFill/>
        </p:spPr>
        <p:txBody>
          <a:bodyPr wrap="none" rtlCol="0">
            <a:spAutoFit/>
          </a:bodyPr>
          <a:lstStyle/>
          <a:p>
            <a:pPr algn="l"/>
            <a:r>
              <a:rPr lang="en-US" sz="2000">
                <a:solidFill>
                  <a:schemeClr val="bg1"/>
                </a:solidFill>
              </a:rPr>
              <a:t>Documentation</a:t>
            </a:r>
          </a:p>
        </p:txBody>
      </p:sp>
      <p:sp>
        <p:nvSpPr>
          <p:cNvPr id="16" name="TextBox 15">
            <a:extLst>
              <a:ext uri="{FF2B5EF4-FFF2-40B4-BE49-F238E27FC236}">
                <a16:creationId xmlns:a16="http://schemas.microsoft.com/office/drawing/2014/main" id="{454EC1E3-3909-FDFB-EA7B-577DDEBDE3DE}"/>
              </a:ext>
            </a:extLst>
          </p:cNvPr>
          <p:cNvSpPr txBox="1"/>
          <p:nvPr/>
        </p:nvSpPr>
        <p:spPr>
          <a:xfrm>
            <a:off x="573575" y="5036513"/>
            <a:ext cx="1499128" cy="369204"/>
          </a:xfrm>
          <a:prstGeom prst="rect">
            <a:avLst/>
          </a:prstGeom>
          <a:noFill/>
        </p:spPr>
        <p:txBody>
          <a:bodyPr wrap="none" rtlCol="0">
            <a:spAutoFit/>
          </a:bodyPr>
          <a:lstStyle/>
          <a:p>
            <a:pPr algn="l"/>
            <a:r>
              <a:rPr lang="en-US">
                <a:solidFill>
                  <a:schemeClr val="bg1"/>
                </a:solidFill>
                <a:hlinkClick r:id="rId3"/>
              </a:rPr>
              <a:t>Doc site link</a:t>
            </a:r>
            <a:endParaRPr lang="en-US">
              <a:solidFill>
                <a:schemeClr val="bg1"/>
              </a:solidFill>
            </a:endParaRPr>
          </a:p>
        </p:txBody>
      </p:sp>
      <p:pic>
        <p:nvPicPr>
          <p:cNvPr id="3" name="Picture 2">
            <a:extLst>
              <a:ext uri="{FF2B5EF4-FFF2-40B4-BE49-F238E27FC236}">
                <a16:creationId xmlns:a16="http://schemas.microsoft.com/office/drawing/2014/main" id="{527916E7-4B5C-C255-ABD4-556493D5EA5D}"/>
              </a:ext>
            </a:extLst>
          </p:cNvPr>
          <p:cNvPicPr>
            <a:picLocks noChangeAspect="1"/>
          </p:cNvPicPr>
          <p:nvPr/>
        </p:nvPicPr>
        <p:blipFill>
          <a:blip r:embed="rId4"/>
          <a:stretch>
            <a:fillRect/>
          </a:stretch>
        </p:blipFill>
        <p:spPr>
          <a:xfrm>
            <a:off x="3737005" y="1218413"/>
            <a:ext cx="7772400" cy="3907959"/>
          </a:xfrm>
          <a:prstGeom prst="rect">
            <a:avLst/>
          </a:prstGeom>
        </p:spPr>
      </p:pic>
    </p:spTree>
    <p:extLst>
      <p:ext uri="{BB962C8B-B14F-4D97-AF65-F5344CB8AC3E}">
        <p14:creationId xmlns:p14="http://schemas.microsoft.com/office/powerpoint/2010/main" val="200292966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E6EF96-DFD1-724A-BEC5-737F77E1DAFA}"/>
              </a:ext>
            </a:extLst>
          </p:cNvPr>
          <p:cNvSpPr>
            <a:spLocks noGrp="1"/>
          </p:cNvSpPr>
          <p:nvPr>
            <p:ph type="title"/>
          </p:nvPr>
        </p:nvSpPr>
        <p:spPr>
          <a:xfrm>
            <a:off x="0" y="315542"/>
            <a:ext cx="3247698" cy="956305"/>
          </a:xfrm>
        </p:spPr>
        <p:txBody>
          <a:bodyPr/>
          <a:lstStyle/>
          <a:p>
            <a:pPr algn="ctr"/>
            <a:r>
              <a:rPr lang="en-US" sz="3000"/>
              <a:t>Release Testing Preview</a:t>
            </a:r>
          </a:p>
        </p:txBody>
      </p:sp>
      <p:sp>
        <p:nvSpPr>
          <p:cNvPr id="6" name="Rectangle 5">
            <a:extLst>
              <a:ext uri="{FF2B5EF4-FFF2-40B4-BE49-F238E27FC236}">
                <a16:creationId xmlns:a16="http://schemas.microsoft.com/office/drawing/2014/main" id="{F8E6DAB8-3933-3469-8277-104C9CFCA0A5}"/>
              </a:ext>
            </a:extLst>
          </p:cNvPr>
          <p:cNvSpPr/>
          <p:nvPr/>
        </p:nvSpPr>
        <p:spPr>
          <a:xfrm>
            <a:off x="3247698" y="122663"/>
            <a:ext cx="8751014" cy="60994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err="1">
              <a:ln w="0"/>
              <a:solidFill>
                <a:schemeClr val="accent1"/>
              </a:solidFill>
              <a:effectLst>
                <a:outerShdw blurRad="38100" dist="25400" dir="5400000" algn="ctr" rotWithShape="0">
                  <a:srgbClr val="6E747A">
                    <a:alpha val="43000"/>
                  </a:srgbClr>
                </a:outerShdw>
              </a:effectLst>
            </a:endParaRPr>
          </a:p>
        </p:txBody>
      </p:sp>
      <p:sp>
        <p:nvSpPr>
          <p:cNvPr id="8" name="TextBox 7">
            <a:extLst>
              <a:ext uri="{FF2B5EF4-FFF2-40B4-BE49-F238E27FC236}">
                <a16:creationId xmlns:a16="http://schemas.microsoft.com/office/drawing/2014/main" id="{5720E616-A373-5653-16D8-5ED3C46966DC}"/>
              </a:ext>
            </a:extLst>
          </p:cNvPr>
          <p:cNvSpPr txBox="1"/>
          <p:nvPr/>
        </p:nvSpPr>
        <p:spPr>
          <a:xfrm>
            <a:off x="520278" y="2283171"/>
            <a:ext cx="1657826" cy="369204"/>
          </a:xfrm>
          <a:prstGeom prst="rect">
            <a:avLst/>
          </a:prstGeom>
          <a:noFill/>
        </p:spPr>
        <p:txBody>
          <a:bodyPr wrap="none" rtlCol="0">
            <a:spAutoFit/>
          </a:bodyPr>
          <a:lstStyle/>
          <a:p>
            <a:pPr algn="l"/>
            <a:r>
              <a:rPr lang="en-US">
                <a:solidFill>
                  <a:schemeClr val="bg1"/>
                </a:solidFill>
              </a:rPr>
              <a:t>Every release</a:t>
            </a:r>
          </a:p>
        </p:txBody>
      </p:sp>
      <p:cxnSp>
        <p:nvCxnSpPr>
          <p:cNvPr id="10" name="Straight Connector 9">
            <a:extLst>
              <a:ext uri="{FF2B5EF4-FFF2-40B4-BE49-F238E27FC236}">
                <a16:creationId xmlns:a16="http://schemas.microsoft.com/office/drawing/2014/main" id="{74CB0992-40C6-CF6C-1DCE-69F8D22B2691}"/>
              </a:ext>
            </a:extLst>
          </p:cNvPr>
          <p:cNvCxnSpPr/>
          <p:nvPr/>
        </p:nvCxnSpPr>
        <p:spPr>
          <a:xfrm>
            <a:off x="247426" y="1452283"/>
            <a:ext cx="2721684" cy="0"/>
          </a:xfrm>
          <a:prstGeom prst="line">
            <a:avLst/>
          </a:prstGeom>
          <a:ln w="12700">
            <a:solidFill>
              <a:srgbClr val="62D84E"/>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F4E1EA49-7C05-B87A-C219-2A357A242C82}"/>
              </a:ext>
            </a:extLst>
          </p:cNvPr>
          <p:cNvSpPr txBox="1"/>
          <p:nvPr/>
        </p:nvSpPr>
        <p:spPr>
          <a:xfrm>
            <a:off x="573575" y="3717652"/>
            <a:ext cx="625492" cy="369204"/>
          </a:xfrm>
          <a:prstGeom prst="rect">
            <a:avLst/>
          </a:prstGeom>
          <a:noFill/>
        </p:spPr>
        <p:txBody>
          <a:bodyPr wrap="none" rtlCol="0">
            <a:spAutoFit/>
          </a:bodyPr>
          <a:lstStyle/>
          <a:p>
            <a:pPr algn="l"/>
            <a:r>
              <a:rPr lang="en-US">
                <a:solidFill>
                  <a:schemeClr val="bg1"/>
                </a:solidFill>
              </a:rPr>
              <a:t>N/A</a:t>
            </a:r>
          </a:p>
        </p:txBody>
      </p:sp>
      <p:sp>
        <p:nvSpPr>
          <p:cNvPr id="13" name="TextBox 12">
            <a:extLst>
              <a:ext uri="{FF2B5EF4-FFF2-40B4-BE49-F238E27FC236}">
                <a16:creationId xmlns:a16="http://schemas.microsoft.com/office/drawing/2014/main" id="{FAAED76D-E969-A212-B7E9-14F1AB46ECED}"/>
              </a:ext>
            </a:extLst>
          </p:cNvPr>
          <p:cNvSpPr txBox="1"/>
          <p:nvPr/>
        </p:nvSpPr>
        <p:spPr>
          <a:xfrm>
            <a:off x="242037" y="1789286"/>
            <a:ext cx="1521570" cy="400110"/>
          </a:xfrm>
          <a:prstGeom prst="rect">
            <a:avLst/>
          </a:prstGeom>
          <a:noFill/>
        </p:spPr>
        <p:txBody>
          <a:bodyPr wrap="none" rtlCol="0">
            <a:spAutoFit/>
          </a:bodyPr>
          <a:lstStyle/>
          <a:p>
            <a:pPr algn="l"/>
            <a:r>
              <a:rPr lang="en-US" sz="2000">
                <a:solidFill>
                  <a:schemeClr val="bg1"/>
                </a:solidFill>
              </a:rPr>
              <a:t>Availability</a:t>
            </a:r>
          </a:p>
        </p:txBody>
      </p:sp>
      <p:sp>
        <p:nvSpPr>
          <p:cNvPr id="14" name="TextBox 13">
            <a:extLst>
              <a:ext uri="{FF2B5EF4-FFF2-40B4-BE49-F238E27FC236}">
                <a16:creationId xmlns:a16="http://schemas.microsoft.com/office/drawing/2014/main" id="{D0B16980-6DB1-ABD8-EC2C-A70577A9DB80}"/>
              </a:ext>
            </a:extLst>
          </p:cNvPr>
          <p:cNvSpPr txBox="1"/>
          <p:nvPr/>
        </p:nvSpPr>
        <p:spPr>
          <a:xfrm>
            <a:off x="242037" y="3223767"/>
            <a:ext cx="1500732" cy="400110"/>
          </a:xfrm>
          <a:prstGeom prst="rect">
            <a:avLst/>
          </a:prstGeom>
          <a:noFill/>
        </p:spPr>
        <p:txBody>
          <a:bodyPr wrap="none" rtlCol="0">
            <a:spAutoFit/>
          </a:bodyPr>
          <a:lstStyle/>
          <a:p>
            <a:pPr algn="l"/>
            <a:r>
              <a:rPr lang="en-US" sz="2000">
                <a:solidFill>
                  <a:schemeClr val="bg1"/>
                </a:solidFill>
              </a:rPr>
              <a:t>Installation</a:t>
            </a:r>
          </a:p>
        </p:txBody>
      </p:sp>
      <p:sp>
        <p:nvSpPr>
          <p:cNvPr id="15" name="TextBox 14">
            <a:extLst>
              <a:ext uri="{FF2B5EF4-FFF2-40B4-BE49-F238E27FC236}">
                <a16:creationId xmlns:a16="http://schemas.microsoft.com/office/drawing/2014/main" id="{0A11AF3C-61B4-D0BC-9E70-2E090B29887E}"/>
              </a:ext>
            </a:extLst>
          </p:cNvPr>
          <p:cNvSpPr txBox="1"/>
          <p:nvPr/>
        </p:nvSpPr>
        <p:spPr>
          <a:xfrm>
            <a:off x="242037" y="4542628"/>
            <a:ext cx="2154757" cy="400110"/>
          </a:xfrm>
          <a:prstGeom prst="rect">
            <a:avLst/>
          </a:prstGeom>
          <a:noFill/>
        </p:spPr>
        <p:txBody>
          <a:bodyPr wrap="none" rtlCol="0">
            <a:spAutoFit/>
          </a:bodyPr>
          <a:lstStyle/>
          <a:p>
            <a:pPr algn="l"/>
            <a:r>
              <a:rPr lang="en-US" sz="2000">
                <a:solidFill>
                  <a:schemeClr val="bg1"/>
                </a:solidFill>
              </a:rPr>
              <a:t>Documentation</a:t>
            </a:r>
          </a:p>
        </p:txBody>
      </p:sp>
      <p:sp>
        <p:nvSpPr>
          <p:cNvPr id="16" name="TextBox 15">
            <a:extLst>
              <a:ext uri="{FF2B5EF4-FFF2-40B4-BE49-F238E27FC236}">
                <a16:creationId xmlns:a16="http://schemas.microsoft.com/office/drawing/2014/main" id="{454EC1E3-3909-FDFB-EA7B-577DDEBDE3DE}"/>
              </a:ext>
            </a:extLst>
          </p:cNvPr>
          <p:cNvSpPr txBox="1"/>
          <p:nvPr/>
        </p:nvSpPr>
        <p:spPr>
          <a:xfrm>
            <a:off x="573575" y="5036513"/>
            <a:ext cx="1798890" cy="369204"/>
          </a:xfrm>
          <a:prstGeom prst="rect">
            <a:avLst/>
          </a:prstGeom>
          <a:noFill/>
        </p:spPr>
        <p:txBody>
          <a:bodyPr wrap="none" rtlCol="0">
            <a:spAutoFit/>
          </a:bodyPr>
          <a:lstStyle/>
          <a:p>
            <a:pPr algn="l"/>
            <a:r>
              <a:rPr lang="en-US">
                <a:solidFill>
                  <a:schemeClr val="bg1"/>
                </a:solidFill>
                <a:hlinkClick r:id="rId3"/>
              </a:rPr>
              <a:t>Support KB link</a:t>
            </a:r>
            <a:endParaRPr lang="en-US">
              <a:solidFill>
                <a:schemeClr val="bg1"/>
              </a:solidFill>
            </a:endParaRPr>
          </a:p>
        </p:txBody>
      </p:sp>
      <p:pic>
        <p:nvPicPr>
          <p:cNvPr id="2050" name="Picture 2" descr="image">
            <a:extLst>
              <a:ext uri="{FF2B5EF4-FFF2-40B4-BE49-F238E27FC236}">
                <a16:creationId xmlns:a16="http://schemas.microsoft.com/office/drawing/2014/main" id="{9805E532-4D46-1992-FF57-E86630D0E18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34911" y="2264790"/>
            <a:ext cx="8376587" cy="19179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487045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E6EF96-DFD1-724A-BEC5-737F77E1DAFA}"/>
              </a:ext>
            </a:extLst>
          </p:cNvPr>
          <p:cNvSpPr>
            <a:spLocks noGrp="1"/>
          </p:cNvSpPr>
          <p:nvPr>
            <p:ph type="title"/>
          </p:nvPr>
        </p:nvSpPr>
        <p:spPr>
          <a:xfrm>
            <a:off x="15485" y="-21208"/>
            <a:ext cx="3247698" cy="956305"/>
          </a:xfrm>
        </p:spPr>
        <p:txBody>
          <a:bodyPr/>
          <a:lstStyle/>
          <a:p>
            <a:pPr algn="ctr"/>
            <a:r>
              <a:rPr lang="en-US" sz="3000"/>
              <a:t>Unified Navigation Custom Menus</a:t>
            </a:r>
          </a:p>
        </p:txBody>
      </p:sp>
      <p:sp>
        <p:nvSpPr>
          <p:cNvPr id="6" name="Rectangle 5">
            <a:extLst>
              <a:ext uri="{FF2B5EF4-FFF2-40B4-BE49-F238E27FC236}">
                <a16:creationId xmlns:a16="http://schemas.microsoft.com/office/drawing/2014/main" id="{F8E6DAB8-3933-3469-8277-104C9CFCA0A5}"/>
              </a:ext>
            </a:extLst>
          </p:cNvPr>
          <p:cNvSpPr/>
          <p:nvPr/>
        </p:nvSpPr>
        <p:spPr>
          <a:xfrm>
            <a:off x="3247698" y="122663"/>
            <a:ext cx="8751014" cy="60994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err="1">
              <a:ln w="0"/>
              <a:solidFill>
                <a:schemeClr val="accent1"/>
              </a:solidFill>
              <a:effectLst>
                <a:outerShdw blurRad="38100" dist="25400" dir="5400000" algn="ctr" rotWithShape="0">
                  <a:srgbClr val="6E747A">
                    <a:alpha val="43000"/>
                  </a:srgbClr>
                </a:outerShdw>
              </a:effectLst>
            </a:endParaRPr>
          </a:p>
        </p:txBody>
      </p:sp>
      <p:sp>
        <p:nvSpPr>
          <p:cNvPr id="8" name="TextBox 7">
            <a:extLst>
              <a:ext uri="{FF2B5EF4-FFF2-40B4-BE49-F238E27FC236}">
                <a16:creationId xmlns:a16="http://schemas.microsoft.com/office/drawing/2014/main" id="{5720E616-A373-5653-16D8-5ED3C46966DC}"/>
              </a:ext>
            </a:extLst>
          </p:cNvPr>
          <p:cNvSpPr txBox="1"/>
          <p:nvPr/>
        </p:nvSpPr>
        <p:spPr>
          <a:xfrm>
            <a:off x="520278" y="2283171"/>
            <a:ext cx="712054" cy="369204"/>
          </a:xfrm>
          <a:prstGeom prst="rect">
            <a:avLst/>
          </a:prstGeom>
          <a:noFill/>
        </p:spPr>
        <p:txBody>
          <a:bodyPr wrap="none" rtlCol="0">
            <a:spAutoFit/>
          </a:bodyPr>
          <a:lstStyle/>
          <a:p>
            <a:pPr algn="l"/>
            <a:r>
              <a:rPr lang="en-US">
                <a:solidFill>
                  <a:schemeClr val="bg1"/>
                </a:solidFill>
              </a:rPr>
              <a:t>Utah</a:t>
            </a:r>
          </a:p>
        </p:txBody>
      </p:sp>
      <p:cxnSp>
        <p:nvCxnSpPr>
          <p:cNvPr id="10" name="Straight Connector 9">
            <a:extLst>
              <a:ext uri="{FF2B5EF4-FFF2-40B4-BE49-F238E27FC236}">
                <a16:creationId xmlns:a16="http://schemas.microsoft.com/office/drawing/2014/main" id="{74CB0992-40C6-CF6C-1DCE-69F8D22B2691}"/>
              </a:ext>
            </a:extLst>
          </p:cNvPr>
          <p:cNvCxnSpPr/>
          <p:nvPr/>
        </p:nvCxnSpPr>
        <p:spPr>
          <a:xfrm>
            <a:off x="247426" y="1452283"/>
            <a:ext cx="2721684" cy="0"/>
          </a:xfrm>
          <a:prstGeom prst="line">
            <a:avLst/>
          </a:prstGeom>
          <a:ln w="12700">
            <a:solidFill>
              <a:srgbClr val="62D84E"/>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F4E1EA49-7C05-B87A-C219-2A357A242C82}"/>
              </a:ext>
            </a:extLst>
          </p:cNvPr>
          <p:cNvSpPr txBox="1"/>
          <p:nvPr/>
        </p:nvSpPr>
        <p:spPr>
          <a:xfrm>
            <a:off x="573575" y="3717652"/>
            <a:ext cx="1547218" cy="369204"/>
          </a:xfrm>
          <a:prstGeom prst="rect">
            <a:avLst/>
          </a:prstGeom>
          <a:noFill/>
        </p:spPr>
        <p:txBody>
          <a:bodyPr wrap="none" rtlCol="0">
            <a:spAutoFit/>
          </a:bodyPr>
          <a:lstStyle/>
          <a:p>
            <a:pPr algn="l"/>
            <a:r>
              <a:rPr lang="en-US">
                <a:solidFill>
                  <a:schemeClr val="bg1"/>
                </a:solidFill>
              </a:rPr>
              <a:t>Install plugin</a:t>
            </a:r>
          </a:p>
        </p:txBody>
      </p:sp>
      <p:sp>
        <p:nvSpPr>
          <p:cNvPr id="13" name="TextBox 12">
            <a:extLst>
              <a:ext uri="{FF2B5EF4-FFF2-40B4-BE49-F238E27FC236}">
                <a16:creationId xmlns:a16="http://schemas.microsoft.com/office/drawing/2014/main" id="{FAAED76D-E969-A212-B7E9-14F1AB46ECED}"/>
              </a:ext>
            </a:extLst>
          </p:cNvPr>
          <p:cNvSpPr txBox="1"/>
          <p:nvPr/>
        </p:nvSpPr>
        <p:spPr>
          <a:xfrm>
            <a:off x="242037" y="1789286"/>
            <a:ext cx="1521570" cy="400110"/>
          </a:xfrm>
          <a:prstGeom prst="rect">
            <a:avLst/>
          </a:prstGeom>
          <a:noFill/>
        </p:spPr>
        <p:txBody>
          <a:bodyPr wrap="none" rtlCol="0">
            <a:spAutoFit/>
          </a:bodyPr>
          <a:lstStyle/>
          <a:p>
            <a:pPr algn="l"/>
            <a:r>
              <a:rPr lang="en-US" sz="2000">
                <a:solidFill>
                  <a:schemeClr val="bg1"/>
                </a:solidFill>
              </a:rPr>
              <a:t>Availability</a:t>
            </a:r>
          </a:p>
        </p:txBody>
      </p:sp>
      <p:sp>
        <p:nvSpPr>
          <p:cNvPr id="14" name="TextBox 13">
            <a:extLst>
              <a:ext uri="{FF2B5EF4-FFF2-40B4-BE49-F238E27FC236}">
                <a16:creationId xmlns:a16="http://schemas.microsoft.com/office/drawing/2014/main" id="{D0B16980-6DB1-ABD8-EC2C-A70577A9DB80}"/>
              </a:ext>
            </a:extLst>
          </p:cNvPr>
          <p:cNvSpPr txBox="1"/>
          <p:nvPr/>
        </p:nvSpPr>
        <p:spPr>
          <a:xfrm>
            <a:off x="242037" y="3223767"/>
            <a:ext cx="1500732" cy="400110"/>
          </a:xfrm>
          <a:prstGeom prst="rect">
            <a:avLst/>
          </a:prstGeom>
          <a:noFill/>
        </p:spPr>
        <p:txBody>
          <a:bodyPr wrap="none" rtlCol="0">
            <a:spAutoFit/>
          </a:bodyPr>
          <a:lstStyle/>
          <a:p>
            <a:pPr algn="l"/>
            <a:r>
              <a:rPr lang="en-US" sz="2000">
                <a:solidFill>
                  <a:schemeClr val="bg1"/>
                </a:solidFill>
              </a:rPr>
              <a:t>Installation</a:t>
            </a:r>
          </a:p>
        </p:txBody>
      </p:sp>
      <p:sp>
        <p:nvSpPr>
          <p:cNvPr id="15" name="TextBox 14">
            <a:extLst>
              <a:ext uri="{FF2B5EF4-FFF2-40B4-BE49-F238E27FC236}">
                <a16:creationId xmlns:a16="http://schemas.microsoft.com/office/drawing/2014/main" id="{0A11AF3C-61B4-D0BC-9E70-2E090B29887E}"/>
              </a:ext>
            </a:extLst>
          </p:cNvPr>
          <p:cNvSpPr txBox="1"/>
          <p:nvPr/>
        </p:nvSpPr>
        <p:spPr>
          <a:xfrm>
            <a:off x="242037" y="4542628"/>
            <a:ext cx="2154757" cy="400110"/>
          </a:xfrm>
          <a:prstGeom prst="rect">
            <a:avLst/>
          </a:prstGeom>
          <a:noFill/>
        </p:spPr>
        <p:txBody>
          <a:bodyPr wrap="none" rtlCol="0">
            <a:spAutoFit/>
          </a:bodyPr>
          <a:lstStyle/>
          <a:p>
            <a:pPr algn="l"/>
            <a:r>
              <a:rPr lang="en-US" sz="2000">
                <a:solidFill>
                  <a:schemeClr val="bg1"/>
                </a:solidFill>
              </a:rPr>
              <a:t>Documentation</a:t>
            </a:r>
          </a:p>
        </p:txBody>
      </p:sp>
      <p:sp>
        <p:nvSpPr>
          <p:cNvPr id="16" name="TextBox 15">
            <a:extLst>
              <a:ext uri="{FF2B5EF4-FFF2-40B4-BE49-F238E27FC236}">
                <a16:creationId xmlns:a16="http://schemas.microsoft.com/office/drawing/2014/main" id="{454EC1E3-3909-FDFB-EA7B-577DDEBDE3DE}"/>
              </a:ext>
            </a:extLst>
          </p:cNvPr>
          <p:cNvSpPr txBox="1"/>
          <p:nvPr/>
        </p:nvSpPr>
        <p:spPr>
          <a:xfrm>
            <a:off x="573575" y="5036513"/>
            <a:ext cx="1499128" cy="369204"/>
          </a:xfrm>
          <a:prstGeom prst="rect">
            <a:avLst/>
          </a:prstGeom>
          <a:noFill/>
        </p:spPr>
        <p:txBody>
          <a:bodyPr wrap="none" rtlCol="0">
            <a:spAutoFit/>
          </a:bodyPr>
          <a:lstStyle/>
          <a:p>
            <a:pPr algn="l"/>
            <a:r>
              <a:rPr lang="en-US">
                <a:solidFill>
                  <a:schemeClr val="bg1"/>
                </a:solidFill>
                <a:hlinkClick r:id="rId3"/>
              </a:rPr>
              <a:t>Doc site link</a:t>
            </a:r>
            <a:endParaRPr lang="en-US">
              <a:solidFill>
                <a:schemeClr val="bg1"/>
              </a:solidFill>
            </a:endParaRPr>
          </a:p>
        </p:txBody>
      </p:sp>
      <p:pic>
        <p:nvPicPr>
          <p:cNvPr id="3" name="Picture 2">
            <a:extLst>
              <a:ext uri="{FF2B5EF4-FFF2-40B4-BE49-F238E27FC236}">
                <a16:creationId xmlns:a16="http://schemas.microsoft.com/office/drawing/2014/main" id="{6A880A0A-4595-8DA8-BB9A-95B8726FE40A}"/>
              </a:ext>
            </a:extLst>
          </p:cNvPr>
          <p:cNvPicPr>
            <a:picLocks noChangeAspect="1"/>
          </p:cNvPicPr>
          <p:nvPr/>
        </p:nvPicPr>
        <p:blipFill>
          <a:blip r:embed="rId4"/>
          <a:stretch>
            <a:fillRect/>
          </a:stretch>
        </p:blipFill>
        <p:spPr>
          <a:xfrm>
            <a:off x="3737005" y="996479"/>
            <a:ext cx="7772400" cy="4351827"/>
          </a:xfrm>
          <a:prstGeom prst="rect">
            <a:avLst/>
          </a:prstGeom>
        </p:spPr>
      </p:pic>
    </p:spTree>
    <p:extLst>
      <p:ext uri="{BB962C8B-B14F-4D97-AF65-F5344CB8AC3E}">
        <p14:creationId xmlns:p14="http://schemas.microsoft.com/office/powerpoint/2010/main" val="65701481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8E6DAB8-3933-3469-8277-104C9CFCA0A5}"/>
              </a:ext>
            </a:extLst>
          </p:cNvPr>
          <p:cNvSpPr/>
          <p:nvPr/>
        </p:nvSpPr>
        <p:spPr>
          <a:xfrm>
            <a:off x="3247698" y="122663"/>
            <a:ext cx="8751014" cy="60994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ln w="0"/>
              <a:solidFill>
                <a:schemeClr val="accent1"/>
              </a:solidFill>
              <a:effectLst>
                <a:outerShdw blurRad="38100" dist="25400" dir="5400000" algn="ctr" rotWithShape="0">
                  <a:srgbClr val="6E747A">
                    <a:alpha val="43000"/>
                  </a:srgbClr>
                </a:outerShdw>
              </a:effectLst>
            </a:endParaRPr>
          </a:p>
        </p:txBody>
      </p:sp>
      <p:sp>
        <p:nvSpPr>
          <p:cNvPr id="2" name="Title 1">
            <a:extLst>
              <a:ext uri="{FF2B5EF4-FFF2-40B4-BE49-F238E27FC236}">
                <a16:creationId xmlns:a16="http://schemas.microsoft.com/office/drawing/2014/main" id="{2FE6EF96-DFD1-724A-BEC5-737F77E1DAFA}"/>
              </a:ext>
            </a:extLst>
          </p:cNvPr>
          <p:cNvSpPr>
            <a:spLocks noGrp="1"/>
          </p:cNvSpPr>
          <p:nvPr>
            <p:ph type="title"/>
          </p:nvPr>
        </p:nvSpPr>
        <p:spPr>
          <a:xfrm>
            <a:off x="0" y="315542"/>
            <a:ext cx="3247698" cy="956305"/>
          </a:xfrm>
        </p:spPr>
        <p:txBody>
          <a:bodyPr anchor="ctr"/>
          <a:lstStyle/>
          <a:p>
            <a:pPr algn="ctr"/>
            <a:r>
              <a:rPr lang="en-US" sz="3000" dirty="0"/>
              <a:t>Knowledge</a:t>
            </a:r>
          </a:p>
        </p:txBody>
      </p:sp>
      <p:sp>
        <p:nvSpPr>
          <p:cNvPr id="8" name="TextBox 7">
            <a:extLst>
              <a:ext uri="{FF2B5EF4-FFF2-40B4-BE49-F238E27FC236}">
                <a16:creationId xmlns:a16="http://schemas.microsoft.com/office/drawing/2014/main" id="{5720E616-A373-5653-16D8-5ED3C46966DC}"/>
              </a:ext>
            </a:extLst>
          </p:cNvPr>
          <p:cNvSpPr txBox="1"/>
          <p:nvPr/>
        </p:nvSpPr>
        <p:spPr>
          <a:xfrm>
            <a:off x="520278" y="2283171"/>
            <a:ext cx="2238113" cy="369204"/>
          </a:xfrm>
          <a:prstGeom prst="rect">
            <a:avLst/>
          </a:prstGeom>
          <a:noFill/>
        </p:spPr>
        <p:txBody>
          <a:bodyPr wrap="none" rtlCol="0">
            <a:spAutoFit/>
          </a:bodyPr>
          <a:lstStyle/>
          <a:p>
            <a:pPr algn="l"/>
            <a:r>
              <a:rPr lang="en-US">
                <a:solidFill>
                  <a:schemeClr val="bg1"/>
                </a:solidFill>
              </a:rPr>
              <a:t>All current versions</a:t>
            </a:r>
          </a:p>
        </p:txBody>
      </p:sp>
      <p:cxnSp>
        <p:nvCxnSpPr>
          <p:cNvPr id="10" name="Straight Connector 9">
            <a:extLst>
              <a:ext uri="{FF2B5EF4-FFF2-40B4-BE49-F238E27FC236}">
                <a16:creationId xmlns:a16="http://schemas.microsoft.com/office/drawing/2014/main" id="{74CB0992-40C6-CF6C-1DCE-69F8D22B2691}"/>
              </a:ext>
            </a:extLst>
          </p:cNvPr>
          <p:cNvCxnSpPr/>
          <p:nvPr/>
        </p:nvCxnSpPr>
        <p:spPr>
          <a:xfrm>
            <a:off x="247426" y="1452283"/>
            <a:ext cx="2721684" cy="0"/>
          </a:xfrm>
          <a:prstGeom prst="line">
            <a:avLst/>
          </a:prstGeom>
          <a:ln w="12700">
            <a:solidFill>
              <a:srgbClr val="62D84E"/>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F4E1EA49-7C05-B87A-C219-2A357A242C82}"/>
              </a:ext>
            </a:extLst>
          </p:cNvPr>
          <p:cNvSpPr txBox="1"/>
          <p:nvPr/>
        </p:nvSpPr>
        <p:spPr>
          <a:xfrm>
            <a:off x="573575" y="3717652"/>
            <a:ext cx="625492" cy="369204"/>
          </a:xfrm>
          <a:prstGeom prst="rect">
            <a:avLst/>
          </a:prstGeom>
          <a:noFill/>
        </p:spPr>
        <p:txBody>
          <a:bodyPr wrap="none" rtlCol="0">
            <a:spAutoFit/>
          </a:bodyPr>
          <a:lstStyle/>
          <a:p>
            <a:pPr algn="l"/>
            <a:r>
              <a:rPr lang="en-US">
                <a:solidFill>
                  <a:schemeClr val="bg1"/>
                </a:solidFill>
              </a:rPr>
              <a:t>N/A</a:t>
            </a:r>
          </a:p>
        </p:txBody>
      </p:sp>
      <p:sp>
        <p:nvSpPr>
          <p:cNvPr id="13" name="TextBox 12">
            <a:extLst>
              <a:ext uri="{FF2B5EF4-FFF2-40B4-BE49-F238E27FC236}">
                <a16:creationId xmlns:a16="http://schemas.microsoft.com/office/drawing/2014/main" id="{FAAED76D-E969-A212-B7E9-14F1AB46ECED}"/>
              </a:ext>
            </a:extLst>
          </p:cNvPr>
          <p:cNvSpPr txBox="1"/>
          <p:nvPr/>
        </p:nvSpPr>
        <p:spPr>
          <a:xfrm>
            <a:off x="242037" y="1789286"/>
            <a:ext cx="1521570" cy="400110"/>
          </a:xfrm>
          <a:prstGeom prst="rect">
            <a:avLst/>
          </a:prstGeom>
          <a:noFill/>
        </p:spPr>
        <p:txBody>
          <a:bodyPr wrap="none" rtlCol="0">
            <a:spAutoFit/>
          </a:bodyPr>
          <a:lstStyle/>
          <a:p>
            <a:pPr algn="l"/>
            <a:r>
              <a:rPr lang="en-US" sz="2000">
                <a:solidFill>
                  <a:schemeClr val="bg1"/>
                </a:solidFill>
              </a:rPr>
              <a:t>Availability</a:t>
            </a:r>
          </a:p>
        </p:txBody>
      </p:sp>
      <p:sp>
        <p:nvSpPr>
          <p:cNvPr id="14" name="TextBox 13">
            <a:extLst>
              <a:ext uri="{FF2B5EF4-FFF2-40B4-BE49-F238E27FC236}">
                <a16:creationId xmlns:a16="http://schemas.microsoft.com/office/drawing/2014/main" id="{D0B16980-6DB1-ABD8-EC2C-A70577A9DB80}"/>
              </a:ext>
            </a:extLst>
          </p:cNvPr>
          <p:cNvSpPr txBox="1"/>
          <p:nvPr/>
        </p:nvSpPr>
        <p:spPr>
          <a:xfrm>
            <a:off x="242037" y="3223767"/>
            <a:ext cx="1500732" cy="400110"/>
          </a:xfrm>
          <a:prstGeom prst="rect">
            <a:avLst/>
          </a:prstGeom>
          <a:noFill/>
        </p:spPr>
        <p:txBody>
          <a:bodyPr wrap="none" rtlCol="0">
            <a:spAutoFit/>
          </a:bodyPr>
          <a:lstStyle/>
          <a:p>
            <a:pPr algn="l"/>
            <a:r>
              <a:rPr lang="en-US" sz="2000">
                <a:solidFill>
                  <a:schemeClr val="bg1"/>
                </a:solidFill>
              </a:rPr>
              <a:t>Installation</a:t>
            </a:r>
          </a:p>
        </p:txBody>
      </p:sp>
      <p:sp>
        <p:nvSpPr>
          <p:cNvPr id="15" name="TextBox 14">
            <a:extLst>
              <a:ext uri="{FF2B5EF4-FFF2-40B4-BE49-F238E27FC236}">
                <a16:creationId xmlns:a16="http://schemas.microsoft.com/office/drawing/2014/main" id="{0A11AF3C-61B4-D0BC-9E70-2E090B29887E}"/>
              </a:ext>
            </a:extLst>
          </p:cNvPr>
          <p:cNvSpPr txBox="1"/>
          <p:nvPr/>
        </p:nvSpPr>
        <p:spPr>
          <a:xfrm>
            <a:off x="242037" y="4542628"/>
            <a:ext cx="2154757" cy="400110"/>
          </a:xfrm>
          <a:prstGeom prst="rect">
            <a:avLst/>
          </a:prstGeom>
          <a:noFill/>
        </p:spPr>
        <p:txBody>
          <a:bodyPr wrap="none" rtlCol="0">
            <a:spAutoFit/>
          </a:bodyPr>
          <a:lstStyle/>
          <a:p>
            <a:pPr algn="l"/>
            <a:r>
              <a:rPr lang="en-US" sz="2000">
                <a:solidFill>
                  <a:schemeClr val="bg1"/>
                </a:solidFill>
              </a:rPr>
              <a:t>Documentation</a:t>
            </a:r>
          </a:p>
        </p:txBody>
      </p:sp>
      <p:sp>
        <p:nvSpPr>
          <p:cNvPr id="16" name="TextBox 15">
            <a:extLst>
              <a:ext uri="{FF2B5EF4-FFF2-40B4-BE49-F238E27FC236}">
                <a16:creationId xmlns:a16="http://schemas.microsoft.com/office/drawing/2014/main" id="{454EC1E3-3909-FDFB-EA7B-577DDEBDE3DE}"/>
              </a:ext>
            </a:extLst>
          </p:cNvPr>
          <p:cNvSpPr txBox="1"/>
          <p:nvPr/>
        </p:nvSpPr>
        <p:spPr>
          <a:xfrm>
            <a:off x="573575" y="5036513"/>
            <a:ext cx="1595309" cy="369204"/>
          </a:xfrm>
          <a:prstGeom prst="rect">
            <a:avLst/>
          </a:prstGeom>
          <a:noFill/>
        </p:spPr>
        <p:txBody>
          <a:bodyPr wrap="none" rtlCol="0">
            <a:spAutoFit/>
          </a:bodyPr>
          <a:lstStyle/>
          <a:p>
            <a:pPr algn="l"/>
            <a:r>
              <a:rPr lang="en-US" dirty="0">
                <a:solidFill>
                  <a:schemeClr val="bg1"/>
                </a:solidFill>
              </a:rPr>
              <a:t>Links on slide</a:t>
            </a:r>
          </a:p>
        </p:txBody>
      </p:sp>
      <p:pic>
        <p:nvPicPr>
          <p:cNvPr id="3" name="Picture 2">
            <a:hlinkClick r:id="rId3"/>
            <a:extLst>
              <a:ext uri="{FF2B5EF4-FFF2-40B4-BE49-F238E27FC236}">
                <a16:creationId xmlns:a16="http://schemas.microsoft.com/office/drawing/2014/main" id="{16A3BA9F-41E3-9873-1F31-C56DF48E53D3}"/>
              </a:ext>
            </a:extLst>
          </p:cNvPr>
          <p:cNvPicPr>
            <a:picLocks noChangeAspect="1"/>
          </p:cNvPicPr>
          <p:nvPr/>
        </p:nvPicPr>
        <p:blipFill>
          <a:blip r:embed="rId4"/>
          <a:stretch>
            <a:fillRect/>
          </a:stretch>
        </p:blipFill>
        <p:spPr>
          <a:xfrm>
            <a:off x="4822285" y="171741"/>
            <a:ext cx="5601840" cy="94161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 name="Picture 3">
            <a:hlinkClick r:id="rId5"/>
            <a:extLst>
              <a:ext uri="{FF2B5EF4-FFF2-40B4-BE49-F238E27FC236}">
                <a16:creationId xmlns:a16="http://schemas.microsoft.com/office/drawing/2014/main" id="{0B463D60-69C4-2D05-A468-2A44A9898C55}"/>
              </a:ext>
            </a:extLst>
          </p:cNvPr>
          <p:cNvPicPr>
            <a:picLocks noChangeAspect="1"/>
          </p:cNvPicPr>
          <p:nvPr/>
        </p:nvPicPr>
        <p:blipFill>
          <a:blip r:embed="rId6"/>
          <a:stretch>
            <a:fillRect/>
          </a:stretch>
        </p:blipFill>
        <p:spPr>
          <a:xfrm>
            <a:off x="3569011" y="1344077"/>
            <a:ext cx="2784681" cy="89728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Picture 4">
            <a:hlinkClick r:id="rId7"/>
            <a:extLst>
              <a:ext uri="{FF2B5EF4-FFF2-40B4-BE49-F238E27FC236}">
                <a16:creationId xmlns:a16="http://schemas.microsoft.com/office/drawing/2014/main" id="{FD3291DD-98C4-1BD4-2BC9-1D3EE4462E03}"/>
              </a:ext>
            </a:extLst>
          </p:cNvPr>
          <p:cNvPicPr>
            <a:picLocks noChangeAspect="1"/>
          </p:cNvPicPr>
          <p:nvPr/>
        </p:nvPicPr>
        <p:blipFill>
          <a:blip r:embed="rId8"/>
          <a:stretch>
            <a:fillRect/>
          </a:stretch>
        </p:blipFill>
        <p:spPr>
          <a:xfrm>
            <a:off x="3541525" y="3308774"/>
            <a:ext cx="3644900" cy="7747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Picture 8">
            <a:hlinkClick r:id="rId9"/>
            <a:extLst>
              <a:ext uri="{FF2B5EF4-FFF2-40B4-BE49-F238E27FC236}">
                <a16:creationId xmlns:a16="http://schemas.microsoft.com/office/drawing/2014/main" id="{1A32C9B2-3A2C-8C4B-C90F-90919A6F2BD9}"/>
              </a:ext>
            </a:extLst>
          </p:cNvPr>
          <p:cNvPicPr>
            <a:picLocks noChangeAspect="1"/>
          </p:cNvPicPr>
          <p:nvPr/>
        </p:nvPicPr>
        <p:blipFill>
          <a:blip r:embed="rId10"/>
          <a:stretch>
            <a:fillRect/>
          </a:stretch>
        </p:blipFill>
        <p:spPr>
          <a:xfrm>
            <a:off x="6779144" y="1359874"/>
            <a:ext cx="2200950" cy="87768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1" name="Picture 10">
            <a:hlinkClick r:id="rId11"/>
            <a:extLst>
              <a:ext uri="{FF2B5EF4-FFF2-40B4-BE49-F238E27FC236}">
                <a16:creationId xmlns:a16="http://schemas.microsoft.com/office/drawing/2014/main" id="{80A6D03E-4BCC-82D8-1E9D-ACC1A95CE2F5}"/>
              </a:ext>
            </a:extLst>
          </p:cNvPr>
          <p:cNvPicPr>
            <a:picLocks noChangeAspect="1"/>
          </p:cNvPicPr>
          <p:nvPr/>
        </p:nvPicPr>
        <p:blipFill>
          <a:blip r:embed="rId12"/>
          <a:stretch>
            <a:fillRect/>
          </a:stretch>
        </p:blipFill>
        <p:spPr>
          <a:xfrm>
            <a:off x="3569011" y="4322694"/>
            <a:ext cx="3729745" cy="59550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28" name="Group 27">
            <a:extLst>
              <a:ext uri="{FF2B5EF4-FFF2-40B4-BE49-F238E27FC236}">
                <a16:creationId xmlns:a16="http://schemas.microsoft.com/office/drawing/2014/main" id="{4C8C6D1C-9DEB-86DD-FEBD-714153593E7E}"/>
              </a:ext>
            </a:extLst>
          </p:cNvPr>
          <p:cNvGrpSpPr/>
          <p:nvPr/>
        </p:nvGrpSpPr>
        <p:grpSpPr>
          <a:xfrm>
            <a:off x="9253528" y="3491584"/>
            <a:ext cx="2511360" cy="732480"/>
            <a:chOff x="8156822" y="3282403"/>
            <a:chExt cx="2511360" cy="732480"/>
          </a:xfrm>
        </p:grpSpPr>
        <p:pic>
          <p:nvPicPr>
            <p:cNvPr id="23" name="Picture 22">
              <a:hlinkClick r:id="rId13"/>
              <a:extLst>
                <a:ext uri="{FF2B5EF4-FFF2-40B4-BE49-F238E27FC236}">
                  <a16:creationId xmlns:a16="http://schemas.microsoft.com/office/drawing/2014/main" id="{E9BD2F12-10E8-E41C-4680-A2C0EB3E090E}"/>
                </a:ext>
              </a:extLst>
            </p:cNvPr>
            <p:cNvPicPr>
              <a:picLocks noChangeAspect="1"/>
            </p:cNvPicPr>
            <p:nvPr/>
          </p:nvPicPr>
          <p:blipFill>
            <a:blip r:embed="rId14"/>
            <a:stretch>
              <a:fillRect/>
            </a:stretch>
          </p:blipFill>
          <p:spPr>
            <a:xfrm>
              <a:off x="8156822" y="3282403"/>
              <a:ext cx="2511360" cy="732480"/>
            </a:xfrm>
            <a:prstGeom prst="rect">
              <a:avLst/>
            </a:prstGeom>
          </p:spPr>
        </p:pic>
        <p:pic>
          <p:nvPicPr>
            <p:cNvPr id="4100" name="Picture 4" descr="The YouTube logo: a history | Creative Bloq">
              <a:extLst>
                <a:ext uri="{FF2B5EF4-FFF2-40B4-BE49-F238E27FC236}">
                  <a16:creationId xmlns:a16="http://schemas.microsoft.com/office/drawing/2014/main" id="{E03C144C-E3CA-385A-340E-250F214F245F}"/>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9918785" y="3529180"/>
              <a:ext cx="616273" cy="34511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9" name="Group 28">
            <a:extLst>
              <a:ext uri="{FF2B5EF4-FFF2-40B4-BE49-F238E27FC236}">
                <a16:creationId xmlns:a16="http://schemas.microsoft.com/office/drawing/2014/main" id="{E4FEC8CF-B68C-1BA1-5862-156B8EB7F8A5}"/>
              </a:ext>
            </a:extLst>
          </p:cNvPr>
          <p:cNvGrpSpPr/>
          <p:nvPr/>
        </p:nvGrpSpPr>
        <p:grpSpPr>
          <a:xfrm>
            <a:off x="9195383" y="1366466"/>
            <a:ext cx="2706229" cy="690225"/>
            <a:chOff x="8124660" y="3996177"/>
            <a:chExt cx="2706229" cy="690225"/>
          </a:xfrm>
        </p:grpSpPr>
        <p:pic>
          <p:nvPicPr>
            <p:cNvPr id="22" name="Picture 21">
              <a:hlinkClick r:id="rId16"/>
              <a:extLst>
                <a:ext uri="{FF2B5EF4-FFF2-40B4-BE49-F238E27FC236}">
                  <a16:creationId xmlns:a16="http://schemas.microsoft.com/office/drawing/2014/main" id="{CB86C011-21F4-3820-B555-8BDFBBE9432E}"/>
                </a:ext>
              </a:extLst>
            </p:cNvPr>
            <p:cNvPicPr>
              <a:picLocks noChangeAspect="1"/>
            </p:cNvPicPr>
            <p:nvPr/>
          </p:nvPicPr>
          <p:blipFill>
            <a:blip r:embed="rId17"/>
            <a:stretch>
              <a:fillRect/>
            </a:stretch>
          </p:blipFill>
          <p:spPr>
            <a:xfrm>
              <a:off x="8124660" y="3996177"/>
              <a:ext cx="2706229" cy="690225"/>
            </a:xfrm>
            <a:prstGeom prst="rect">
              <a:avLst/>
            </a:prstGeom>
          </p:spPr>
        </p:pic>
        <p:pic>
          <p:nvPicPr>
            <p:cNvPr id="25" name="Picture 4" descr="The YouTube logo: a history | Creative Bloq">
              <a:extLst>
                <a:ext uri="{FF2B5EF4-FFF2-40B4-BE49-F238E27FC236}">
                  <a16:creationId xmlns:a16="http://schemas.microsoft.com/office/drawing/2014/main" id="{1A433CAD-412F-CA88-024D-16A92D34C203}"/>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0154479" y="4294921"/>
              <a:ext cx="616273" cy="34511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0" name="Group 29">
            <a:extLst>
              <a:ext uri="{FF2B5EF4-FFF2-40B4-BE49-F238E27FC236}">
                <a16:creationId xmlns:a16="http://schemas.microsoft.com/office/drawing/2014/main" id="{721846F1-A62A-B5B3-B1D9-DCCDA16A14AB}"/>
              </a:ext>
            </a:extLst>
          </p:cNvPr>
          <p:cNvGrpSpPr/>
          <p:nvPr/>
        </p:nvGrpSpPr>
        <p:grpSpPr>
          <a:xfrm>
            <a:off x="9249252" y="2411787"/>
            <a:ext cx="2598492" cy="675980"/>
            <a:chOff x="8188831" y="4686402"/>
            <a:chExt cx="2598492" cy="675980"/>
          </a:xfrm>
        </p:grpSpPr>
        <p:pic>
          <p:nvPicPr>
            <p:cNvPr id="21" name="Picture 20">
              <a:hlinkClick r:id="rId18"/>
              <a:extLst>
                <a:ext uri="{FF2B5EF4-FFF2-40B4-BE49-F238E27FC236}">
                  <a16:creationId xmlns:a16="http://schemas.microsoft.com/office/drawing/2014/main" id="{5EE22028-0A46-6B70-AE59-8A49FA7617E7}"/>
                </a:ext>
              </a:extLst>
            </p:cNvPr>
            <p:cNvPicPr>
              <a:picLocks noChangeAspect="1"/>
            </p:cNvPicPr>
            <p:nvPr/>
          </p:nvPicPr>
          <p:blipFill>
            <a:blip r:embed="rId19"/>
            <a:stretch>
              <a:fillRect/>
            </a:stretch>
          </p:blipFill>
          <p:spPr>
            <a:xfrm>
              <a:off x="8188831" y="4686402"/>
              <a:ext cx="2598492" cy="675980"/>
            </a:xfrm>
            <a:prstGeom prst="rect">
              <a:avLst/>
            </a:prstGeom>
          </p:spPr>
        </p:pic>
        <p:pic>
          <p:nvPicPr>
            <p:cNvPr id="26" name="Picture 4" descr="The YouTube logo: a history | Creative Bloq">
              <a:extLst>
                <a:ext uri="{FF2B5EF4-FFF2-40B4-BE49-F238E27FC236}">
                  <a16:creationId xmlns:a16="http://schemas.microsoft.com/office/drawing/2014/main" id="{110ADD70-3B75-8D66-DF31-8CE5BF515F5D}"/>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0051909" y="4985146"/>
              <a:ext cx="616273" cy="34511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1" name="Group 30">
            <a:extLst>
              <a:ext uri="{FF2B5EF4-FFF2-40B4-BE49-F238E27FC236}">
                <a16:creationId xmlns:a16="http://schemas.microsoft.com/office/drawing/2014/main" id="{AA09B8A4-8D90-3BDA-C33D-403DF8F0F3D4}"/>
              </a:ext>
            </a:extLst>
          </p:cNvPr>
          <p:cNvGrpSpPr/>
          <p:nvPr/>
        </p:nvGrpSpPr>
        <p:grpSpPr>
          <a:xfrm>
            <a:off x="9249252" y="4542628"/>
            <a:ext cx="2394321" cy="738799"/>
            <a:chOff x="8156822" y="5340222"/>
            <a:chExt cx="2394321" cy="738799"/>
          </a:xfrm>
        </p:grpSpPr>
        <p:pic>
          <p:nvPicPr>
            <p:cNvPr id="24" name="Picture 23">
              <a:hlinkClick r:id="rId20"/>
              <a:extLst>
                <a:ext uri="{FF2B5EF4-FFF2-40B4-BE49-F238E27FC236}">
                  <a16:creationId xmlns:a16="http://schemas.microsoft.com/office/drawing/2014/main" id="{CC9BF7DD-D5FF-19BD-F21F-F4FB26AC4D31}"/>
                </a:ext>
              </a:extLst>
            </p:cNvPr>
            <p:cNvPicPr>
              <a:picLocks noChangeAspect="1"/>
            </p:cNvPicPr>
            <p:nvPr/>
          </p:nvPicPr>
          <p:blipFill>
            <a:blip r:embed="rId21"/>
            <a:stretch>
              <a:fillRect/>
            </a:stretch>
          </p:blipFill>
          <p:spPr>
            <a:xfrm>
              <a:off x="8156822" y="5340222"/>
              <a:ext cx="2070100" cy="738799"/>
            </a:xfrm>
            <a:prstGeom prst="rect">
              <a:avLst/>
            </a:prstGeom>
            <a:ln>
              <a:solidFill>
                <a:srgbClr val="FFFFFF"/>
              </a:solidFill>
            </a:ln>
          </p:spPr>
        </p:pic>
        <p:pic>
          <p:nvPicPr>
            <p:cNvPr id="27" name="Picture 4" descr="The YouTube logo: a history | Creative Bloq">
              <a:extLst>
                <a:ext uri="{FF2B5EF4-FFF2-40B4-BE49-F238E27FC236}">
                  <a16:creationId xmlns:a16="http://schemas.microsoft.com/office/drawing/2014/main" id="{279B87F8-D3F6-5075-5450-CC8933994454}"/>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9934870" y="5632903"/>
              <a:ext cx="616273" cy="345113"/>
            </a:xfrm>
            <a:prstGeom prst="rect">
              <a:avLst/>
            </a:prstGeom>
            <a:noFill/>
            <a:ln>
              <a:solidFill>
                <a:srgbClr val="FFFFFF"/>
              </a:solidFill>
            </a:ln>
            <a:extLst>
              <a:ext uri="{909E8E84-426E-40DD-AFC4-6F175D3DCCD1}">
                <a14:hiddenFill xmlns:a14="http://schemas.microsoft.com/office/drawing/2010/main">
                  <a:solidFill>
                    <a:srgbClr val="FFFFFF"/>
                  </a:solidFill>
                </a14:hiddenFill>
              </a:ext>
            </a:extLst>
          </p:spPr>
        </p:pic>
      </p:grpSp>
      <p:grpSp>
        <p:nvGrpSpPr>
          <p:cNvPr id="34" name="Group 33">
            <a:extLst>
              <a:ext uri="{FF2B5EF4-FFF2-40B4-BE49-F238E27FC236}">
                <a16:creationId xmlns:a16="http://schemas.microsoft.com/office/drawing/2014/main" id="{22FBC647-CDBD-3C7E-56A8-B46046552892}"/>
              </a:ext>
            </a:extLst>
          </p:cNvPr>
          <p:cNvGrpSpPr/>
          <p:nvPr/>
        </p:nvGrpSpPr>
        <p:grpSpPr>
          <a:xfrm>
            <a:off x="3584235" y="5154240"/>
            <a:ext cx="2565400" cy="787400"/>
            <a:chOff x="5432889" y="4156682"/>
            <a:chExt cx="2565400" cy="787400"/>
          </a:xfrm>
        </p:grpSpPr>
        <p:pic>
          <p:nvPicPr>
            <p:cNvPr id="18" name="Picture 17">
              <a:hlinkClick r:id="rId22"/>
              <a:extLst>
                <a:ext uri="{FF2B5EF4-FFF2-40B4-BE49-F238E27FC236}">
                  <a16:creationId xmlns:a16="http://schemas.microsoft.com/office/drawing/2014/main" id="{CAC44CB7-0C90-657D-0186-7593EF17FA36}"/>
                </a:ext>
              </a:extLst>
            </p:cNvPr>
            <p:cNvPicPr>
              <a:picLocks noChangeAspect="1"/>
            </p:cNvPicPr>
            <p:nvPr/>
          </p:nvPicPr>
          <p:blipFill>
            <a:blip r:embed="rId23"/>
            <a:stretch>
              <a:fillRect/>
            </a:stretch>
          </p:blipFill>
          <p:spPr>
            <a:xfrm>
              <a:off x="5432889" y="4156682"/>
              <a:ext cx="2565400" cy="7874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2" name="TextBox 31">
              <a:extLst>
                <a:ext uri="{FF2B5EF4-FFF2-40B4-BE49-F238E27FC236}">
                  <a16:creationId xmlns:a16="http://schemas.microsoft.com/office/drawing/2014/main" id="{D888C322-6186-A306-CB53-24859EB5255A}"/>
                </a:ext>
              </a:extLst>
            </p:cNvPr>
            <p:cNvSpPr txBox="1"/>
            <p:nvPr/>
          </p:nvSpPr>
          <p:spPr>
            <a:xfrm>
              <a:off x="6175711" y="4172730"/>
              <a:ext cx="1356462" cy="307777"/>
            </a:xfrm>
            <a:prstGeom prst="rect">
              <a:avLst/>
            </a:prstGeom>
            <a:noFill/>
          </p:spPr>
          <p:txBody>
            <a:bodyPr wrap="none" rtlCol="0">
              <a:spAutoFit/>
            </a:bodyPr>
            <a:lstStyle/>
            <a:p>
              <a:pPr algn="l"/>
              <a:r>
                <a:rPr lang="en-US" sz="1400" err="1">
                  <a:solidFill>
                    <a:srgbClr val="62D84E"/>
                  </a:solidFill>
                  <a:latin typeface="Arial Rounded MT Bold" panose="020F0704030504030204" pitchFamily="34" charset="77"/>
                </a:rPr>
                <a:t>NowLearning</a:t>
              </a:r>
              <a:endParaRPr lang="en-US" sz="1400">
                <a:solidFill>
                  <a:srgbClr val="62D84E"/>
                </a:solidFill>
                <a:latin typeface="Arial Rounded MT Bold" panose="020F0704030504030204" pitchFamily="34" charset="77"/>
              </a:endParaRPr>
            </a:p>
          </p:txBody>
        </p:sp>
      </p:grpSp>
      <p:pic>
        <p:nvPicPr>
          <p:cNvPr id="7" name="Picture 6">
            <a:hlinkClick r:id="rId24"/>
            <a:extLst>
              <a:ext uri="{FF2B5EF4-FFF2-40B4-BE49-F238E27FC236}">
                <a16:creationId xmlns:a16="http://schemas.microsoft.com/office/drawing/2014/main" id="{0EC4B04B-E4DE-57A9-3A29-8ED358869A2F}"/>
              </a:ext>
            </a:extLst>
          </p:cNvPr>
          <p:cNvPicPr>
            <a:picLocks noChangeAspect="1"/>
          </p:cNvPicPr>
          <p:nvPr/>
        </p:nvPicPr>
        <p:blipFill>
          <a:blip r:embed="rId25"/>
          <a:stretch>
            <a:fillRect/>
          </a:stretch>
        </p:blipFill>
        <p:spPr>
          <a:xfrm>
            <a:off x="3453613" y="2396541"/>
            <a:ext cx="4864100" cy="68580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78113605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fade">
                                      <p:cBhvr>
                                        <p:cTn id="37" dur="500"/>
                                        <p:tgtEl>
                                          <p:spTgt spid="34"/>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fade">
                                      <p:cBhvr>
                                        <p:cTn id="42" dur="500"/>
                                        <p:tgtEl>
                                          <p:spTgt spid="29"/>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fade">
                                      <p:cBhvr>
                                        <p:cTn id="47" dur="500"/>
                                        <p:tgtEl>
                                          <p:spTgt spid="30"/>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28"/>
                                        </p:tgtEl>
                                        <p:attrNameLst>
                                          <p:attrName>style.visibility</p:attrName>
                                        </p:attrNameLst>
                                      </p:cBhvr>
                                      <p:to>
                                        <p:strVal val="visible"/>
                                      </p:to>
                                    </p:set>
                                    <p:animEffect transition="in" filter="fade">
                                      <p:cBhvr>
                                        <p:cTn id="52" dur="500"/>
                                        <p:tgtEl>
                                          <p:spTgt spid="28"/>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fade">
                                      <p:cBhvr>
                                        <p:cTn id="5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AB2DB468-E64C-479A-B251-3CEE1CE4D4BC}"/>
              </a:ext>
            </a:extLst>
          </p:cNvPr>
          <p:cNvSpPr>
            <a:spLocks noGrp="1"/>
          </p:cNvSpPr>
          <p:nvPr>
            <p:ph type="title"/>
          </p:nvPr>
        </p:nvSpPr>
        <p:spPr/>
        <p:txBody>
          <a:bodyPr/>
          <a:lstStyle/>
          <a:p>
            <a:r>
              <a:rPr lang="en-US"/>
              <a:t>Thank you</a:t>
            </a:r>
          </a:p>
        </p:txBody>
      </p:sp>
    </p:spTree>
    <p:extLst>
      <p:ext uri="{BB962C8B-B14F-4D97-AF65-F5344CB8AC3E}">
        <p14:creationId xmlns:p14="http://schemas.microsoft.com/office/powerpoint/2010/main" val="57499263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1875007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908C99-7352-44E2-847A-014A6128521F}"/>
              </a:ext>
            </a:extLst>
          </p:cNvPr>
          <p:cNvSpPr>
            <a:spLocks noGrp="1"/>
          </p:cNvSpPr>
          <p:nvPr>
            <p:ph type="title"/>
          </p:nvPr>
        </p:nvSpPr>
        <p:spPr/>
        <p:txBody>
          <a:bodyPr/>
          <a:lstStyle/>
          <a:p>
            <a:r>
              <a:rPr lang="en-US"/>
              <a:t>Safe harbor notice for forward-looking statements</a:t>
            </a:r>
          </a:p>
        </p:txBody>
      </p:sp>
    </p:spTree>
    <p:extLst>
      <p:ext uri="{BB962C8B-B14F-4D97-AF65-F5344CB8AC3E}">
        <p14:creationId xmlns:p14="http://schemas.microsoft.com/office/powerpoint/2010/main" val="119506659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F976D3-A15C-46A8-8552-8532A77DE103}"/>
              </a:ext>
            </a:extLst>
          </p:cNvPr>
          <p:cNvSpPr>
            <a:spLocks noGrp="1"/>
          </p:cNvSpPr>
          <p:nvPr>
            <p:ph type="title"/>
          </p:nvPr>
        </p:nvSpPr>
        <p:spPr>
          <a:xfrm>
            <a:off x="2521032" y="1685288"/>
            <a:ext cx="7204154" cy="2011057"/>
          </a:xfrm>
        </p:spPr>
        <p:txBody>
          <a:bodyPr anchor="ctr"/>
          <a:lstStyle/>
          <a:p>
            <a:r>
              <a:rPr lang="en-US" sz="6600"/>
              <a:t>If I knew then</a:t>
            </a:r>
            <a:br>
              <a:rPr lang="en-US" sz="6600"/>
            </a:br>
            <a:r>
              <a:rPr lang="en-US" sz="6600"/>
              <a:t>what I know now</a:t>
            </a:r>
          </a:p>
        </p:txBody>
      </p:sp>
      <p:sp>
        <p:nvSpPr>
          <p:cNvPr id="3" name="Text Placeholder 2">
            <a:extLst>
              <a:ext uri="{FF2B5EF4-FFF2-40B4-BE49-F238E27FC236}">
                <a16:creationId xmlns:a16="http://schemas.microsoft.com/office/drawing/2014/main" id="{64CE72A1-A0D1-4B2B-BBAA-B7BB46EEC4F5}"/>
              </a:ext>
            </a:extLst>
          </p:cNvPr>
          <p:cNvSpPr>
            <a:spLocks noGrp="1"/>
          </p:cNvSpPr>
          <p:nvPr>
            <p:ph type="body" sz="quarter" idx="12"/>
          </p:nvPr>
        </p:nvSpPr>
        <p:spPr>
          <a:xfrm>
            <a:off x="2521032" y="4727915"/>
            <a:ext cx="8350949" cy="623888"/>
          </a:xfrm>
        </p:spPr>
        <p:txBody>
          <a:bodyPr/>
          <a:lstStyle/>
          <a:p>
            <a:r>
              <a:rPr lang="en-US" sz="1800"/>
              <a:t> Literally Everyone</a:t>
            </a:r>
          </a:p>
        </p:txBody>
      </p:sp>
    </p:spTree>
    <p:extLst>
      <p:ext uri="{BB962C8B-B14F-4D97-AF65-F5344CB8AC3E}">
        <p14:creationId xmlns:p14="http://schemas.microsoft.com/office/powerpoint/2010/main" val="146628238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left)">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8221AA3-0EE4-EC65-CA17-3893366F0877}"/>
              </a:ext>
            </a:extLst>
          </p:cNvPr>
          <p:cNvSpPr txBox="1"/>
          <p:nvPr/>
        </p:nvSpPr>
        <p:spPr>
          <a:xfrm>
            <a:off x="1696674" y="2321004"/>
            <a:ext cx="9225602" cy="1107996"/>
          </a:xfrm>
          <a:prstGeom prst="rect">
            <a:avLst/>
          </a:prstGeom>
          <a:noFill/>
        </p:spPr>
        <p:txBody>
          <a:bodyPr wrap="none" rtlCol="0">
            <a:spAutoFit/>
          </a:bodyPr>
          <a:lstStyle/>
          <a:p>
            <a:pPr algn="l"/>
            <a:r>
              <a:rPr lang="en-US" sz="6600">
                <a:solidFill>
                  <a:srgbClr val="62D84E"/>
                </a:solidFill>
              </a:rPr>
              <a:t>61 Underdog Features</a:t>
            </a:r>
          </a:p>
        </p:txBody>
      </p:sp>
      <p:sp>
        <p:nvSpPr>
          <p:cNvPr id="7" name="TextBox 6">
            <a:extLst>
              <a:ext uri="{FF2B5EF4-FFF2-40B4-BE49-F238E27FC236}">
                <a16:creationId xmlns:a16="http://schemas.microsoft.com/office/drawing/2014/main" id="{7A761B11-5DD8-A3FD-B420-5D411FA78D68}"/>
              </a:ext>
            </a:extLst>
          </p:cNvPr>
          <p:cNvSpPr txBox="1"/>
          <p:nvPr/>
        </p:nvSpPr>
        <p:spPr>
          <a:xfrm>
            <a:off x="5163506" y="3728852"/>
            <a:ext cx="2291938" cy="461665"/>
          </a:xfrm>
          <a:prstGeom prst="rect">
            <a:avLst/>
          </a:prstGeom>
          <a:noFill/>
        </p:spPr>
        <p:txBody>
          <a:bodyPr wrap="square" rtlCol="0">
            <a:spAutoFit/>
          </a:bodyPr>
          <a:lstStyle/>
          <a:p>
            <a:pPr algn="l"/>
            <a:r>
              <a:rPr lang="en-US" sz="2400">
                <a:solidFill>
                  <a:srgbClr val="62D84E"/>
                </a:solidFill>
              </a:rPr>
              <a:t>and counting</a:t>
            </a:r>
          </a:p>
        </p:txBody>
      </p:sp>
    </p:spTree>
    <p:extLst>
      <p:ext uri="{BB962C8B-B14F-4D97-AF65-F5344CB8AC3E}">
        <p14:creationId xmlns:p14="http://schemas.microsoft.com/office/powerpoint/2010/main" val="278165337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100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E6EF96-DFD1-724A-BEC5-737F77E1DAFA}"/>
              </a:ext>
            </a:extLst>
          </p:cNvPr>
          <p:cNvSpPr>
            <a:spLocks noGrp="1"/>
          </p:cNvSpPr>
          <p:nvPr>
            <p:ph type="title"/>
          </p:nvPr>
        </p:nvSpPr>
        <p:spPr>
          <a:xfrm>
            <a:off x="0" y="315542"/>
            <a:ext cx="3247698" cy="956305"/>
          </a:xfrm>
        </p:spPr>
        <p:txBody>
          <a:bodyPr/>
          <a:lstStyle/>
          <a:p>
            <a:pPr algn="ctr"/>
            <a:r>
              <a:rPr lang="en-US" sz="3000"/>
              <a:t>User Experience Analytics</a:t>
            </a:r>
          </a:p>
        </p:txBody>
      </p:sp>
      <p:sp>
        <p:nvSpPr>
          <p:cNvPr id="6" name="Rectangle 5">
            <a:extLst>
              <a:ext uri="{FF2B5EF4-FFF2-40B4-BE49-F238E27FC236}">
                <a16:creationId xmlns:a16="http://schemas.microsoft.com/office/drawing/2014/main" id="{F8E6DAB8-3933-3469-8277-104C9CFCA0A5}"/>
              </a:ext>
            </a:extLst>
          </p:cNvPr>
          <p:cNvSpPr/>
          <p:nvPr/>
        </p:nvSpPr>
        <p:spPr>
          <a:xfrm>
            <a:off x="3247698" y="122663"/>
            <a:ext cx="8751014" cy="60994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err="1">
              <a:ln w="0"/>
              <a:solidFill>
                <a:schemeClr val="accent1"/>
              </a:solidFill>
              <a:effectLst>
                <a:outerShdw blurRad="38100" dist="25400" dir="5400000" algn="ctr" rotWithShape="0">
                  <a:srgbClr val="6E747A">
                    <a:alpha val="43000"/>
                  </a:srgbClr>
                </a:outerShdw>
              </a:effectLst>
            </a:endParaRPr>
          </a:p>
        </p:txBody>
      </p:sp>
      <p:pic>
        <p:nvPicPr>
          <p:cNvPr id="7" name="Picture 6">
            <a:extLst>
              <a:ext uri="{FF2B5EF4-FFF2-40B4-BE49-F238E27FC236}">
                <a16:creationId xmlns:a16="http://schemas.microsoft.com/office/drawing/2014/main" id="{5EF049DE-AB20-D2B7-561F-8571C4F8BD8A}"/>
              </a:ext>
            </a:extLst>
          </p:cNvPr>
          <p:cNvPicPr>
            <a:picLocks noChangeAspect="1"/>
          </p:cNvPicPr>
          <p:nvPr/>
        </p:nvPicPr>
        <p:blipFill>
          <a:blip r:embed="rId3"/>
          <a:stretch>
            <a:fillRect/>
          </a:stretch>
        </p:blipFill>
        <p:spPr>
          <a:xfrm>
            <a:off x="3737005" y="1136454"/>
            <a:ext cx="7772400" cy="4071877"/>
          </a:xfrm>
          <a:prstGeom prst="rect">
            <a:avLst/>
          </a:prstGeom>
        </p:spPr>
      </p:pic>
      <p:sp>
        <p:nvSpPr>
          <p:cNvPr id="8" name="TextBox 7">
            <a:extLst>
              <a:ext uri="{FF2B5EF4-FFF2-40B4-BE49-F238E27FC236}">
                <a16:creationId xmlns:a16="http://schemas.microsoft.com/office/drawing/2014/main" id="{5720E616-A373-5653-16D8-5ED3C46966DC}"/>
              </a:ext>
            </a:extLst>
          </p:cNvPr>
          <p:cNvSpPr txBox="1"/>
          <p:nvPr/>
        </p:nvSpPr>
        <p:spPr>
          <a:xfrm>
            <a:off x="520278" y="2283171"/>
            <a:ext cx="2238113" cy="369204"/>
          </a:xfrm>
          <a:prstGeom prst="rect">
            <a:avLst/>
          </a:prstGeom>
          <a:noFill/>
        </p:spPr>
        <p:txBody>
          <a:bodyPr wrap="none" rtlCol="0">
            <a:spAutoFit/>
          </a:bodyPr>
          <a:lstStyle/>
          <a:p>
            <a:pPr algn="l"/>
            <a:r>
              <a:rPr lang="en-US">
                <a:solidFill>
                  <a:schemeClr val="bg1"/>
                </a:solidFill>
              </a:rPr>
              <a:t>All current versions</a:t>
            </a:r>
          </a:p>
        </p:txBody>
      </p:sp>
      <p:cxnSp>
        <p:nvCxnSpPr>
          <p:cNvPr id="10" name="Straight Connector 9">
            <a:extLst>
              <a:ext uri="{FF2B5EF4-FFF2-40B4-BE49-F238E27FC236}">
                <a16:creationId xmlns:a16="http://schemas.microsoft.com/office/drawing/2014/main" id="{74CB0992-40C6-CF6C-1DCE-69F8D22B2691}"/>
              </a:ext>
            </a:extLst>
          </p:cNvPr>
          <p:cNvCxnSpPr/>
          <p:nvPr/>
        </p:nvCxnSpPr>
        <p:spPr>
          <a:xfrm>
            <a:off x="247426" y="1452283"/>
            <a:ext cx="2721684" cy="0"/>
          </a:xfrm>
          <a:prstGeom prst="line">
            <a:avLst/>
          </a:prstGeom>
          <a:ln w="12700">
            <a:solidFill>
              <a:srgbClr val="62D84E"/>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F4E1EA49-7C05-B87A-C219-2A357A242C82}"/>
              </a:ext>
            </a:extLst>
          </p:cNvPr>
          <p:cNvSpPr txBox="1"/>
          <p:nvPr/>
        </p:nvSpPr>
        <p:spPr>
          <a:xfrm>
            <a:off x="573575" y="3717652"/>
            <a:ext cx="1547218" cy="369204"/>
          </a:xfrm>
          <a:prstGeom prst="rect">
            <a:avLst/>
          </a:prstGeom>
          <a:noFill/>
        </p:spPr>
        <p:txBody>
          <a:bodyPr wrap="none" rtlCol="0">
            <a:spAutoFit/>
          </a:bodyPr>
          <a:lstStyle/>
          <a:p>
            <a:pPr algn="l"/>
            <a:r>
              <a:rPr lang="en-US">
                <a:solidFill>
                  <a:schemeClr val="bg1"/>
                </a:solidFill>
              </a:rPr>
              <a:t>Install plugin</a:t>
            </a:r>
          </a:p>
        </p:txBody>
      </p:sp>
      <p:sp>
        <p:nvSpPr>
          <p:cNvPr id="13" name="TextBox 12">
            <a:extLst>
              <a:ext uri="{FF2B5EF4-FFF2-40B4-BE49-F238E27FC236}">
                <a16:creationId xmlns:a16="http://schemas.microsoft.com/office/drawing/2014/main" id="{FAAED76D-E969-A212-B7E9-14F1AB46ECED}"/>
              </a:ext>
            </a:extLst>
          </p:cNvPr>
          <p:cNvSpPr txBox="1"/>
          <p:nvPr/>
        </p:nvSpPr>
        <p:spPr>
          <a:xfrm>
            <a:off x="242037" y="1789286"/>
            <a:ext cx="1521570" cy="400110"/>
          </a:xfrm>
          <a:prstGeom prst="rect">
            <a:avLst/>
          </a:prstGeom>
          <a:noFill/>
        </p:spPr>
        <p:txBody>
          <a:bodyPr wrap="none" rtlCol="0">
            <a:spAutoFit/>
          </a:bodyPr>
          <a:lstStyle/>
          <a:p>
            <a:pPr algn="l"/>
            <a:r>
              <a:rPr lang="en-US" sz="2000">
                <a:solidFill>
                  <a:schemeClr val="bg1"/>
                </a:solidFill>
              </a:rPr>
              <a:t>Availability</a:t>
            </a:r>
          </a:p>
        </p:txBody>
      </p:sp>
      <p:sp>
        <p:nvSpPr>
          <p:cNvPr id="14" name="TextBox 13">
            <a:extLst>
              <a:ext uri="{FF2B5EF4-FFF2-40B4-BE49-F238E27FC236}">
                <a16:creationId xmlns:a16="http://schemas.microsoft.com/office/drawing/2014/main" id="{D0B16980-6DB1-ABD8-EC2C-A70577A9DB80}"/>
              </a:ext>
            </a:extLst>
          </p:cNvPr>
          <p:cNvSpPr txBox="1"/>
          <p:nvPr/>
        </p:nvSpPr>
        <p:spPr>
          <a:xfrm>
            <a:off x="242037" y="3223767"/>
            <a:ext cx="1500732" cy="400110"/>
          </a:xfrm>
          <a:prstGeom prst="rect">
            <a:avLst/>
          </a:prstGeom>
          <a:noFill/>
        </p:spPr>
        <p:txBody>
          <a:bodyPr wrap="none" rtlCol="0">
            <a:spAutoFit/>
          </a:bodyPr>
          <a:lstStyle/>
          <a:p>
            <a:pPr algn="l"/>
            <a:r>
              <a:rPr lang="en-US" sz="2000">
                <a:solidFill>
                  <a:schemeClr val="bg1"/>
                </a:solidFill>
              </a:rPr>
              <a:t>Installation</a:t>
            </a:r>
          </a:p>
        </p:txBody>
      </p:sp>
      <p:sp>
        <p:nvSpPr>
          <p:cNvPr id="15" name="TextBox 14">
            <a:extLst>
              <a:ext uri="{FF2B5EF4-FFF2-40B4-BE49-F238E27FC236}">
                <a16:creationId xmlns:a16="http://schemas.microsoft.com/office/drawing/2014/main" id="{0A11AF3C-61B4-D0BC-9E70-2E090B29887E}"/>
              </a:ext>
            </a:extLst>
          </p:cNvPr>
          <p:cNvSpPr txBox="1"/>
          <p:nvPr/>
        </p:nvSpPr>
        <p:spPr>
          <a:xfrm>
            <a:off x="242037" y="4542628"/>
            <a:ext cx="2154757" cy="400110"/>
          </a:xfrm>
          <a:prstGeom prst="rect">
            <a:avLst/>
          </a:prstGeom>
          <a:noFill/>
        </p:spPr>
        <p:txBody>
          <a:bodyPr wrap="none" rtlCol="0">
            <a:spAutoFit/>
          </a:bodyPr>
          <a:lstStyle/>
          <a:p>
            <a:pPr algn="l"/>
            <a:r>
              <a:rPr lang="en-US" sz="2000">
                <a:solidFill>
                  <a:schemeClr val="bg1"/>
                </a:solidFill>
              </a:rPr>
              <a:t>Documentation</a:t>
            </a:r>
          </a:p>
        </p:txBody>
      </p:sp>
      <p:sp>
        <p:nvSpPr>
          <p:cNvPr id="16" name="TextBox 15">
            <a:extLst>
              <a:ext uri="{FF2B5EF4-FFF2-40B4-BE49-F238E27FC236}">
                <a16:creationId xmlns:a16="http://schemas.microsoft.com/office/drawing/2014/main" id="{454EC1E3-3909-FDFB-EA7B-577DDEBDE3DE}"/>
              </a:ext>
            </a:extLst>
          </p:cNvPr>
          <p:cNvSpPr txBox="1"/>
          <p:nvPr/>
        </p:nvSpPr>
        <p:spPr>
          <a:xfrm>
            <a:off x="573575" y="5036513"/>
            <a:ext cx="1499128" cy="369204"/>
          </a:xfrm>
          <a:prstGeom prst="rect">
            <a:avLst/>
          </a:prstGeom>
          <a:noFill/>
        </p:spPr>
        <p:txBody>
          <a:bodyPr wrap="none" rtlCol="0">
            <a:spAutoFit/>
          </a:bodyPr>
          <a:lstStyle/>
          <a:p>
            <a:pPr algn="l"/>
            <a:r>
              <a:rPr lang="en-US">
                <a:solidFill>
                  <a:schemeClr val="bg1"/>
                </a:solidFill>
                <a:hlinkClick r:id="rId4"/>
              </a:rPr>
              <a:t>Doc site link</a:t>
            </a:r>
            <a:endParaRPr lang="en-US">
              <a:solidFill>
                <a:schemeClr val="bg1"/>
              </a:solidFill>
            </a:endParaRPr>
          </a:p>
        </p:txBody>
      </p:sp>
    </p:spTree>
    <p:extLst>
      <p:ext uri="{BB962C8B-B14F-4D97-AF65-F5344CB8AC3E}">
        <p14:creationId xmlns:p14="http://schemas.microsoft.com/office/powerpoint/2010/main" val="392241361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E6EF96-DFD1-724A-BEC5-737F77E1DAFA}"/>
              </a:ext>
            </a:extLst>
          </p:cNvPr>
          <p:cNvSpPr>
            <a:spLocks noGrp="1"/>
          </p:cNvSpPr>
          <p:nvPr>
            <p:ph type="title"/>
          </p:nvPr>
        </p:nvSpPr>
        <p:spPr>
          <a:xfrm>
            <a:off x="0" y="436843"/>
            <a:ext cx="3247698" cy="996510"/>
          </a:xfrm>
        </p:spPr>
        <p:txBody>
          <a:bodyPr/>
          <a:lstStyle/>
          <a:p>
            <a:pPr algn="ctr"/>
            <a:r>
              <a:rPr lang="en-US" sz="3000"/>
              <a:t>Automated Test Framework</a:t>
            </a:r>
          </a:p>
        </p:txBody>
      </p:sp>
      <p:sp>
        <p:nvSpPr>
          <p:cNvPr id="6" name="Rectangle 5">
            <a:extLst>
              <a:ext uri="{FF2B5EF4-FFF2-40B4-BE49-F238E27FC236}">
                <a16:creationId xmlns:a16="http://schemas.microsoft.com/office/drawing/2014/main" id="{F8E6DAB8-3933-3469-8277-104C9CFCA0A5}"/>
              </a:ext>
            </a:extLst>
          </p:cNvPr>
          <p:cNvSpPr/>
          <p:nvPr/>
        </p:nvSpPr>
        <p:spPr>
          <a:xfrm>
            <a:off x="3247698" y="122663"/>
            <a:ext cx="8751014" cy="60994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err="1">
              <a:ln w="0"/>
              <a:solidFill>
                <a:schemeClr val="accent1"/>
              </a:solidFill>
              <a:effectLst>
                <a:outerShdw blurRad="38100" dist="25400" dir="5400000" algn="ctr" rotWithShape="0">
                  <a:srgbClr val="6E747A">
                    <a:alpha val="43000"/>
                  </a:srgbClr>
                </a:outerShdw>
              </a:effectLst>
            </a:endParaRPr>
          </a:p>
        </p:txBody>
      </p:sp>
      <p:sp>
        <p:nvSpPr>
          <p:cNvPr id="8" name="TextBox 7">
            <a:extLst>
              <a:ext uri="{FF2B5EF4-FFF2-40B4-BE49-F238E27FC236}">
                <a16:creationId xmlns:a16="http://schemas.microsoft.com/office/drawing/2014/main" id="{5720E616-A373-5653-16D8-5ED3C46966DC}"/>
              </a:ext>
            </a:extLst>
          </p:cNvPr>
          <p:cNvSpPr txBox="1"/>
          <p:nvPr/>
        </p:nvSpPr>
        <p:spPr>
          <a:xfrm>
            <a:off x="520278" y="2283171"/>
            <a:ext cx="2238113" cy="369204"/>
          </a:xfrm>
          <a:prstGeom prst="rect">
            <a:avLst/>
          </a:prstGeom>
          <a:noFill/>
        </p:spPr>
        <p:txBody>
          <a:bodyPr wrap="none" rtlCol="0">
            <a:spAutoFit/>
          </a:bodyPr>
          <a:lstStyle/>
          <a:p>
            <a:pPr algn="l"/>
            <a:r>
              <a:rPr lang="en-US">
                <a:solidFill>
                  <a:schemeClr val="bg1"/>
                </a:solidFill>
              </a:rPr>
              <a:t>All current versions</a:t>
            </a:r>
          </a:p>
        </p:txBody>
      </p:sp>
      <p:cxnSp>
        <p:nvCxnSpPr>
          <p:cNvPr id="10" name="Straight Connector 9">
            <a:extLst>
              <a:ext uri="{FF2B5EF4-FFF2-40B4-BE49-F238E27FC236}">
                <a16:creationId xmlns:a16="http://schemas.microsoft.com/office/drawing/2014/main" id="{74CB0992-40C6-CF6C-1DCE-69F8D22B2691}"/>
              </a:ext>
            </a:extLst>
          </p:cNvPr>
          <p:cNvCxnSpPr/>
          <p:nvPr/>
        </p:nvCxnSpPr>
        <p:spPr>
          <a:xfrm>
            <a:off x="247426" y="1452283"/>
            <a:ext cx="2721684" cy="0"/>
          </a:xfrm>
          <a:prstGeom prst="line">
            <a:avLst/>
          </a:prstGeom>
          <a:ln w="12700">
            <a:solidFill>
              <a:srgbClr val="62D84E"/>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F4E1EA49-7C05-B87A-C219-2A357A242C82}"/>
              </a:ext>
            </a:extLst>
          </p:cNvPr>
          <p:cNvSpPr txBox="1"/>
          <p:nvPr/>
        </p:nvSpPr>
        <p:spPr>
          <a:xfrm>
            <a:off x="573575" y="3717652"/>
            <a:ext cx="2331087" cy="369204"/>
          </a:xfrm>
          <a:prstGeom prst="rect">
            <a:avLst/>
          </a:prstGeom>
          <a:noFill/>
        </p:spPr>
        <p:txBody>
          <a:bodyPr wrap="none" rtlCol="0">
            <a:spAutoFit/>
          </a:bodyPr>
          <a:lstStyle/>
          <a:p>
            <a:pPr algn="l"/>
            <a:r>
              <a:rPr lang="en-US">
                <a:solidFill>
                  <a:schemeClr val="bg1"/>
                </a:solidFill>
              </a:rPr>
              <a:t>Enabled by default</a:t>
            </a:r>
          </a:p>
        </p:txBody>
      </p:sp>
      <p:sp>
        <p:nvSpPr>
          <p:cNvPr id="13" name="TextBox 12">
            <a:extLst>
              <a:ext uri="{FF2B5EF4-FFF2-40B4-BE49-F238E27FC236}">
                <a16:creationId xmlns:a16="http://schemas.microsoft.com/office/drawing/2014/main" id="{FAAED76D-E969-A212-B7E9-14F1AB46ECED}"/>
              </a:ext>
            </a:extLst>
          </p:cNvPr>
          <p:cNvSpPr txBox="1"/>
          <p:nvPr/>
        </p:nvSpPr>
        <p:spPr>
          <a:xfrm>
            <a:off x="242037" y="1789286"/>
            <a:ext cx="1521570" cy="400110"/>
          </a:xfrm>
          <a:prstGeom prst="rect">
            <a:avLst/>
          </a:prstGeom>
          <a:noFill/>
        </p:spPr>
        <p:txBody>
          <a:bodyPr wrap="none" rtlCol="0">
            <a:spAutoFit/>
          </a:bodyPr>
          <a:lstStyle/>
          <a:p>
            <a:pPr algn="l"/>
            <a:r>
              <a:rPr lang="en-US" sz="2000">
                <a:solidFill>
                  <a:schemeClr val="bg1"/>
                </a:solidFill>
              </a:rPr>
              <a:t>Availability</a:t>
            </a:r>
          </a:p>
        </p:txBody>
      </p:sp>
      <p:sp>
        <p:nvSpPr>
          <p:cNvPr id="14" name="TextBox 13">
            <a:extLst>
              <a:ext uri="{FF2B5EF4-FFF2-40B4-BE49-F238E27FC236}">
                <a16:creationId xmlns:a16="http://schemas.microsoft.com/office/drawing/2014/main" id="{D0B16980-6DB1-ABD8-EC2C-A70577A9DB80}"/>
              </a:ext>
            </a:extLst>
          </p:cNvPr>
          <p:cNvSpPr txBox="1"/>
          <p:nvPr/>
        </p:nvSpPr>
        <p:spPr>
          <a:xfrm>
            <a:off x="242037" y="3223767"/>
            <a:ext cx="1500732" cy="400110"/>
          </a:xfrm>
          <a:prstGeom prst="rect">
            <a:avLst/>
          </a:prstGeom>
          <a:noFill/>
        </p:spPr>
        <p:txBody>
          <a:bodyPr wrap="none" rtlCol="0">
            <a:spAutoFit/>
          </a:bodyPr>
          <a:lstStyle/>
          <a:p>
            <a:pPr algn="l"/>
            <a:r>
              <a:rPr lang="en-US" sz="2000">
                <a:solidFill>
                  <a:schemeClr val="bg1"/>
                </a:solidFill>
              </a:rPr>
              <a:t>Installation</a:t>
            </a:r>
          </a:p>
        </p:txBody>
      </p:sp>
      <p:sp>
        <p:nvSpPr>
          <p:cNvPr id="15" name="TextBox 14">
            <a:extLst>
              <a:ext uri="{FF2B5EF4-FFF2-40B4-BE49-F238E27FC236}">
                <a16:creationId xmlns:a16="http://schemas.microsoft.com/office/drawing/2014/main" id="{0A11AF3C-61B4-D0BC-9E70-2E090B29887E}"/>
              </a:ext>
            </a:extLst>
          </p:cNvPr>
          <p:cNvSpPr txBox="1"/>
          <p:nvPr/>
        </p:nvSpPr>
        <p:spPr>
          <a:xfrm>
            <a:off x="242037" y="4542628"/>
            <a:ext cx="2154757" cy="400110"/>
          </a:xfrm>
          <a:prstGeom prst="rect">
            <a:avLst/>
          </a:prstGeom>
          <a:noFill/>
        </p:spPr>
        <p:txBody>
          <a:bodyPr wrap="none" rtlCol="0">
            <a:spAutoFit/>
          </a:bodyPr>
          <a:lstStyle/>
          <a:p>
            <a:pPr algn="l"/>
            <a:r>
              <a:rPr lang="en-US" sz="2000">
                <a:solidFill>
                  <a:schemeClr val="bg1"/>
                </a:solidFill>
              </a:rPr>
              <a:t>Documentation</a:t>
            </a:r>
          </a:p>
        </p:txBody>
      </p:sp>
      <p:sp>
        <p:nvSpPr>
          <p:cNvPr id="16" name="TextBox 15">
            <a:extLst>
              <a:ext uri="{FF2B5EF4-FFF2-40B4-BE49-F238E27FC236}">
                <a16:creationId xmlns:a16="http://schemas.microsoft.com/office/drawing/2014/main" id="{454EC1E3-3909-FDFB-EA7B-577DDEBDE3DE}"/>
              </a:ext>
            </a:extLst>
          </p:cNvPr>
          <p:cNvSpPr txBox="1"/>
          <p:nvPr/>
        </p:nvSpPr>
        <p:spPr>
          <a:xfrm>
            <a:off x="573575" y="5036513"/>
            <a:ext cx="1499128" cy="369204"/>
          </a:xfrm>
          <a:prstGeom prst="rect">
            <a:avLst/>
          </a:prstGeom>
          <a:noFill/>
        </p:spPr>
        <p:txBody>
          <a:bodyPr wrap="none" rtlCol="0">
            <a:spAutoFit/>
          </a:bodyPr>
          <a:lstStyle/>
          <a:p>
            <a:pPr algn="l"/>
            <a:r>
              <a:rPr lang="en-US">
                <a:solidFill>
                  <a:schemeClr val="bg1"/>
                </a:solidFill>
                <a:hlinkClick r:id="rId5"/>
              </a:rPr>
              <a:t>Doc site link</a:t>
            </a:r>
            <a:endParaRPr lang="en-US">
              <a:solidFill>
                <a:schemeClr val="bg1"/>
              </a:solidFill>
            </a:endParaRPr>
          </a:p>
        </p:txBody>
      </p:sp>
      <p:sp>
        <p:nvSpPr>
          <p:cNvPr id="3" name="Title 1">
            <a:extLst>
              <a:ext uri="{FF2B5EF4-FFF2-40B4-BE49-F238E27FC236}">
                <a16:creationId xmlns:a16="http://schemas.microsoft.com/office/drawing/2014/main" id="{69E1EDB3-86BD-2E65-4ABD-18111280D23C}"/>
              </a:ext>
            </a:extLst>
          </p:cNvPr>
          <p:cNvSpPr txBox="1">
            <a:spLocks/>
          </p:cNvSpPr>
          <p:nvPr/>
        </p:nvSpPr>
        <p:spPr>
          <a:xfrm>
            <a:off x="15485" y="666"/>
            <a:ext cx="3247698" cy="436177"/>
          </a:xfrm>
          <a:prstGeom prst="rect">
            <a:avLst/>
          </a:prstGeom>
        </p:spPr>
        <p:txBody>
          <a:bodyPr vert="horz" lIns="91440" tIns="45720" rIns="91440" bIns="45720" rtlCol="0" anchor="t" anchorCtr="0">
            <a:noAutofit/>
          </a:bodyPr>
          <a:lstStyle>
            <a:lvl1pPr algn="l" defTabSz="914400" rtl="0" eaLnBrk="1" latinLnBrk="0" hangingPunct="1">
              <a:lnSpc>
                <a:spcPct val="100000"/>
              </a:lnSpc>
              <a:spcBef>
                <a:spcPct val="0"/>
              </a:spcBef>
              <a:buNone/>
              <a:defRPr sz="3200" b="1" kern="1200">
                <a:solidFill>
                  <a:schemeClr val="bg1"/>
                </a:solidFill>
                <a:latin typeface="+mj-lt"/>
                <a:ea typeface="+mj-ea"/>
                <a:cs typeface="+mj-cs"/>
              </a:defRPr>
            </a:lvl1pPr>
          </a:lstStyle>
          <a:p>
            <a:pPr algn="ctr"/>
            <a:r>
              <a:rPr lang="en-US" sz="3000"/>
              <a:t>Headless</a:t>
            </a:r>
          </a:p>
        </p:txBody>
      </p:sp>
      <p:pic>
        <p:nvPicPr>
          <p:cNvPr id="4" name="ATF Demo" descr="ATF Demo">
            <a:hlinkClick r:id="" action="ppaction://media"/>
            <a:extLst>
              <a:ext uri="{FF2B5EF4-FFF2-40B4-BE49-F238E27FC236}">
                <a16:creationId xmlns:a16="http://schemas.microsoft.com/office/drawing/2014/main" id="{B9E3F16C-A79E-24E0-D6A7-63282E0F198E}"/>
              </a:ext>
            </a:extLst>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3762357" y="997791"/>
            <a:ext cx="7731693" cy="4349203"/>
          </a:xfrm>
          <a:prstGeom prst="rect">
            <a:avLst/>
          </a:prstGeom>
        </p:spPr>
      </p:pic>
    </p:spTree>
    <p:extLst>
      <p:ext uri="{BB962C8B-B14F-4D97-AF65-F5344CB8AC3E}">
        <p14:creationId xmlns:p14="http://schemas.microsoft.com/office/powerpoint/2010/main" val="64735174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31066"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4"/>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4"/>
                                        </p:tgtEl>
                                      </p:cBhvr>
                                    </p:cmd>
                                  </p:childTnLst>
                                </p:cTn>
                              </p:par>
                            </p:childTnLst>
                          </p:cTn>
                        </p:par>
                      </p:childTnLst>
                    </p:cTn>
                  </p:par>
                </p:childTnLst>
              </p:cTn>
              <p:nextCondLst>
                <p:cond evt="onClick" delay="0">
                  <p:tgtEl>
                    <p:spTgt spid="4"/>
                  </p:tgtEl>
                </p:cond>
              </p:nextCondLst>
            </p:seq>
            <p:video>
              <p:cMediaNode vol="80000">
                <p:cTn id="12" repeatCount="0" fill="hold" display="0">
                  <p:stCondLst>
                    <p:cond delay="indefinite"/>
                  </p:stCondLst>
                </p:cTn>
                <p:tgtEl>
                  <p:spTgt spid="4"/>
                </p:tgtEl>
              </p:cMediaNode>
            </p:vide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E6EF96-DFD1-724A-BEC5-737F77E1DAFA}"/>
              </a:ext>
            </a:extLst>
          </p:cNvPr>
          <p:cNvSpPr>
            <a:spLocks noGrp="1"/>
          </p:cNvSpPr>
          <p:nvPr>
            <p:ph type="title"/>
          </p:nvPr>
        </p:nvSpPr>
        <p:spPr>
          <a:xfrm>
            <a:off x="15485" y="261589"/>
            <a:ext cx="3247698" cy="956305"/>
          </a:xfrm>
        </p:spPr>
        <p:txBody>
          <a:bodyPr/>
          <a:lstStyle/>
          <a:p>
            <a:pPr algn="ctr"/>
            <a:r>
              <a:rPr lang="en-US" sz="3000"/>
              <a:t>Decision</a:t>
            </a:r>
            <a:br>
              <a:rPr lang="en-US" sz="3000"/>
            </a:br>
            <a:r>
              <a:rPr lang="en-US" sz="3000"/>
              <a:t>Builder</a:t>
            </a:r>
          </a:p>
        </p:txBody>
      </p:sp>
      <p:sp>
        <p:nvSpPr>
          <p:cNvPr id="6" name="Rectangle 5">
            <a:extLst>
              <a:ext uri="{FF2B5EF4-FFF2-40B4-BE49-F238E27FC236}">
                <a16:creationId xmlns:a16="http://schemas.microsoft.com/office/drawing/2014/main" id="{F8E6DAB8-3933-3469-8277-104C9CFCA0A5}"/>
              </a:ext>
            </a:extLst>
          </p:cNvPr>
          <p:cNvSpPr/>
          <p:nvPr/>
        </p:nvSpPr>
        <p:spPr>
          <a:xfrm>
            <a:off x="3247698" y="122663"/>
            <a:ext cx="8751014" cy="60994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err="1">
              <a:ln w="0"/>
              <a:solidFill>
                <a:schemeClr val="accent1"/>
              </a:solidFill>
              <a:effectLst>
                <a:outerShdw blurRad="38100" dist="25400" dir="5400000" algn="ctr" rotWithShape="0">
                  <a:srgbClr val="6E747A">
                    <a:alpha val="43000"/>
                  </a:srgbClr>
                </a:outerShdw>
              </a:effectLst>
            </a:endParaRPr>
          </a:p>
        </p:txBody>
      </p:sp>
      <p:sp>
        <p:nvSpPr>
          <p:cNvPr id="8" name="TextBox 7">
            <a:extLst>
              <a:ext uri="{FF2B5EF4-FFF2-40B4-BE49-F238E27FC236}">
                <a16:creationId xmlns:a16="http://schemas.microsoft.com/office/drawing/2014/main" id="{5720E616-A373-5653-16D8-5ED3C46966DC}"/>
              </a:ext>
            </a:extLst>
          </p:cNvPr>
          <p:cNvSpPr txBox="1"/>
          <p:nvPr/>
        </p:nvSpPr>
        <p:spPr>
          <a:xfrm>
            <a:off x="520278" y="2283171"/>
            <a:ext cx="2238113" cy="369204"/>
          </a:xfrm>
          <a:prstGeom prst="rect">
            <a:avLst/>
          </a:prstGeom>
          <a:noFill/>
        </p:spPr>
        <p:txBody>
          <a:bodyPr wrap="none" rtlCol="0">
            <a:spAutoFit/>
          </a:bodyPr>
          <a:lstStyle/>
          <a:p>
            <a:pPr algn="l"/>
            <a:r>
              <a:rPr lang="en-US">
                <a:solidFill>
                  <a:schemeClr val="bg1"/>
                </a:solidFill>
              </a:rPr>
              <a:t>All current versions</a:t>
            </a:r>
          </a:p>
        </p:txBody>
      </p:sp>
      <p:cxnSp>
        <p:nvCxnSpPr>
          <p:cNvPr id="10" name="Straight Connector 9">
            <a:extLst>
              <a:ext uri="{FF2B5EF4-FFF2-40B4-BE49-F238E27FC236}">
                <a16:creationId xmlns:a16="http://schemas.microsoft.com/office/drawing/2014/main" id="{74CB0992-40C6-CF6C-1DCE-69F8D22B2691}"/>
              </a:ext>
            </a:extLst>
          </p:cNvPr>
          <p:cNvCxnSpPr/>
          <p:nvPr/>
        </p:nvCxnSpPr>
        <p:spPr>
          <a:xfrm>
            <a:off x="247426" y="1452283"/>
            <a:ext cx="2721684" cy="0"/>
          </a:xfrm>
          <a:prstGeom prst="line">
            <a:avLst/>
          </a:prstGeom>
          <a:ln w="12700">
            <a:solidFill>
              <a:srgbClr val="62D84E"/>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F4E1EA49-7C05-B87A-C219-2A357A242C82}"/>
              </a:ext>
            </a:extLst>
          </p:cNvPr>
          <p:cNvSpPr txBox="1"/>
          <p:nvPr/>
        </p:nvSpPr>
        <p:spPr>
          <a:xfrm>
            <a:off x="573575" y="3717652"/>
            <a:ext cx="1547218" cy="369204"/>
          </a:xfrm>
          <a:prstGeom prst="rect">
            <a:avLst/>
          </a:prstGeom>
          <a:noFill/>
        </p:spPr>
        <p:txBody>
          <a:bodyPr wrap="none" rtlCol="0">
            <a:spAutoFit/>
          </a:bodyPr>
          <a:lstStyle/>
          <a:p>
            <a:pPr algn="l"/>
            <a:r>
              <a:rPr lang="en-US">
                <a:solidFill>
                  <a:schemeClr val="bg1"/>
                </a:solidFill>
              </a:rPr>
              <a:t>Install plugin</a:t>
            </a:r>
          </a:p>
        </p:txBody>
      </p:sp>
      <p:sp>
        <p:nvSpPr>
          <p:cNvPr id="13" name="TextBox 12">
            <a:extLst>
              <a:ext uri="{FF2B5EF4-FFF2-40B4-BE49-F238E27FC236}">
                <a16:creationId xmlns:a16="http://schemas.microsoft.com/office/drawing/2014/main" id="{FAAED76D-E969-A212-B7E9-14F1AB46ECED}"/>
              </a:ext>
            </a:extLst>
          </p:cNvPr>
          <p:cNvSpPr txBox="1"/>
          <p:nvPr/>
        </p:nvSpPr>
        <p:spPr>
          <a:xfrm>
            <a:off x="242037" y="1789286"/>
            <a:ext cx="1521570" cy="400110"/>
          </a:xfrm>
          <a:prstGeom prst="rect">
            <a:avLst/>
          </a:prstGeom>
          <a:noFill/>
        </p:spPr>
        <p:txBody>
          <a:bodyPr wrap="none" rtlCol="0">
            <a:spAutoFit/>
          </a:bodyPr>
          <a:lstStyle/>
          <a:p>
            <a:pPr algn="l"/>
            <a:r>
              <a:rPr lang="en-US" sz="2000">
                <a:solidFill>
                  <a:schemeClr val="bg1"/>
                </a:solidFill>
              </a:rPr>
              <a:t>Availability</a:t>
            </a:r>
          </a:p>
        </p:txBody>
      </p:sp>
      <p:sp>
        <p:nvSpPr>
          <p:cNvPr id="14" name="TextBox 13">
            <a:extLst>
              <a:ext uri="{FF2B5EF4-FFF2-40B4-BE49-F238E27FC236}">
                <a16:creationId xmlns:a16="http://schemas.microsoft.com/office/drawing/2014/main" id="{D0B16980-6DB1-ABD8-EC2C-A70577A9DB80}"/>
              </a:ext>
            </a:extLst>
          </p:cNvPr>
          <p:cNvSpPr txBox="1"/>
          <p:nvPr/>
        </p:nvSpPr>
        <p:spPr>
          <a:xfrm>
            <a:off x="242037" y="3223767"/>
            <a:ext cx="1500732" cy="400110"/>
          </a:xfrm>
          <a:prstGeom prst="rect">
            <a:avLst/>
          </a:prstGeom>
          <a:noFill/>
        </p:spPr>
        <p:txBody>
          <a:bodyPr wrap="none" rtlCol="0">
            <a:spAutoFit/>
          </a:bodyPr>
          <a:lstStyle/>
          <a:p>
            <a:pPr algn="l"/>
            <a:r>
              <a:rPr lang="en-US" sz="2000">
                <a:solidFill>
                  <a:schemeClr val="bg1"/>
                </a:solidFill>
              </a:rPr>
              <a:t>Installation</a:t>
            </a:r>
          </a:p>
        </p:txBody>
      </p:sp>
      <p:sp>
        <p:nvSpPr>
          <p:cNvPr id="15" name="TextBox 14">
            <a:extLst>
              <a:ext uri="{FF2B5EF4-FFF2-40B4-BE49-F238E27FC236}">
                <a16:creationId xmlns:a16="http://schemas.microsoft.com/office/drawing/2014/main" id="{0A11AF3C-61B4-D0BC-9E70-2E090B29887E}"/>
              </a:ext>
            </a:extLst>
          </p:cNvPr>
          <p:cNvSpPr txBox="1"/>
          <p:nvPr/>
        </p:nvSpPr>
        <p:spPr>
          <a:xfrm>
            <a:off x="242037" y="4542628"/>
            <a:ext cx="2154757" cy="400110"/>
          </a:xfrm>
          <a:prstGeom prst="rect">
            <a:avLst/>
          </a:prstGeom>
          <a:noFill/>
        </p:spPr>
        <p:txBody>
          <a:bodyPr wrap="none" rtlCol="0">
            <a:spAutoFit/>
          </a:bodyPr>
          <a:lstStyle/>
          <a:p>
            <a:pPr algn="l"/>
            <a:r>
              <a:rPr lang="en-US" sz="2000">
                <a:solidFill>
                  <a:schemeClr val="bg1"/>
                </a:solidFill>
              </a:rPr>
              <a:t>Documentation</a:t>
            </a:r>
          </a:p>
        </p:txBody>
      </p:sp>
      <p:sp>
        <p:nvSpPr>
          <p:cNvPr id="16" name="TextBox 15">
            <a:extLst>
              <a:ext uri="{FF2B5EF4-FFF2-40B4-BE49-F238E27FC236}">
                <a16:creationId xmlns:a16="http://schemas.microsoft.com/office/drawing/2014/main" id="{454EC1E3-3909-FDFB-EA7B-577DDEBDE3DE}"/>
              </a:ext>
            </a:extLst>
          </p:cNvPr>
          <p:cNvSpPr txBox="1"/>
          <p:nvPr/>
        </p:nvSpPr>
        <p:spPr>
          <a:xfrm>
            <a:off x="573575" y="5036513"/>
            <a:ext cx="1499128" cy="369204"/>
          </a:xfrm>
          <a:prstGeom prst="rect">
            <a:avLst/>
          </a:prstGeom>
          <a:noFill/>
        </p:spPr>
        <p:txBody>
          <a:bodyPr wrap="none" rtlCol="0">
            <a:spAutoFit/>
          </a:bodyPr>
          <a:lstStyle/>
          <a:p>
            <a:pPr algn="l"/>
            <a:r>
              <a:rPr lang="en-US">
                <a:solidFill>
                  <a:schemeClr val="bg1"/>
                </a:solidFill>
                <a:hlinkClick r:id="rId3"/>
              </a:rPr>
              <a:t>Doc site link</a:t>
            </a:r>
            <a:endParaRPr lang="en-US">
              <a:solidFill>
                <a:schemeClr val="bg1"/>
              </a:solidFill>
            </a:endParaRPr>
          </a:p>
        </p:txBody>
      </p:sp>
      <p:pic>
        <p:nvPicPr>
          <p:cNvPr id="3" name="Picture 2">
            <a:extLst>
              <a:ext uri="{FF2B5EF4-FFF2-40B4-BE49-F238E27FC236}">
                <a16:creationId xmlns:a16="http://schemas.microsoft.com/office/drawing/2014/main" id="{519AFD5B-A3C3-67FC-9EB4-F3246D321A3F}"/>
              </a:ext>
            </a:extLst>
          </p:cNvPr>
          <p:cNvPicPr>
            <a:picLocks noChangeAspect="1"/>
          </p:cNvPicPr>
          <p:nvPr/>
        </p:nvPicPr>
        <p:blipFill>
          <a:blip r:embed="rId4"/>
          <a:stretch>
            <a:fillRect/>
          </a:stretch>
        </p:blipFill>
        <p:spPr>
          <a:xfrm>
            <a:off x="3737005" y="863456"/>
            <a:ext cx="7772400" cy="4617874"/>
          </a:xfrm>
          <a:prstGeom prst="rect">
            <a:avLst/>
          </a:prstGeom>
        </p:spPr>
      </p:pic>
    </p:spTree>
    <p:extLst>
      <p:ext uri="{BB962C8B-B14F-4D97-AF65-F5344CB8AC3E}">
        <p14:creationId xmlns:p14="http://schemas.microsoft.com/office/powerpoint/2010/main" val="385968636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E6EF96-DFD1-724A-BEC5-737F77E1DAFA}"/>
              </a:ext>
            </a:extLst>
          </p:cNvPr>
          <p:cNvSpPr>
            <a:spLocks noGrp="1"/>
          </p:cNvSpPr>
          <p:nvPr>
            <p:ph type="title"/>
          </p:nvPr>
        </p:nvSpPr>
        <p:spPr>
          <a:xfrm>
            <a:off x="-64546" y="0"/>
            <a:ext cx="3345628" cy="1412077"/>
          </a:xfrm>
        </p:spPr>
        <p:txBody>
          <a:bodyPr/>
          <a:lstStyle/>
          <a:p>
            <a:pPr algn="ctr"/>
            <a:r>
              <a:rPr lang="en-US" sz="3000"/>
              <a:t>CI</a:t>
            </a:r>
            <a:br>
              <a:rPr lang="en-US" sz="3000"/>
            </a:br>
            <a:r>
              <a:rPr lang="en-US" sz="3000"/>
              <a:t>Auto-Attestation</a:t>
            </a:r>
            <a:br>
              <a:rPr lang="en-US" sz="3000"/>
            </a:br>
            <a:r>
              <a:rPr lang="en-US" sz="3000"/>
              <a:t>Smart Detection</a:t>
            </a:r>
          </a:p>
        </p:txBody>
      </p:sp>
      <p:sp>
        <p:nvSpPr>
          <p:cNvPr id="6" name="Rectangle 5">
            <a:extLst>
              <a:ext uri="{FF2B5EF4-FFF2-40B4-BE49-F238E27FC236}">
                <a16:creationId xmlns:a16="http://schemas.microsoft.com/office/drawing/2014/main" id="{F8E6DAB8-3933-3469-8277-104C9CFCA0A5}"/>
              </a:ext>
            </a:extLst>
          </p:cNvPr>
          <p:cNvSpPr/>
          <p:nvPr/>
        </p:nvSpPr>
        <p:spPr>
          <a:xfrm>
            <a:off x="3247698" y="122663"/>
            <a:ext cx="8751014" cy="60994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err="1">
              <a:ln w="0"/>
              <a:solidFill>
                <a:schemeClr val="accent1"/>
              </a:solidFill>
              <a:effectLst>
                <a:outerShdw blurRad="38100" dist="25400" dir="5400000" algn="ctr" rotWithShape="0">
                  <a:srgbClr val="6E747A">
                    <a:alpha val="43000"/>
                  </a:srgbClr>
                </a:outerShdw>
              </a:effectLst>
            </a:endParaRPr>
          </a:p>
        </p:txBody>
      </p:sp>
      <p:sp>
        <p:nvSpPr>
          <p:cNvPr id="8" name="TextBox 7">
            <a:extLst>
              <a:ext uri="{FF2B5EF4-FFF2-40B4-BE49-F238E27FC236}">
                <a16:creationId xmlns:a16="http://schemas.microsoft.com/office/drawing/2014/main" id="{5720E616-A373-5653-16D8-5ED3C46966DC}"/>
              </a:ext>
            </a:extLst>
          </p:cNvPr>
          <p:cNvSpPr txBox="1"/>
          <p:nvPr/>
        </p:nvSpPr>
        <p:spPr>
          <a:xfrm>
            <a:off x="520278" y="2283171"/>
            <a:ext cx="822661" cy="369204"/>
          </a:xfrm>
          <a:prstGeom prst="rect">
            <a:avLst/>
          </a:prstGeom>
          <a:noFill/>
        </p:spPr>
        <p:txBody>
          <a:bodyPr wrap="none" rtlCol="0">
            <a:spAutoFit/>
          </a:bodyPr>
          <a:lstStyle/>
          <a:p>
            <a:pPr algn="l"/>
            <a:r>
              <a:rPr lang="en-US">
                <a:solidFill>
                  <a:schemeClr val="bg1"/>
                </a:solidFill>
              </a:rPr>
              <a:t>Tokyo</a:t>
            </a:r>
          </a:p>
        </p:txBody>
      </p:sp>
      <p:cxnSp>
        <p:nvCxnSpPr>
          <p:cNvPr id="10" name="Straight Connector 9">
            <a:extLst>
              <a:ext uri="{FF2B5EF4-FFF2-40B4-BE49-F238E27FC236}">
                <a16:creationId xmlns:a16="http://schemas.microsoft.com/office/drawing/2014/main" id="{74CB0992-40C6-CF6C-1DCE-69F8D22B2691}"/>
              </a:ext>
            </a:extLst>
          </p:cNvPr>
          <p:cNvCxnSpPr/>
          <p:nvPr/>
        </p:nvCxnSpPr>
        <p:spPr>
          <a:xfrm>
            <a:off x="247426" y="1452283"/>
            <a:ext cx="2721684" cy="0"/>
          </a:xfrm>
          <a:prstGeom prst="line">
            <a:avLst/>
          </a:prstGeom>
          <a:ln w="12700">
            <a:solidFill>
              <a:srgbClr val="62D84E"/>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F4E1EA49-7C05-B87A-C219-2A357A242C82}"/>
              </a:ext>
            </a:extLst>
          </p:cNvPr>
          <p:cNvSpPr txBox="1"/>
          <p:nvPr/>
        </p:nvSpPr>
        <p:spPr>
          <a:xfrm>
            <a:off x="573575" y="3717652"/>
            <a:ext cx="1547218" cy="369204"/>
          </a:xfrm>
          <a:prstGeom prst="rect">
            <a:avLst/>
          </a:prstGeom>
          <a:noFill/>
        </p:spPr>
        <p:txBody>
          <a:bodyPr wrap="none" rtlCol="0">
            <a:spAutoFit/>
          </a:bodyPr>
          <a:lstStyle/>
          <a:p>
            <a:pPr algn="l"/>
            <a:r>
              <a:rPr lang="en-US">
                <a:solidFill>
                  <a:schemeClr val="bg1"/>
                </a:solidFill>
              </a:rPr>
              <a:t>Install plugin</a:t>
            </a:r>
          </a:p>
        </p:txBody>
      </p:sp>
      <p:sp>
        <p:nvSpPr>
          <p:cNvPr id="13" name="TextBox 12">
            <a:extLst>
              <a:ext uri="{FF2B5EF4-FFF2-40B4-BE49-F238E27FC236}">
                <a16:creationId xmlns:a16="http://schemas.microsoft.com/office/drawing/2014/main" id="{FAAED76D-E969-A212-B7E9-14F1AB46ECED}"/>
              </a:ext>
            </a:extLst>
          </p:cNvPr>
          <p:cNvSpPr txBox="1"/>
          <p:nvPr/>
        </p:nvSpPr>
        <p:spPr>
          <a:xfrm>
            <a:off x="242037" y="1789286"/>
            <a:ext cx="1521570" cy="400110"/>
          </a:xfrm>
          <a:prstGeom prst="rect">
            <a:avLst/>
          </a:prstGeom>
          <a:noFill/>
        </p:spPr>
        <p:txBody>
          <a:bodyPr wrap="none" rtlCol="0">
            <a:spAutoFit/>
          </a:bodyPr>
          <a:lstStyle/>
          <a:p>
            <a:pPr algn="l"/>
            <a:r>
              <a:rPr lang="en-US" sz="2000">
                <a:solidFill>
                  <a:schemeClr val="bg1"/>
                </a:solidFill>
              </a:rPr>
              <a:t>Availability</a:t>
            </a:r>
          </a:p>
        </p:txBody>
      </p:sp>
      <p:sp>
        <p:nvSpPr>
          <p:cNvPr id="14" name="TextBox 13">
            <a:extLst>
              <a:ext uri="{FF2B5EF4-FFF2-40B4-BE49-F238E27FC236}">
                <a16:creationId xmlns:a16="http://schemas.microsoft.com/office/drawing/2014/main" id="{D0B16980-6DB1-ABD8-EC2C-A70577A9DB80}"/>
              </a:ext>
            </a:extLst>
          </p:cNvPr>
          <p:cNvSpPr txBox="1"/>
          <p:nvPr/>
        </p:nvSpPr>
        <p:spPr>
          <a:xfrm>
            <a:off x="242037" y="3223767"/>
            <a:ext cx="1500732" cy="400110"/>
          </a:xfrm>
          <a:prstGeom prst="rect">
            <a:avLst/>
          </a:prstGeom>
          <a:noFill/>
        </p:spPr>
        <p:txBody>
          <a:bodyPr wrap="none" rtlCol="0">
            <a:spAutoFit/>
          </a:bodyPr>
          <a:lstStyle/>
          <a:p>
            <a:pPr algn="l"/>
            <a:r>
              <a:rPr lang="en-US" sz="2000">
                <a:solidFill>
                  <a:schemeClr val="bg1"/>
                </a:solidFill>
              </a:rPr>
              <a:t>Installation</a:t>
            </a:r>
          </a:p>
        </p:txBody>
      </p:sp>
      <p:sp>
        <p:nvSpPr>
          <p:cNvPr id="15" name="TextBox 14">
            <a:extLst>
              <a:ext uri="{FF2B5EF4-FFF2-40B4-BE49-F238E27FC236}">
                <a16:creationId xmlns:a16="http://schemas.microsoft.com/office/drawing/2014/main" id="{0A11AF3C-61B4-D0BC-9E70-2E090B29887E}"/>
              </a:ext>
            </a:extLst>
          </p:cNvPr>
          <p:cNvSpPr txBox="1"/>
          <p:nvPr/>
        </p:nvSpPr>
        <p:spPr>
          <a:xfrm>
            <a:off x="242037" y="4542628"/>
            <a:ext cx="2154757" cy="400110"/>
          </a:xfrm>
          <a:prstGeom prst="rect">
            <a:avLst/>
          </a:prstGeom>
          <a:noFill/>
        </p:spPr>
        <p:txBody>
          <a:bodyPr wrap="none" rtlCol="0">
            <a:spAutoFit/>
          </a:bodyPr>
          <a:lstStyle/>
          <a:p>
            <a:pPr algn="l"/>
            <a:r>
              <a:rPr lang="en-US" sz="2000">
                <a:solidFill>
                  <a:schemeClr val="bg1"/>
                </a:solidFill>
              </a:rPr>
              <a:t>Documentation</a:t>
            </a:r>
          </a:p>
        </p:txBody>
      </p:sp>
      <p:sp>
        <p:nvSpPr>
          <p:cNvPr id="16" name="TextBox 15">
            <a:extLst>
              <a:ext uri="{FF2B5EF4-FFF2-40B4-BE49-F238E27FC236}">
                <a16:creationId xmlns:a16="http://schemas.microsoft.com/office/drawing/2014/main" id="{454EC1E3-3909-FDFB-EA7B-577DDEBDE3DE}"/>
              </a:ext>
            </a:extLst>
          </p:cNvPr>
          <p:cNvSpPr txBox="1"/>
          <p:nvPr/>
        </p:nvSpPr>
        <p:spPr>
          <a:xfrm>
            <a:off x="573575" y="5036513"/>
            <a:ext cx="1499128" cy="369204"/>
          </a:xfrm>
          <a:prstGeom prst="rect">
            <a:avLst/>
          </a:prstGeom>
          <a:noFill/>
        </p:spPr>
        <p:txBody>
          <a:bodyPr wrap="none" rtlCol="0">
            <a:spAutoFit/>
          </a:bodyPr>
          <a:lstStyle/>
          <a:p>
            <a:pPr algn="l"/>
            <a:r>
              <a:rPr lang="en-US">
                <a:solidFill>
                  <a:schemeClr val="bg1"/>
                </a:solidFill>
                <a:hlinkClick r:id="rId3"/>
              </a:rPr>
              <a:t>Doc site link</a:t>
            </a:r>
            <a:endParaRPr lang="en-US">
              <a:solidFill>
                <a:schemeClr val="bg1"/>
              </a:solidFill>
            </a:endParaRPr>
          </a:p>
        </p:txBody>
      </p:sp>
      <p:pic>
        <p:nvPicPr>
          <p:cNvPr id="3" name="Picture 2">
            <a:extLst>
              <a:ext uri="{FF2B5EF4-FFF2-40B4-BE49-F238E27FC236}">
                <a16:creationId xmlns:a16="http://schemas.microsoft.com/office/drawing/2014/main" id="{F7E8588C-7037-D11A-578C-73B6FC4F6FF3}"/>
              </a:ext>
            </a:extLst>
          </p:cNvPr>
          <p:cNvPicPr>
            <a:picLocks noChangeAspect="1"/>
          </p:cNvPicPr>
          <p:nvPr/>
        </p:nvPicPr>
        <p:blipFill>
          <a:blip r:embed="rId4"/>
          <a:stretch>
            <a:fillRect/>
          </a:stretch>
        </p:blipFill>
        <p:spPr>
          <a:xfrm>
            <a:off x="3370657" y="1130992"/>
            <a:ext cx="8505095" cy="4090123"/>
          </a:xfrm>
          <a:prstGeom prst="rect">
            <a:avLst/>
          </a:prstGeom>
        </p:spPr>
      </p:pic>
    </p:spTree>
    <p:extLst>
      <p:ext uri="{BB962C8B-B14F-4D97-AF65-F5344CB8AC3E}">
        <p14:creationId xmlns:p14="http://schemas.microsoft.com/office/powerpoint/2010/main" val="382746454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E6EF96-DFD1-724A-BEC5-737F77E1DAFA}"/>
              </a:ext>
            </a:extLst>
          </p:cNvPr>
          <p:cNvSpPr>
            <a:spLocks noGrp="1"/>
          </p:cNvSpPr>
          <p:nvPr>
            <p:ph type="title"/>
          </p:nvPr>
        </p:nvSpPr>
        <p:spPr>
          <a:xfrm>
            <a:off x="15485" y="0"/>
            <a:ext cx="3247698" cy="1379969"/>
          </a:xfrm>
        </p:spPr>
        <p:txBody>
          <a:bodyPr/>
          <a:lstStyle/>
          <a:p>
            <a:pPr algn="ctr"/>
            <a:r>
              <a:rPr lang="en-US" sz="3000"/>
              <a:t>Multi-lingual Email Notifications</a:t>
            </a:r>
          </a:p>
        </p:txBody>
      </p:sp>
      <p:sp>
        <p:nvSpPr>
          <p:cNvPr id="6" name="Rectangle 5">
            <a:extLst>
              <a:ext uri="{FF2B5EF4-FFF2-40B4-BE49-F238E27FC236}">
                <a16:creationId xmlns:a16="http://schemas.microsoft.com/office/drawing/2014/main" id="{F8E6DAB8-3933-3469-8277-104C9CFCA0A5}"/>
              </a:ext>
            </a:extLst>
          </p:cNvPr>
          <p:cNvSpPr/>
          <p:nvPr/>
        </p:nvSpPr>
        <p:spPr>
          <a:xfrm>
            <a:off x="3247698" y="122663"/>
            <a:ext cx="8751014" cy="60994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err="1">
              <a:ln w="0"/>
              <a:solidFill>
                <a:schemeClr val="accent1"/>
              </a:solidFill>
              <a:effectLst>
                <a:outerShdw blurRad="38100" dist="25400" dir="5400000" algn="ctr" rotWithShape="0">
                  <a:srgbClr val="6E747A">
                    <a:alpha val="43000"/>
                  </a:srgbClr>
                </a:outerShdw>
              </a:effectLst>
            </a:endParaRPr>
          </a:p>
        </p:txBody>
      </p:sp>
      <p:sp>
        <p:nvSpPr>
          <p:cNvPr id="8" name="TextBox 7">
            <a:extLst>
              <a:ext uri="{FF2B5EF4-FFF2-40B4-BE49-F238E27FC236}">
                <a16:creationId xmlns:a16="http://schemas.microsoft.com/office/drawing/2014/main" id="{5720E616-A373-5653-16D8-5ED3C46966DC}"/>
              </a:ext>
            </a:extLst>
          </p:cNvPr>
          <p:cNvSpPr txBox="1"/>
          <p:nvPr/>
        </p:nvSpPr>
        <p:spPr>
          <a:xfrm>
            <a:off x="520278" y="2283171"/>
            <a:ext cx="1909497" cy="369204"/>
          </a:xfrm>
          <a:prstGeom prst="rect">
            <a:avLst/>
          </a:prstGeom>
          <a:noFill/>
        </p:spPr>
        <p:txBody>
          <a:bodyPr wrap="none" rtlCol="0">
            <a:spAutoFit/>
          </a:bodyPr>
          <a:lstStyle/>
          <a:p>
            <a:pPr algn="l"/>
            <a:r>
              <a:rPr lang="en-US">
                <a:solidFill>
                  <a:schemeClr val="bg1"/>
                </a:solidFill>
              </a:rPr>
              <a:t>Tokyo and later</a:t>
            </a:r>
          </a:p>
        </p:txBody>
      </p:sp>
      <p:cxnSp>
        <p:nvCxnSpPr>
          <p:cNvPr id="10" name="Straight Connector 9">
            <a:extLst>
              <a:ext uri="{FF2B5EF4-FFF2-40B4-BE49-F238E27FC236}">
                <a16:creationId xmlns:a16="http://schemas.microsoft.com/office/drawing/2014/main" id="{74CB0992-40C6-CF6C-1DCE-69F8D22B2691}"/>
              </a:ext>
            </a:extLst>
          </p:cNvPr>
          <p:cNvCxnSpPr/>
          <p:nvPr/>
        </p:nvCxnSpPr>
        <p:spPr>
          <a:xfrm>
            <a:off x="247426" y="1452283"/>
            <a:ext cx="2721684" cy="0"/>
          </a:xfrm>
          <a:prstGeom prst="line">
            <a:avLst/>
          </a:prstGeom>
          <a:ln w="12700">
            <a:solidFill>
              <a:srgbClr val="62D84E"/>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F4E1EA49-7C05-B87A-C219-2A357A242C82}"/>
              </a:ext>
            </a:extLst>
          </p:cNvPr>
          <p:cNvSpPr txBox="1"/>
          <p:nvPr/>
        </p:nvSpPr>
        <p:spPr>
          <a:xfrm>
            <a:off x="573575" y="3717652"/>
            <a:ext cx="1547218" cy="369204"/>
          </a:xfrm>
          <a:prstGeom prst="rect">
            <a:avLst/>
          </a:prstGeom>
          <a:noFill/>
        </p:spPr>
        <p:txBody>
          <a:bodyPr wrap="none" rtlCol="0">
            <a:spAutoFit/>
          </a:bodyPr>
          <a:lstStyle/>
          <a:p>
            <a:pPr algn="l"/>
            <a:r>
              <a:rPr lang="en-US">
                <a:solidFill>
                  <a:schemeClr val="bg1"/>
                </a:solidFill>
              </a:rPr>
              <a:t>Install plugin</a:t>
            </a:r>
          </a:p>
        </p:txBody>
      </p:sp>
      <p:sp>
        <p:nvSpPr>
          <p:cNvPr id="13" name="TextBox 12">
            <a:extLst>
              <a:ext uri="{FF2B5EF4-FFF2-40B4-BE49-F238E27FC236}">
                <a16:creationId xmlns:a16="http://schemas.microsoft.com/office/drawing/2014/main" id="{FAAED76D-E969-A212-B7E9-14F1AB46ECED}"/>
              </a:ext>
            </a:extLst>
          </p:cNvPr>
          <p:cNvSpPr txBox="1"/>
          <p:nvPr/>
        </p:nvSpPr>
        <p:spPr>
          <a:xfrm>
            <a:off x="242037" y="1789286"/>
            <a:ext cx="1521570" cy="400110"/>
          </a:xfrm>
          <a:prstGeom prst="rect">
            <a:avLst/>
          </a:prstGeom>
          <a:noFill/>
        </p:spPr>
        <p:txBody>
          <a:bodyPr wrap="none" rtlCol="0">
            <a:spAutoFit/>
          </a:bodyPr>
          <a:lstStyle/>
          <a:p>
            <a:pPr algn="l"/>
            <a:r>
              <a:rPr lang="en-US" sz="2000">
                <a:solidFill>
                  <a:schemeClr val="bg1"/>
                </a:solidFill>
              </a:rPr>
              <a:t>Availability</a:t>
            </a:r>
          </a:p>
        </p:txBody>
      </p:sp>
      <p:sp>
        <p:nvSpPr>
          <p:cNvPr id="14" name="TextBox 13">
            <a:extLst>
              <a:ext uri="{FF2B5EF4-FFF2-40B4-BE49-F238E27FC236}">
                <a16:creationId xmlns:a16="http://schemas.microsoft.com/office/drawing/2014/main" id="{D0B16980-6DB1-ABD8-EC2C-A70577A9DB80}"/>
              </a:ext>
            </a:extLst>
          </p:cNvPr>
          <p:cNvSpPr txBox="1"/>
          <p:nvPr/>
        </p:nvSpPr>
        <p:spPr>
          <a:xfrm>
            <a:off x="242037" y="3223767"/>
            <a:ext cx="1500732" cy="400110"/>
          </a:xfrm>
          <a:prstGeom prst="rect">
            <a:avLst/>
          </a:prstGeom>
          <a:noFill/>
        </p:spPr>
        <p:txBody>
          <a:bodyPr wrap="none" rtlCol="0">
            <a:spAutoFit/>
          </a:bodyPr>
          <a:lstStyle/>
          <a:p>
            <a:pPr algn="l"/>
            <a:r>
              <a:rPr lang="en-US" sz="2000">
                <a:solidFill>
                  <a:schemeClr val="bg1"/>
                </a:solidFill>
              </a:rPr>
              <a:t>Installation</a:t>
            </a:r>
          </a:p>
        </p:txBody>
      </p:sp>
      <p:sp>
        <p:nvSpPr>
          <p:cNvPr id="15" name="TextBox 14">
            <a:extLst>
              <a:ext uri="{FF2B5EF4-FFF2-40B4-BE49-F238E27FC236}">
                <a16:creationId xmlns:a16="http://schemas.microsoft.com/office/drawing/2014/main" id="{0A11AF3C-61B4-D0BC-9E70-2E090B29887E}"/>
              </a:ext>
            </a:extLst>
          </p:cNvPr>
          <p:cNvSpPr txBox="1"/>
          <p:nvPr/>
        </p:nvSpPr>
        <p:spPr>
          <a:xfrm>
            <a:off x="242037" y="4542628"/>
            <a:ext cx="2154757" cy="400110"/>
          </a:xfrm>
          <a:prstGeom prst="rect">
            <a:avLst/>
          </a:prstGeom>
          <a:noFill/>
        </p:spPr>
        <p:txBody>
          <a:bodyPr wrap="none" rtlCol="0">
            <a:spAutoFit/>
          </a:bodyPr>
          <a:lstStyle/>
          <a:p>
            <a:pPr algn="l"/>
            <a:r>
              <a:rPr lang="en-US" sz="2000">
                <a:solidFill>
                  <a:schemeClr val="bg1"/>
                </a:solidFill>
              </a:rPr>
              <a:t>Documentation</a:t>
            </a:r>
          </a:p>
        </p:txBody>
      </p:sp>
      <p:sp>
        <p:nvSpPr>
          <p:cNvPr id="16" name="TextBox 15">
            <a:extLst>
              <a:ext uri="{FF2B5EF4-FFF2-40B4-BE49-F238E27FC236}">
                <a16:creationId xmlns:a16="http://schemas.microsoft.com/office/drawing/2014/main" id="{454EC1E3-3909-FDFB-EA7B-577DDEBDE3DE}"/>
              </a:ext>
            </a:extLst>
          </p:cNvPr>
          <p:cNvSpPr txBox="1"/>
          <p:nvPr/>
        </p:nvSpPr>
        <p:spPr>
          <a:xfrm>
            <a:off x="573575" y="5036513"/>
            <a:ext cx="1499128" cy="369204"/>
          </a:xfrm>
          <a:prstGeom prst="rect">
            <a:avLst/>
          </a:prstGeom>
          <a:noFill/>
        </p:spPr>
        <p:txBody>
          <a:bodyPr wrap="none" rtlCol="0">
            <a:spAutoFit/>
          </a:bodyPr>
          <a:lstStyle/>
          <a:p>
            <a:pPr algn="l"/>
            <a:r>
              <a:rPr lang="en-US">
                <a:solidFill>
                  <a:schemeClr val="bg1"/>
                </a:solidFill>
                <a:hlinkClick r:id="rId3"/>
              </a:rPr>
              <a:t>Doc site link</a:t>
            </a:r>
            <a:endParaRPr lang="en-US">
              <a:solidFill>
                <a:schemeClr val="bg1"/>
              </a:solidFill>
            </a:endParaRPr>
          </a:p>
        </p:txBody>
      </p:sp>
      <p:pic>
        <p:nvPicPr>
          <p:cNvPr id="1026" name="Picture 2">
            <a:extLst>
              <a:ext uri="{FF2B5EF4-FFF2-40B4-BE49-F238E27FC236}">
                <a16:creationId xmlns:a16="http://schemas.microsoft.com/office/drawing/2014/main" id="{1ECB09B0-E00B-37AD-0161-C8E197A0016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56680" y="1104179"/>
            <a:ext cx="8141371" cy="41364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885843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theme/theme1.xml><?xml version="1.0" encoding="utf-8"?>
<a:theme xmlns:a="http://schemas.openxmlformats.org/drawingml/2006/main" name="Custom Design">
  <a:themeElements>
    <a:clrScheme name="SN Wasabi 2022">
      <a:dk1>
        <a:srgbClr val="000000"/>
      </a:dk1>
      <a:lt1>
        <a:srgbClr val="FFFFFF"/>
      </a:lt1>
      <a:dk2>
        <a:srgbClr val="032D42"/>
      </a:dk2>
      <a:lt2>
        <a:srgbClr val="FFFFFF"/>
      </a:lt2>
      <a:accent1>
        <a:srgbClr val="62D84E"/>
      </a:accent1>
      <a:accent2>
        <a:srgbClr val="009156"/>
      </a:accent2>
      <a:accent3>
        <a:srgbClr val="5274FF"/>
      </a:accent3>
      <a:accent4>
        <a:srgbClr val="24C2CE"/>
      </a:accent4>
      <a:accent5>
        <a:srgbClr val="FC7786"/>
      </a:accent5>
      <a:accent6>
        <a:srgbClr val="FFDE1D"/>
      </a:accent6>
      <a:hlink>
        <a:srgbClr val="009156"/>
      </a:hlink>
      <a:folHlink>
        <a:srgbClr val="4F4F4F"/>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l">
          <a:defRPr sz="1600"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defRPr dirty="0" err="1"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BLUE">
  <a:themeElements>
    <a:clrScheme name="SN Wasabi 2022">
      <a:dk1>
        <a:srgbClr val="000000"/>
      </a:dk1>
      <a:lt1>
        <a:srgbClr val="FFFFFF"/>
      </a:lt1>
      <a:dk2>
        <a:srgbClr val="032D42"/>
      </a:dk2>
      <a:lt2>
        <a:srgbClr val="FFFFFF"/>
      </a:lt2>
      <a:accent1>
        <a:srgbClr val="62D84E"/>
      </a:accent1>
      <a:accent2>
        <a:srgbClr val="009156"/>
      </a:accent2>
      <a:accent3>
        <a:srgbClr val="5274FF"/>
      </a:accent3>
      <a:accent4>
        <a:srgbClr val="24C2CE"/>
      </a:accent4>
      <a:accent5>
        <a:srgbClr val="FC7786"/>
      </a:accent5>
      <a:accent6>
        <a:srgbClr val="FFDE1D"/>
      </a:accent6>
      <a:hlink>
        <a:srgbClr val="009156"/>
      </a:hlink>
      <a:folHlink>
        <a:srgbClr val="4F4F4F"/>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l">
          <a:defRPr sz="1600"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defRPr dirty="0" err="1"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Custom 3">
      <a:dk1>
        <a:srgbClr val="293E40"/>
      </a:dk1>
      <a:lt1>
        <a:srgbClr val="FFFFFF"/>
      </a:lt1>
      <a:dk2>
        <a:srgbClr val="D1232B"/>
      </a:dk2>
      <a:lt2>
        <a:srgbClr val="F7F7F7"/>
      </a:lt2>
      <a:accent1>
        <a:srgbClr val="81B5A1"/>
      </a:accent1>
      <a:accent2>
        <a:srgbClr val="68A1AF"/>
      </a:accent2>
      <a:accent3>
        <a:srgbClr val="8686BC"/>
      </a:accent3>
      <a:accent4>
        <a:srgbClr val="E5D87C"/>
      </a:accent4>
      <a:accent5>
        <a:srgbClr val="E8A679"/>
      </a:accent5>
      <a:accent6>
        <a:srgbClr val="DB8F8F"/>
      </a:accent6>
      <a:hlink>
        <a:srgbClr val="68A1AF"/>
      </a:hlink>
      <a:folHlink>
        <a:srgbClr val="81B5A1"/>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Custom 3">
      <a:dk1>
        <a:srgbClr val="293E40"/>
      </a:dk1>
      <a:lt1>
        <a:srgbClr val="FFFFFF"/>
      </a:lt1>
      <a:dk2>
        <a:srgbClr val="D1232B"/>
      </a:dk2>
      <a:lt2>
        <a:srgbClr val="F7F7F7"/>
      </a:lt2>
      <a:accent1>
        <a:srgbClr val="81B5A1"/>
      </a:accent1>
      <a:accent2>
        <a:srgbClr val="68A1AF"/>
      </a:accent2>
      <a:accent3>
        <a:srgbClr val="8686BC"/>
      </a:accent3>
      <a:accent4>
        <a:srgbClr val="E5D87C"/>
      </a:accent4>
      <a:accent5>
        <a:srgbClr val="E8A679"/>
      </a:accent5>
      <a:accent6>
        <a:srgbClr val="DB8F8F"/>
      </a:accent6>
      <a:hlink>
        <a:srgbClr val="68A1AF"/>
      </a:hlink>
      <a:folHlink>
        <a:srgbClr val="81B5A1"/>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Notes xmlns="dc6da41d-0541-469a-83f4-21f5c8d9543c" xsi:nil="true"/>
    <lcf76f155ced4ddcb4097134ff3c332f xmlns="dc6da41d-0541-469a-83f4-21f5c8d9543c">
      <Terms xmlns="http://schemas.microsoft.com/office/infopath/2007/PartnerControls"/>
    </lcf76f155ced4ddcb4097134ff3c332f>
    <TaxCatchAll xmlns="effa7fcf-def6-4903-af60-86d85c24b91f"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83C28622E4D864BA45494C1ED4AB2E2" ma:contentTypeVersion="18" ma:contentTypeDescription="Create a new document." ma:contentTypeScope="" ma:versionID="4cb85880702fad0dc4323cc8b5fb7989">
  <xsd:schema xmlns:xsd="http://www.w3.org/2001/XMLSchema" xmlns:xs="http://www.w3.org/2001/XMLSchema" xmlns:p="http://schemas.microsoft.com/office/2006/metadata/properties" xmlns:ns2="dc6da41d-0541-469a-83f4-21f5c8d9543c" xmlns:ns3="effa7fcf-def6-4903-af60-86d85c24b91f" targetNamespace="http://schemas.microsoft.com/office/2006/metadata/properties" ma:root="true" ma:fieldsID="d447bec5e810f18958498440ccdfa53c" ns2:_="" ns3:_="">
    <xsd:import namespace="dc6da41d-0541-469a-83f4-21f5c8d9543c"/>
    <xsd:import namespace="effa7fcf-def6-4903-af60-86d85c24b91f"/>
    <xsd:element name="properties">
      <xsd:complexType>
        <xsd:sequence>
          <xsd:element name="documentManagement">
            <xsd:complexType>
              <xsd:all>
                <xsd:element ref="ns2:Notes" minOccurs="0"/>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6da41d-0541-469a-83f4-21f5c8d9543c" elementFormDefault="qualified">
    <xsd:import namespace="http://schemas.microsoft.com/office/2006/documentManagement/types"/>
    <xsd:import namespace="http://schemas.microsoft.com/office/infopath/2007/PartnerControls"/>
    <xsd:element name="Notes" ma:index="2" nillable="true" ma:displayName="Notes" ma:description="details about each document" ma:format="Dropdown" ma:internalName="Notes" ma:readOnly="false">
      <xsd:simpleType>
        <xsd:restriction base="dms:Text">
          <xsd:maxLength value="255"/>
        </xsd:restriction>
      </xsd:simpleType>
    </xsd:element>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hidden="true" ma:internalName="MediaServiceAutoTags" ma:readOnly="true">
      <xsd:simpleType>
        <xsd:restriction base="dms:Text"/>
      </xsd:simpleType>
    </xsd:element>
    <xsd:element name="MediaServiceOCR" ma:index="12" nillable="true" ma:displayName="Extracted Text" ma:hidden="true" ma:internalName="MediaServiceOCR" ma:readOnly="true">
      <xsd:simpleType>
        <xsd:restriction base="dms:Note"/>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hidden="true" ma:internalName="MediaServiceKeyPoints" ma:readOnly="true">
      <xsd:simpleType>
        <xsd:restriction base="dms:Note"/>
      </xsd:simpleType>
    </xsd:element>
    <xsd:element name="MediaServiceLocation" ma:index="17" nillable="true" ma:displayName="Location" ma:hidden="true" ma:internalName="MediaServiceLocation" ma:readOnly="true">
      <xsd:simpleType>
        <xsd:restriction base="dms:Text"/>
      </xsd:simpleType>
    </xsd:element>
    <xsd:element name="MediaLengthInSeconds" ma:index="21" nillable="true" ma:displayName="Length (seconds)" ma:hidden="true"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2e27af23-84c9-4733-8bcb-da60bbaae232"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effa7fcf-def6-4903-af60-86d85c24b91f" elementFormDefault="qualified">
    <xsd:import namespace="http://schemas.microsoft.com/office/2006/documentManagement/types"/>
    <xsd:import namespace="http://schemas.microsoft.com/office/infopath/2007/PartnerControls"/>
    <xsd:element name="SharedWithUsers" ma:index="18"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hidden="true" ma:internalName="SharedWithDetails" ma:readOnly="true">
      <xsd:simpleType>
        <xsd:restriction base="dms:Note"/>
      </xsd:simpleType>
    </xsd:element>
    <xsd:element name="TaxCatchAll" ma:index="24" nillable="true" ma:displayName="Taxonomy Catch All Column" ma:hidden="true" ma:list="{61fdabfc-fe49-4d6b-ac88-a2e894fd4c54}" ma:internalName="TaxCatchAll" ma:showField="CatchAllData" ma:web="effa7fcf-def6-4903-af60-86d85c24b91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34ED590-AD8E-4EA2-8C13-251DEE3B4F53}">
  <ds:schemaRefs>
    <ds:schemaRef ds:uri="http://schemas.microsoft.com/office/infopath/2007/PartnerControls"/>
    <ds:schemaRef ds:uri="http://purl.org/dc/elements/1.1/"/>
    <ds:schemaRef ds:uri="http://purl.org/dc/dcmitype/"/>
    <ds:schemaRef ds:uri="effa7fcf-def6-4903-af60-86d85c24b91f"/>
    <ds:schemaRef ds:uri="http://schemas.microsoft.com/office/2006/metadata/properties"/>
    <ds:schemaRef ds:uri="http://purl.org/dc/terms/"/>
    <ds:schemaRef ds:uri="http://schemas.microsoft.com/office/2006/documentManagement/types"/>
    <ds:schemaRef ds:uri="http://schemas.openxmlformats.org/package/2006/metadata/core-properties"/>
    <ds:schemaRef ds:uri="dc6da41d-0541-469a-83f4-21f5c8d9543c"/>
    <ds:schemaRef ds:uri="http://www.w3.org/XML/1998/namespace"/>
  </ds:schemaRefs>
</ds:datastoreItem>
</file>

<file path=customXml/itemProps2.xml><?xml version="1.0" encoding="utf-8"?>
<ds:datastoreItem xmlns:ds="http://schemas.openxmlformats.org/officeDocument/2006/customXml" ds:itemID="{709F33A8-8B79-4FC6-B41A-5C5D5CB0B904}">
  <ds:schemaRefs>
    <ds:schemaRef ds:uri="http://schemas.microsoft.com/sharepoint/v3/contenttype/forms"/>
  </ds:schemaRefs>
</ds:datastoreItem>
</file>

<file path=customXml/itemProps3.xml><?xml version="1.0" encoding="utf-8"?>
<ds:datastoreItem xmlns:ds="http://schemas.openxmlformats.org/officeDocument/2006/customXml" ds:itemID="{A4BFAE83-A208-4A1D-A5A7-C7DF173D42F3}">
  <ds:schemaRefs>
    <ds:schemaRef ds:uri="dc6da41d-0541-469a-83f4-21f5c8d9543c"/>
    <ds:schemaRef ds:uri="effa7fcf-def6-4903-af60-86d85c24b91f"/>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0</TotalTime>
  <Words>199</Words>
  <Application>Microsoft Macintosh PowerPoint</Application>
  <PresentationFormat>Custom</PresentationFormat>
  <Paragraphs>99</Paragraphs>
  <Slides>16</Slides>
  <Notes>10</Notes>
  <HiddenSlides>0</HiddenSlides>
  <MMClips>1</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16</vt:i4>
      </vt:variant>
    </vt:vector>
  </HeadingPairs>
  <TitlesOfParts>
    <vt:vector size="21" baseType="lpstr">
      <vt:lpstr>Arial</vt:lpstr>
      <vt:lpstr>Arial Rounded MT Bold</vt:lpstr>
      <vt:lpstr>Century Gothic</vt:lpstr>
      <vt:lpstr>Custom Design</vt:lpstr>
      <vt:lpstr>Custom Design-BLUE</vt:lpstr>
      <vt:lpstr>ServiceNow Underdog Features</vt:lpstr>
      <vt:lpstr>Safe harbor notice for forward-looking statements</vt:lpstr>
      <vt:lpstr>If I knew then what I know now</vt:lpstr>
      <vt:lpstr>PowerPoint Presentation</vt:lpstr>
      <vt:lpstr>User Experience Analytics</vt:lpstr>
      <vt:lpstr>Automated Test Framework</vt:lpstr>
      <vt:lpstr>Decision Builder</vt:lpstr>
      <vt:lpstr>CI Auto-Attestation Smart Detection</vt:lpstr>
      <vt:lpstr>Multi-lingual Email Notifications</vt:lpstr>
      <vt:lpstr>Notify</vt:lpstr>
      <vt:lpstr>Upgrade Center</vt:lpstr>
      <vt:lpstr>Release Testing Preview</vt:lpstr>
      <vt:lpstr>Unified Navigation Custom Menus</vt:lpstr>
      <vt:lpstr>Knowledge</vt:lpstr>
      <vt:lpstr>Thank you</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ServiceNow Events 16:9 Powerpoint template</dc:title>
  <dc:creator>John Reed</dc:creator>
  <cp:lastModifiedBy>Dan Sinnett</cp:lastModifiedBy>
  <cp:revision>1</cp:revision>
  <cp:lastPrinted>2019-06-03T22:01:18Z</cp:lastPrinted>
  <dcterms:created xsi:type="dcterms:W3CDTF">2017-11-01T20:30:48Z</dcterms:created>
  <dcterms:modified xsi:type="dcterms:W3CDTF">2023-03-13T20:22:21Z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0x010100B83C28622E4D864BA45494C1ED4AB2E2</vt:lpwstr>
  </property>
</Properties>
</file>