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90" r:id="rId4"/>
  </p:sldMasterIdLst>
  <p:notesMasterIdLst>
    <p:notesMasterId r:id="rId18"/>
  </p:notesMasterIdLst>
  <p:handoutMasterIdLst>
    <p:handoutMasterId r:id="rId19"/>
  </p:handoutMasterIdLst>
  <p:sldIdLst>
    <p:sldId id="682003885" r:id="rId5"/>
    <p:sldId id="3235" r:id="rId6"/>
    <p:sldId id="3405" r:id="rId7"/>
    <p:sldId id="3409" r:id="rId8"/>
    <p:sldId id="3411" r:id="rId9"/>
    <p:sldId id="3412" r:id="rId10"/>
    <p:sldId id="3419" r:id="rId11"/>
    <p:sldId id="3415" r:id="rId12"/>
    <p:sldId id="3418" r:id="rId13"/>
    <p:sldId id="3417" r:id="rId14"/>
    <p:sldId id="3416" r:id="rId15"/>
    <p:sldId id="3414" r:id="rId16"/>
    <p:sldId id="682003886" r:id="rId17"/>
  </p:sldIdLst>
  <p:sldSz cx="12188825" cy="6858000"/>
  <p:notesSz cx="7010400" cy="9236075"/>
  <p:defaultTex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15:guide id="1" pos="647" userDrawn="1">
          <p15:clr>
            <a:srgbClr val="A4A3A4"/>
          </p15:clr>
        </p15:guide>
        <p15:guide id="2" orient="horz" pos="2160">
          <p15:clr>
            <a:srgbClr val="A4A3A4"/>
          </p15:clr>
        </p15:guide>
      </p15:sldGuideLst>
    </p:ext>
    <p:ext uri="{2D200454-40CA-4A62-9FC3-DE9A4176ACB9}">
      <p15:notesGuideLst xmlns:p15="http://schemas.microsoft.com/office/powerpoint/2012/main">
        <p15:guide id="1" orient="horz" pos="429" userDrawn="1">
          <p15:clr>
            <a:srgbClr val="A4A3A4"/>
          </p15:clr>
        </p15:guide>
        <p15:guide id="2" pos="263"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milie Doolittle" initials="ED [7]" lastIdx="1" clrIdx="0"/>
  <p:cmAuthor id="2" name="Emilie Doolittle" initials="ED [8]" lastIdx="1" clrIdx="1"/>
  <p:cmAuthor id="3" name="Emilie Doolittle" initials="ED [9]" lastIdx="1" clrIdx="2"/>
  <p:cmAuthor id="4" name="Emilie Doolittle" initials="ED [10]" lastIdx="1" clrIdx="3"/>
  <p:cmAuthor id="5" name="Emilie Doolittle" initials="ED [11]" lastIdx="1" clrIdx="4"/>
  <p:cmAuthor id="6" name="Emilie Doolittle" initials="ED [12]" lastIdx="1" clrIdx="5"/>
  <p:cmAuthor id="7" name="Emilie Doolittle" initials="ED [13]" lastIdx="1" clrIdx="6"/>
  <p:cmAuthor id="8" name="Emilie Doolittle" initials="ED" lastIdx="1" clrIdx="7"/>
  <p:cmAuthor id="9" name="Emilie Doolittle" initials="ED [2]" lastIdx="1" clrIdx="8"/>
  <p:cmAuthor id="10" name="Emilie Doolittle" initials="ED [3]" lastIdx="1" clrIdx="9"/>
  <p:cmAuthor id="11" name="Emilie Doolittle" initials="ED [4]" lastIdx="1" clrIdx="10"/>
  <p:cmAuthor id="12" name="Emilie Doolittle" initials="ED [5]" lastIdx="1" clrIdx="11"/>
  <p:cmAuthor id="13" name="Emilie Doolittle" initials="ED [6]" lastIdx="1" clrIdx="12"/>
  <p:cmAuthor id="14" name="Emilie Doolittle" initials="ED [14]" lastIdx="1" clrIdx="13"/>
  <p:cmAuthor id="15" name="Emilie Doolittle" initials="ED [15]" lastIdx="1" clrIdx="14"/>
  <p:cmAuthor id="16" name="Emilie Doolittle" initials="ED [16]" lastIdx="1" clrIdx="15"/>
  <p:cmAuthor id="17" name="Emilie Doolittle" initials="ED [17]" lastIdx="1" clrIdx="16"/>
  <p:cmAuthor id="18" name="John Reed" initials="JR" lastIdx="1" clrIdx="17">
    <p:extLst>
      <p:ext uri="{19B8F6BF-5375-455C-9EA6-DF929625EA0E}">
        <p15:presenceInfo xmlns:p15="http://schemas.microsoft.com/office/powerpoint/2012/main" userId="1e13c43c9d9f057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1B5A1"/>
    <a:srgbClr val="67A1AF"/>
    <a:srgbClr val="81B7A1"/>
    <a:srgbClr val="293E40"/>
    <a:srgbClr val="FFFFFF"/>
    <a:srgbClr val="C0C2C4"/>
    <a:srgbClr val="68A1AF"/>
    <a:srgbClr val="8686BC"/>
    <a:srgbClr val="E5D87C"/>
    <a:srgbClr val="E8A6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BF9DC1A-939A-8741-B3CB-770B78C0DF28}" v="19" dt="2022-03-09T12:01:24.926"/>
  </p1510:revLst>
</p1510:revInfo>
</file>

<file path=ppt/tableStyles.xml><?xml version="1.0" encoding="utf-8"?>
<a:tblStyleLst xmlns:a="http://schemas.openxmlformats.org/drawingml/2006/main" def="{9D7B26C5-4107-4FEC-AEDC-1716B250A1EF}">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17" d="100"/>
          <a:sy n="117" d="100"/>
        </p:scale>
        <p:origin x="808" y="168"/>
      </p:cViewPr>
      <p:guideLst>
        <p:guide pos="647"/>
        <p:guide orient="horz" pos="2160"/>
      </p:guideLst>
    </p:cSldViewPr>
  </p:slideViewPr>
  <p:notesTextViewPr>
    <p:cViewPr>
      <p:scale>
        <a:sx n="1" d="1"/>
        <a:sy n="1" d="1"/>
      </p:scale>
      <p:origin x="0" y="0"/>
    </p:cViewPr>
  </p:notesTextViewPr>
  <p:notesViewPr>
    <p:cSldViewPr snapToGrid="0">
      <p:cViewPr>
        <p:scale>
          <a:sx n="1" d="2"/>
          <a:sy n="1" d="2"/>
        </p:scale>
        <p:origin x="0" y="0"/>
      </p:cViewPr>
      <p:guideLst>
        <p:guide orient="horz" pos="429"/>
        <p:guide pos="263"/>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25770"/>
            <a:ext cx="3037840" cy="461804"/>
          </a:xfrm>
          <a:prstGeom prst="rect">
            <a:avLst/>
          </a:prstGeom>
        </p:spPr>
        <p:txBody>
          <a:bodyPr vert="horz" lIns="93387" tIns="46695" rIns="93387" bIns="46695" rtlCol="0"/>
          <a:lstStyle>
            <a:lvl1pPr algn="l">
              <a:defRPr sz="1200"/>
            </a:lvl1pPr>
          </a:lstStyle>
          <a:p>
            <a:endParaRPr lang="en-US">
              <a:latin typeface="+mj-lt"/>
            </a:endParaRPr>
          </a:p>
        </p:txBody>
      </p:sp>
      <p:sp>
        <p:nvSpPr>
          <p:cNvPr id="3" name="Date Placeholder 2"/>
          <p:cNvSpPr>
            <a:spLocks noGrp="1"/>
          </p:cNvSpPr>
          <p:nvPr>
            <p:ph type="dt" sz="quarter" idx="1"/>
          </p:nvPr>
        </p:nvSpPr>
        <p:spPr>
          <a:xfrm>
            <a:off x="3970942" y="125770"/>
            <a:ext cx="3037840" cy="461804"/>
          </a:xfrm>
          <a:prstGeom prst="rect">
            <a:avLst/>
          </a:prstGeom>
        </p:spPr>
        <p:txBody>
          <a:bodyPr vert="horz" lIns="93387" tIns="46695" rIns="93387" bIns="46695" rtlCol="0"/>
          <a:lstStyle>
            <a:lvl1pPr algn="r">
              <a:defRPr sz="1200"/>
            </a:lvl1pPr>
          </a:lstStyle>
          <a:p>
            <a:fld id="{E17B2DBE-960A-614B-B965-BE0EA04CC77A}" type="datetimeFigureOut">
              <a:rPr lang="en-US" smtClean="0">
                <a:latin typeface="+mj-lt"/>
              </a:rPr>
              <a:pPr/>
              <a:t>3/15/22</a:t>
            </a:fld>
            <a:endParaRPr lang="en-US">
              <a:latin typeface="+mj-lt"/>
            </a:endParaRPr>
          </a:p>
        </p:txBody>
      </p:sp>
      <p:sp>
        <p:nvSpPr>
          <p:cNvPr id="4" name="Footer Placeholder 3"/>
          <p:cNvSpPr>
            <a:spLocks noGrp="1"/>
          </p:cNvSpPr>
          <p:nvPr>
            <p:ph type="ftr" sz="quarter" idx="2"/>
          </p:nvPr>
        </p:nvSpPr>
        <p:spPr>
          <a:xfrm>
            <a:off x="3" y="8701316"/>
            <a:ext cx="3037840" cy="461804"/>
          </a:xfrm>
          <a:prstGeom prst="rect">
            <a:avLst/>
          </a:prstGeom>
        </p:spPr>
        <p:txBody>
          <a:bodyPr vert="horz" lIns="93387" tIns="46695" rIns="93387" bIns="46695" rtlCol="0" anchor="b"/>
          <a:lstStyle>
            <a:lvl1pPr algn="l">
              <a:defRPr sz="1200"/>
            </a:lvl1pPr>
          </a:lstStyle>
          <a:p>
            <a:endParaRPr lang="en-US">
              <a:latin typeface="+mj-lt"/>
            </a:endParaRPr>
          </a:p>
        </p:txBody>
      </p:sp>
      <p:sp>
        <p:nvSpPr>
          <p:cNvPr id="5" name="Slide Number Placeholder 4"/>
          <p:cNvSpPr>
            <a:spLocks noGrp="1"/>
          </p:cNvSpPr>
          <p:nvPr>
            <p:ph type="sldNum" sz="quarter" idx="3"/>
          </p:nvPr>
        </p:nvSpPr>
        <p:spPr>
          <a:xfrm>
            <a:off x="3970942" y="8701316"/>
            <a:ext cx="3037840" cy="461804"/>
          </a:xfrm>
          <a:prstGeom prst="rect">
            <a:avLst/>
          </a:prstGeom>
        </p:spPr>
        <p:txBody>
          <a:bodyPr vert="horz" lIns="93387" tIns="46695" rIns="93387" bIns="46695" rtlCol="0" anchor="b"/>
          <a:lstStyle>
            <a:lvl1pPr algn="r">
              <a:defRPr sz="1200"/>
            </a:lvl1pPr>
          </a:lstStyle>
          <a:p>
            <a:fld id="{1339C423-F22A-3B4E-A9CE-1A814546B4AA}" type="slidenum">
              <a:rPr lang="en-US" smtClean="0">
                <a:latin typeface="+mj-lt"/>
              </a:rPr>
              <a:pPr/>
              <a:t>‹#›</a:t>
            </a:fld>
            <a:endParaRPr lang="en-US">
              <a:latin typeface="+mj-lt"/>
            </a:endParaRPr>
          </a:p>
        </p:txBody>
      </p:sp>
      <p:grpSp>
        <p:nvGrpSpPr>
          <p:cNvPr id="20" name="Group 4">
            <a:extLst>
              <a:ext uri="{FF2B5EF4-FFF2-40B4-BE49-F238E27FC236}">
                <a16:creationId xmlns:a16="http://schemas.microsoft.com/office/drawing/2014/main" id="{12881E35-ADBD-4367-9103-4B944EDAC9F0}"/>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24882040-6C09-46C7-BF58-485842B73A35}"/>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Freeform 6">
              <a:extLst>
                <a:ext uri="{FF2B5EF4-FFF2-40B4-BE49-F238E27FC236}">
                  <a16:creationId xmlns:a16="http://schemas.microsoft.com/office/drawing/2014/main" id="{66155231-A566-40F0-B137-35333F16FA95}"/>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Freeform 7">
              <a:extLst>
                <a:ext uri="{FF2B5EF4-FFF2-40B4-BE49-F238E27FC236}">
                  <a16:creationId xmlns:a16="http://schemas.microsoft.com/office/drawing/2014/main" id="{D0D38B3B-3532-4FC9-B9FE-D95885D0CFA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Freeform 8">
              <a:extLst>
                <a:ext uri="{FF2B5EF4-FFF2-40B4-BE49-F238E27FC236}">
                  <a16:creationId xmlns:a16="http://schemas.microsoft.com/office/drawing/2014/main" id="{F8EDF86F-E40A-454C-9A01-8F2BB8C60438}"/>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Oval 9">
              <a:extLst>
                <a:ext uri="{FF2B5EF4-FFF2-40B4-BE49-F238E27FC236}">
                  <a16:creationId xmlns:a16="http://schemas.microsoft.com/office/drawing/2014/main" id="{C5CBCDC8-18C9-42A6-BEF1-CA05917CE736}"/>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Rectangle 10">
              <a:extLst>
                <a:ext uri="{FF2B5EF4-FFF2-40B4-BE49-F238E27FC236}">
                  <a16:creationId xmlns:a16="http://schemas.microsoft.com/office/drawing/2014/main" id="{BD71175C-2312-4B96-8DF4-55196367FAB5}"/>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8" name="Freeform 11">
              <a:extLst>
                <a:ext uri="{FF2B5EF4-FFF2-40B4-BE49-F238E27FC236}">
                  <a16:creationId xmlns:a16="http://schemas.microsoft.com/office/drawing/2014/main" id="{CE194287-1F0B-4477-8B1C-DF62722CE656}"/>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9" name="Freeform 12">
              <a:extLst>
                <a:ext uri="{FF2B5EF4-FFF2-40B4-BE49-F238E27FC236}">
                  <a16:creationId xmlns:a16="http://schemas.microsoft.com/office/drawing/2014/main" id="{D67DFFA0-01D7-44A4-ABAD-E0B51DBA73CA}"/>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13">
              <a:extLst>
                <a:ext uri="{FF2B5EF4-FFF2-40B4-BE49-F238E27FC236}">
                  <a16:creationId xmlns:a16="http://schemas.microsoft.com/office/drawing/2014/main" id="{B7CBA307-3194-4D29-8AD4-5990DD52307E}"/>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Freeform 14">
              <a:extLst>
                <a:ext uri="{FF2B5EF4-FFF2-40B4-BE49-F238E27FC236}">
                  <a16:creationId xmlns:a16="http://schemas.microsoft.com/office/drawing/2014/main" id="{14908BD5-FA87-4F53-B8A3-491B9206FED0}"/>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2" name="Freeform 15">
              <a:extLst>
                <a:ext uri="{FF2B5EF4-FFF2-40B4-BE49-F238E27FC236}">
                  <a16:creationId xmlns:a16="http://schemas.microsoft.com/office/drawing/2014/main" id="{C267D5CE-9629-4EB8-8E65-D6F864063E20}"/>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Freeform 16">
              <a:extLst>
                <a:ext uri="{FF2B5EF4-FFF2-40B4-BE49-F238E27FC236}">
                  <a16:creationId xmlns:a16="http://schemas.microsoft.com/office/drawing/2014/main" id="{B20DEC96-64CE-4439-A863-43F4B0BD17CD}"/>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7">
              <a:extLst>
                <a:ext uri="{FF2B5EF4-FFF2-40B4-BE49-F238E27FC236}">
                  <a16:creationId xmlns:a16="http://schemas.microsoft.com/office/drawing/2014/main" id="{B5770143-F076-48BC-98C4-654EE666D172}"/>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spTree>
    <p:extLst>
      <p:ext uri="{BB962C8B-B14F-4D97-AF65-F5344CB8AC3E}">
        <p14:creationId xmlns:p14="http://schemas.microsoft.com/office/powerpoint/2010/main" val="20184968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0"/>
            <a:ext cx="3037840" cy="461804"/>
          </a:xfrm>
          <a:prstGeom prst="rect">
            <a:avLst/>
          </a:prstGeom>
        </p:spPr>
        <p:txBody>
          <a:bodyPr vert="horz" lIns="93387" tIns="46695" rIns="93387" bIns="46695" rtlCol="0"/>
          <a:lstStyle>
            <a:lvl1pPr algn="l">
              <a:defRPr sz="1200">
                <a:latin typeface="+mj-lt"/>
              </a:defRPr>
            </a:lvl1pPr>
          </a:lstStyle>
          <a:p>
            <a:endParaRPr lang="en-US"/>
          </a:p>
        </p:txBody>
      </p:sp>
      <p:sp>
        <p:nvSpPr>
          <p:cNvPr id="3" name="Date Placeholder 2"/>
          <p:cNvSpPr>
            <a:spLocks noGrp="1"/>
          </p:cNvSpPr>
          <p:nvPr>
            <p:ph type="dt" idx="1"/>
          </p:nvPr>
        </p:nvSpPr>
        <p:spPr>
          <a:xfrm>
            <a:off x="3970942" y="0"/>
            <a:ext cx="3037840" cy="461804"/>
          </a:xfrm>
          <a:prstGeom prst="rect">
            <a:avLst/>
          </a:prstGeom>
        </p:spPr>
        <p:txBody>
          <a:bodyPr vert="horz" lIns="93387" tIns="46695" rIns="93387" bIns="46695" rtlCol="0"/>
          <a:lstStyle>
            <a:lvl1pPr algn="r">
              <a:defRPr sz="1200">
                <a:latin typeface="+mj-lt"/>
              </a:defRPr>
            </a:lvl1pPr>
          </a:lstStyle>
          <a:p>
            <a:fld id="{546148A2-A49E-4B44-80FB-1D231F249F30}" type="datetimeFigureOut">
              <a:rPr lang="en-US" smtClean="0"/>
              <a:pPr/>
              <a:t>3/15/22</a:t>
            </a:fld>
            <a:endParaRPr lang="en-US"/>
          </a:p>
        </p:txBody>
      </p:sp>
      <p:sp>
        <p:nvSpPr>
          <p:cNvPr id="4" name="Slide Image Placeholder 3"/>
          <p:cNvSpPr>
            <a:spLocks noGrp="1" noRot="1" noChangeAspect="1"/>
          </p:cNvSpPr>
          <p:nvPr>
            <p:ph type="sldImg" idx="2"/>
          </p:nvPr>
        </p:nvSpPr>
        <p:spPr>
          <a:xfrm>
            <a:off x="428625" y="692150"/>
            <a:ext cx="6153150" cy="3462338"/>
          </a:xfrm>
          <a:prstGeom prst="rect">
            <a:avLst/>
          </a:prstGeom>
          <a:noFill/>
          <a:ln w="12700">
            <a:solidFill>
              <a:prstClr val="black"/>
            </a:solidFill>
          </a:ln>
        </p:spPr>
        <p:txBody>
          <a:bodyPr vert="horz" lIns="93387" tIns="46695" rIns="93387" bIns="46695" rtlCol="0" anchor="ctr"/>
          <a:lstStyle/>
          <a:p>
            <a:endParaRPr lang="en-US"/>
          </a:p>
        </p:txBody>
      </p:sp>
      <p:sp>
        <p:nvSpPr>
          <p:cNvPr id="5" name="Notes Placeholder 4"/>
          <p:cNvSpPr>
            <a:spLocks noGrp="1"/>
          </p:cNvSpPr>
          <p:nvPr>
            <p:ph type="body" sz="quarter" idx="3"/>
          </p:nvPr>
        </p:nvSpPr>
        <p:spPr>
          <a:xfrm>
            <a:off x="438151" y="4387136"/>
            <a:ext cx="6134100" cy="4156234"/>
          </a:xfrm>
          <a:prstGeom prst="rect">
            <a:avLst/>
          </a:prstGeom>
        </p:spPr>
        <p:txBody>
          <a:bodyPr vert="horz" lIns="93387" tIns="46695" rIns="93387" bIns="46695" rtlCol="0"/>
          <a:lstStyle/>
          <a:p>
            <a:pPr lvl="0"/>
            <a:r>
              <a:rPr lang="en-US"/>
              <a:t>Click to edit Master text styles</a:t>
            </a:r>
          </a:p>
          <a:p>
            <a:pPr lvl="1"/>
            <a:r>
              <a:rPr lang="en-US"/>
              <a:t>Second level</a:t>
            </a:r>
          </a:p>
        </p:txBody>
      </p:sp>
      <p:sp>
        <p:nvSpPr>
          <p:cNvPr id="6" name="Footer Placeholder 5"/>
          <p:cNvSpPr>
            <a:spLocks noGrp="1"/>
          </p:cNvSpPr>
          <p:nvPr>
            <p:ph type="ftr" sz="quarter" idx="4"/>
          </p:nvPr>
        </p:nvSpPr>
        <p:spPr>
          <a:xfrm>
            <a:off x="3" y="8728227"/>
            <a:ext cx="3037840" cy="461804"/>
          </a:xfrm>
          <a:prstGeom prst="rect">
            <a:avLst/>
          </a:prstGeom>
        </p:spPr>
        <p:txBody>
          <a:bodyPr vert="horz" lIns="93387" tIns="46695" rIns="93387" bIns="46695" rtlCol="0" anchor="b"/>
          <a:lstStyle>
            <a:lvl1pPr algn="l">
              <a:defRPr sz="1200">
                <a:latin typeface="+mj-lt"/>
              </a:defRPr>
            </a:lvl1pPr>
          </a:lstStyle>
          <a:p>
            <a:endParaRPr lang="en-US"/>
          </a:p>
        </p:txBody>
      </p:sp>
      <p:sp>
        <p:nvSpPr>
          <p:cNvPr id="7" name="Slide Number Placeholder 6"/>
          <p:cNvSpPr>
            <a:spLocks noGrp="1"/>
          </p:cNvSpPr>
          <p:nvPr>
            <p:ph type="sldNum" sz="quarter" idx="5"/>
          </p:nvPr>
        </p:nvSpPr>
        <p:spPr>
          <a:xfrm>
            <a:off x="3970942" y="8728227"/>
            <a:ext cx="3037840" cy="461804"/>
          </a:xfrm>
          <a:prstGeom prst="rect">
            <a:avLst/>
          </a:prstGeom>
        </p:spPr>
        <p:txBody>
          <a:bodyPr vert="horz" lIns="93387" tIns="46695" rIns="93387" bIns="46695" rtlCol="0" anchor="b"/>
          <a:lstStyle>
            <a:lvl1pPr algn="r">
              <a:defRPr sz="1200">
                <a:latin typeface="+mj-lt"/>
              </a:defRPr>
            </a:lvl1pPr>
          </a:lstStyle>
          <a:p>
            <a:fld id="{074299CD-3469-7241-AD37-C0E01E3A61D2}" type="slidenum">
              <a:rPr lang="en-US" smtClean="0"/>
              <a:pPr/>
              <a:t>‹#›</a:t>
            </a:fld>
            <a:endParaRPr lang="en-US"/>
          </a:p>
        </p:txBody>
      </p:sp>
      <p:grpSp>
        <p:nvGrpSpPr>
          <p:cNvPr id="21" name="Group 4">
            <a:extLst>
              <a:ext uri="{FF2B5EF4-FFF2-40B4-BE49-F238E27FC236}">
                <a16:creationId xmlns:a16="http://schemas.microsoft.com/office/drawing/2014/main" id="{719CA6AD-1F3D-4F91-AEC8-D10E82D07A9C}"/>
              </a:ext>
            </a:extLst>
          </p:cNvPr>
          <p:cNvGrpSpPr>
            <a:grpSpLocks noChangeAspect="1"/>
          </p:cNvGrpSpPr>
          <p:nvPr/>
        </p:nvGrpSpPr>
        <p:grpSpPr bwMode="auto">
          <a:xfrm>
            <a:off x="2904626" y="8910940"/>
            <a:ext cx="1170973" cy="185263"/>
            <a:chOff x="5713" y="2780"/>
            <a:chExt cx="939" cy="148"/>
          </a:xfrm>
          <a:solidFill>
            <a:schemeClr val="tx1"/>
          </a:solidFill>
        </p:grpSpPr>
        <p:sp>
          <p:nvSpPr>
            <p:cNvPr id="22" name="Freeform 5">
              <a:extLst>
                <a:ext uri="{FF2B5EF4-FFF2-40B4-BE49-F238E27FC236}">
                  <a16:creationId xmlns:a16="http://schemas.microsoft.com/office/drawing/2014/main" id="{91A8B546-A028-471C-8EF2-DF64728CED4F}"/>
                </a:ext>
              </a:extLst>
            </p:cNvPr>
            <p:cNvSpPr>
              <a:spLocks/>
            </p:cNvSpPr>
            <p:nvPr/>
          </p:nvSpPr>
          <p:spPr bwMode="auto">
            <a:xfrm>
              <a:off x="5892" y="2825"/>
              <a:ext cx="58" cy="100"/>
            </a:xfrm>
            <a:custGeom>
              <a:avLst/>
              <a:gdLst>
                <a:gd name="T0" fmla="*/ 51 w 58"/>
                <a:gd name="T1" fmla="*/ 0 h 95"/>
                <a:gd name="T2" fmla="*/ 24 w 58"/>
                <a:gd name="T3" fmla="*/ 10 h 95"/>
                <a:gd name="T4" fmla="*/ 24 w 58"/>
                <a:gd name="T5" fmla="*/ 1 h 95"/>
                <a:gd name="T6" fmla="*/ 0 w 58"/>
                <a:gd name="T7" fmla="*/ 1 h 95"/>
                <a:gd name="T8" fmla="*/ 0 w 58"/>
                <a:gd name="T9" fmla="*/ 95 h 95"/>
                <a:gd name="T10" fmla="*/ 25 w 58"/>
                <a:gd name="T11" fmla="*/ 95 h 95"/>
                <a:gd name="T12" fmla="*/ 25 w 58"/>
                <a:gd name="T13" fmla="*/ 35 h 95"/>
                <a:gd name="T14" fmla="*/ 48 w 58"/>
                <a:gd name="T15" fmla="*/ 24 h 95"/>
                <a:gd name="T16" fmla="*/ 58 w 58"/>
                <a:gd name="T17" fmla="*/ 25 h 95"/>
                <a:gd name="T18" fmla="*/ 58 w 58"/>
                <a:gd name="T19" fmla="*/ 1 h 95"/>
                <a:gd name="T20" fmla="*/ 51 w 58"/>
                <a:gd name="T21" fmla="*/ 0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95">
                  <a:moveTo>
                    <a:pt x="51" y="0"/>
                  </a:moveTo>
                  <a:cubicBezTo>
                    <a:pt x="40" y="0"/>
                    <a:pt x="31" y="4"/>
                    <a:pt x="24" y="10"/>
                  </a:cubicBezTo>
                  <a:cubicBezTo>
                    <a:pt x="24" y="1"/>
                    <a:pt x="24" y="1"/>
                    <a:pt x="24" y="1"/>
                  </a:cubicBezTo>
                  <a:cubicBezTo>
                    <a:pt x="0" y="1"/>
                    <a:pt x="0" y="1"/>
                    <a:pt x="0" y="1"/>
                  </a:cubicBezTo>
                  <a:cubicBezTo>
                    <a:pt x="0" y="95"/>
                    <a:pt x="0" y="95"/>
                    <a:pt x="0" y="95"/>
                  </a:cubicBezTo>
                  <a:cubicBezTo>
                    <a:pt x="25" y="95"/>
                    <a:pt x="25" y="95"/>
                    <a:pt x="25" y="95"/>
                  </a:cubicBezTo>
                  <a:cubicBezTo>
                    <a:pt x="25" y="35"/>
                    <a:pt x="25" y="35"/>
                    <a:pt x="25" y="35"/>
                  </a:cubicBezTo>
                  <a:cubicBezTo>
                    <a:pt x="29" y="30"/>
                    <a:pt x="37" y="24"/>
                    <a:pt x="48" y="24"/>
                  </a:cubicBezTo>
                  <a:cubicBezTo>
                    <a:pt x="52" y="24"/>
                    <a:pt x="55" y="24"/>
                    <a:pt x="58" y="25"/>
                  </a:cubicBezTo>
                  <a:cubicBezTo>
                    <a:pt x="58" y="1"/>
                    <a:pt x="58" y="1"/>
                    <a:pt x="58" y="1"/>
                  </a:cubicBezTo>
                  <a:cubicBezTo>
                    <a:pt x="56" y="1"/>
                    <a:pt x="53" y="0"/>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3" name="Freeform 6">
              <a:extLst>
                <a:ext uri="{FF2B5EF4-FFF2-40B4-BE49-F238E27FC236}">
                  <a16:creationId xmlns:a16="http://schemas.microsoft.com/office/drawing/2014/main" id="{F78F4DF0-E72A-4662-8AF1-9DA2A59FD72E}"/>
                </a:ext>
              </a:extLst>
            </p:cNvPr>
            <p:cNvSpPr>
              <a:spLocks/>
            </p:cNvSpPr>
            <p:nvPr/>
          </p:nvSpPr>
          <p:spPr bwMode="auto">
            <a:xfrm>
              <a:off x="5713" y="2824"/>
              <a:ext cx="74" cy="103"/>
            </a:xfrm>
            <a:custGeom>
              <a:avLst/>
              <a:gdLst>
                <a:gd name="T0" fmla="*/ 12 w 74"/>
                <a:gd name="T1" fmla="*/ 67 h 98"/>
                <a:gd name="T2" fmla="*/ 37 w 74"/>
                <a:gd name="T3" fmla="*/ 77 h 98"/>
                <a:gd name="T4" fmla="*/ 49 w 74"/>
                <a:gd name="T5" fmla="*/ 69 h 98"/>
                <a:gd name="T6" fmla="*/ 4 w 74"/>
                <a:gd name="T7" fmla="*/ 30 h 98"/>
                <a:gd name="T8" fmla="*/ 40 w 74"/>
                <a:gd name="T9" fmla="*/ 0 h 98"/>
                <a:gd name="T10" fmla="*/ 71 w 74"/>
                <a:gd name="T11" fmla="*/ 10 h 98"/>
                <a:gd name="T12" fmla="*/ 60 w 74"/>
                <a:gd name="T13" fmla="*/ 28 h 98"/>
                <a:gd name="T14" fmla="*/ 42 w 74"/>
                <a:gd name="T15" fmla="*/ 22 h 98"/>
                <a:gd name="T16" fmla="*/ 29 w 74"/>
                <a:gd name="T17" fmla="*/ 29 h 98"/>
                <a:gd name="T18" fmla="*/ 74 w 74"/>
                <a:gd name="T19" fmla="*/ 69 h 98"/>
                <a:gd name="T20" fmla="*/ 37 w 74"/>
                <a:gd name="T21" fmla="*/ 98 h 98"/>
                <a:gd name="T22" fmla="*/ 0 w 74"/>
                <a:gd name="T23" fmla="*/ 85 h 98"/>
                <a:gd name="T24" fmla="*/ 12 w 74"/>
                <a:gd name="T25" fmla="*/ 6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98">
                  <a:moveTo>
                    <a:pt x="12" y="67"/>
                  </a:moveTo>
                  <a:cubicBezTo>
                    <a:pt x="18" y="73"/>
                    <a:pt x="28" y="77"/>
                    <a:pt x="37" y="77"/>
                  </a:cubicBezTo>
                  <a:cubicBezTo>
                    <a:pt x="44" y="77"/>
                    <a:pt x="49" y="73"/>
                    <a:pt x="49" y="69"/>
                  </a:cubicBezTo>
                  <a:cubicBezTo>
                    <a:pt x="49" y="55"/>
                    <a:pt x="4" y="60"/>
                    <a:pt x="4" y="30"/>
                  </a:cubicBezTo>
                  <a:cubicBezTo>
                    <a:pt x="4" y="12"/>
                    <a:pt x="21" y="0"/>
                    <a:pt x="40" y="0"/>
                  </a:cubicBezTo>
                  <a:cubicBezTo>
                    <a:pt x="52" y="0"/>
                    <a:pt x="65" y="5"/>
                    <a:pt x="71" y="10"/>
                  </a:cubicBezTo>
                  <a:cubicBezTo>
                    <a:pt x="60" y="28"/>
                    <a:pt x="60" y="28"/>
                    <a:pt x="60" y="28"/>
                  </a:cubicBezTo>
                  <a:cubicBezTo>
                    <a:pt x="55" y="25"/>
                    <a:pt x="48" y="22"/>
                    <a:pt x="42" y="22"/>
                  </a:cubicBezTo>
                  <a:cubicBezTo>
                    <a:pt x="35" y="22"/>
                    <a:pt x="29" y="24"/>
                    <a:pt x="29" y="29"/>
                  </a:cubicBezTo>
                  <a:cubicBezTo>
                    <a:pt x="29" y="41"/>
                    <a:pt x="74" y="36"/>
                    <a:pt x="74" y="69"/>
                  </a:cubicBezTo>
                  <a:cubicBezTo>
                    <a:pt x="74" y="87"/>
                    <a:pt x="57" y="98"/>
                    <a:pt x="37" y="98"/>
                  </a:cubicBezTo>
                  <a:cubicBezTo>
                    <a:pt x="24" y="98"/>
                    <a:pt x="11" y="93"/>
                    <a:pt x="0" y="85"/>
                  </a:cubicBezTo>
                  <a:lnTo>
                    <a:pt x="12" y="6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4" name="Freeform 7">
              <a:extLst>
                <a:ext uri="{FF2B5EF4-FFF2-40B4-BE49-F238E27FC236}">
                  <a16:creationId xmlns:a16="http://schemas.microsoft.com/office/drawing/2014/main" id="{13C83159-0457-435C-8DE0-DB18930C3EFF}"/>
                </a:ext>
              </a:extLst>
            </p:cNvPr>
            <p:cNvSpPr>
              <a:spLocks noEditPoints="1"/>
            </p:cNvSpPr>
            <p:nvPr/>
          </p:nvSpPr>
          <p:spPr bwMode="auto">
            <a:xfrm>
              <a:off x="5792" y="2824"/>
              <a:ext cx="90"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4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3" y="98"/>
                    <a:pt x="49" y="98"/>
                  </a:cubicBezTo>
                  <a:cubicBezTo>
                    <a:pt x="21" y="98"/>
                    <a:pt x="0" y="79"/>
                    <a:pt x="0" y="49"/>
                  </a:cubicBezTo>
                  <a:cubicBezTo>
                    <a:pt x="0" y="23"/>
                    <a:pt x="18" y="0"/>
                    <a:pt x="46" y="0"/>
                  </a:cubicBezTo>
                  <a:cubicBezTo>
                    <a:pt x="71" y="0"/>
                    <a:pt x="90" y="22"/>
                    <a:pt x="90" y="48"/>
                  </a:cubicBezTo>
                  <a:cubicBezTo>
                    <a:pt x="90" y="51"/>
                    <a:pt x="89" y="53"/>
                    <a:pt x="89" y="55"/>
                  </a:cubicBezTo>
                  <a:cubicBezTo>
                    <a:pt x="24" y="55"/>
                    <a:pt x="24" y="55"/>
                    <a:pt x="24" y="55"/>
                  </a:cubicBezTo>
                  <a:cubicBezTo>
                    <a:pt x="26" y="68"/>
                    <a:pt x="36"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5" name="Freeform 8">
              <a:extLst>
                <a:ext uri="{FF2B5EF4-FFF2-40B4-BE49-F238E27FC236}">
                  <a16:creationId xmlns:a16="http://schemas.microsoft.com/office/drawing/2014/main" id="{3A16FA94-0A80-458B-8609-381307D9DD6B}"/>
                </a:ext>
              </a:extLst>
            </p:cNvPr>
            <p:cNvSpPr>
              <a:spLocks/>
            </p:cNvSpPr>
            <p:nvPr/>
          </p:nvSpPr>
          <p:spPr bwMode="auto">
            <a:xfrm>
              <a:off x="5958" y="2826"/>
              <a:ext cx="103" cy="99"/>
            </a:xfrm>
            <a:custGeom>
              <a:avLst/>
              <a:gdLst>
                <a:gd name="T0" fmla="*/ 51 w 103"/>
                <a:gd name="T1" fmla="*/ 60 h 99"/>
                <a:gd name="T2" fmla="*/ 77 w 103"/>
                <a:gd name="T3" fmla="*/ 0 h 99"/>
                <a:gd name="T4" fmla="*/ 103 w 103"/>
                <a:gd name="T5" fmla="*/ 0 h 99"/>
                <a:gd name="T6" fmla="*/ 60 w 103"/>
                <a:gd name="T7" fmla="*/ 99 h 99"/>
                <a:gd name="T8" fmla="*/ 43 w 103"/>
                <a:gd name="T9" fmla="*/ 99 h 99"/>
                <a:gd name="T10" fmla="*/ 0 w 103"/>
                <a:gd name="T11" fmla="*/ 0 h 99"/>
                <a:gd name="T12" fmla="*/ 26 w 103"/>
                <a:gd name="T13" fmla="*/ 0 h 99"/>
                <a:gd name="T14" fmla="*/ 51 w 103"/>
                <a:gd name="T15" fmla="*/ 60 h 9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99">
                  <a:moveTo>
                    <a:pt x="51" y="60"/>
                  </a:moveTo>
                  <a:lnTo>
                    <a:pt x="77" y="0"/>
                  </a:lnTo>
                  <a:lnTo>
                    <a:pt x="103" y="0"/>
                  </a:lnTo>
                  <a:lnTo>
                    <a:pt x="60" y="99"/>
                  </a:lnTo>
                  <a:lnTo>
                    <a:pt x="43" y="99"/>
                  </a:lnTo>
                  <a:lnTo>
                    <a:pt x="0" y="0"/>
                  </a:lnTo>
                  <a:lnTo>
                    <a:pt x="26" y="0"/>
                  </a:lnTo>
                  <a:lnTo>
                    <a:pt x="51"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6" name="Oval 9">
              <a:extLst>
                <a:ext uri="{FF2B5EF4-FFF2-40B4-BE49-F238E27FC236}">
                  <a16:creationId xmlns:a16="http://schemas.microsoft.com/office/drawing/2014/main" id="{F124964D-5328-4B8A-9AEC-B0C0499DFE42}"/>
                </a:ext>
              </a:extLst>
            </p:cNvPr>
            <p:cNvSpPr>
              <a:spLocks noChangeArrowheads="1"/>
            </p:cNvSpPr>
            <p:nvPr/>
          </p:nvSpPr>
          <p:spPr bwMode="auto">
            <a:xfrm>
              <a:off x="6066" y="2780"/>
              <a:ext cx="32" cy="3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7" name="Rectangle 10">
              <a:extLst>
                <a:ext uri="{FF2B5EF4-FFF2-40B4-BE49-F238E27FC236}">
                  <a16:creationId xmlns:a16="http://schemas.microsoft.com/office/drawing/2014/main" id="{5E8793B8-5238-41D4-9121-69061CAE48AF}"/>
                </a:ext>
              </a:extLst>
            </p:cNvPr>
            <p:cNvSpPr>
              <a:spLocks noChangeArrowheads="1"/>
            </p:cNvSpPr>
            <p:nvPr/>
          </p:nvSpPr>
          <p:spPr bwMode="auto">
            <a:xfrm>
              <a:off x="6069" y="2826"/>
              <a:ext cx="25" cy="9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8" name="Freeform 11">
              <a:extLst>
                <a:ext uri="{FF2B5EF4-FFF2-40B4-BE49-F238E27FC236}">
                  <a16:creationId xmlns:a16="http://schemas.microsoft.com/office/drawing/2014/main" id="{505AC5D6-6744-43E5-BE33-65AA241CC172}"/>
                </a:ext>
              </a:extLst>
            </p:cNvPr>
            <p:cNvSpPr>
              <a:spLocks/>
            </p:cNvSpPr>
            <p:nvPr/>
          </p:nvSpPr>
          <p:spPr bwMode="auto">
            <a:xfrm>
              <a:off x="6105" y="2824"/>
              <a:ext cx="93" cy="103"/>
            </a:xfrm>
            <a:custGeom>
              <a:avLst/>
              <a:gdLst>
                <a:gd name="T0" fmla="*/ 93 w 93"/>
                <a:gd name="T1" fmla="*/ 77 h 98"/>
                <a:gd name="T2" fmla="*/ 50 w 93"/>
                <a:gd name="T3" fmla="*/ 98 h 98"/>
                <a:gd name="T4" fmla="*/ 0 w 93"/>
                <a:gd name="T5" fmla="*/ 49 h 98"/>
                <a:gd name="T6" fmla="*/ 51 w 93"/>
                <a:gd name="T7" fmla="*/ 0 h 98"/>
                <a:gd name="T8" fmla="*/ 90 w 93"/>
                <a:gd name="T9" fmla="*/ 19 h 98"/>
                <a:gd name="T10" fmla="*/ 72 w 93"/>
                <a:gd name="T11" fmla="*/ 35 h 98"/>
                <a:gd name="T12" fmla="*/ 51 w 93"/>
                <a:gd name="T13" fmla="*/ 24 h 98"/>
                <a:gd name="T14" fmla="*/ 25 w 93"/>
                <a:gd name="T15" fmla="*/ 49 h 98"/>
                <a:gd name="T16" fmla="*/ 51 w 93"/>
                <a:gd name="T17" fmla="*/ 75 h 98"/>
                <a:gd name="T18" fmla="*/ 74 w 93"/>
                <a:gd name="T19" fmla="*/ 62 h 98"/>
                <a:gd name="T20" fmla="*/ 93 w 93"/>
                <a:gd name="T21" fmla="*/ 7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3" h="98">
                  <a:moveTo>
                    <a:pt x="93" y="77"/>
                  </a:moveTo>
                  <a:cubicBezTo>
                    <a:pt x="82" y="91"/>
                    <a:pt x="68" y="98"/>
                    <a:pt x="50" y="98"/>
                  </a:cubicBezTo>
                  <a:cubicBezTo>
                    <a:pt x="22" y="98"/>
                    <a:pt x="0" y="76"/>
                    <a:pt x="0" y="49"/>
                  </a:cubicBezTo>
                  <a:cubicBezTo>
                    <a:pt x="0" y="22"/>
                    <a:pt x="22" y="0"/>
                    <a:pt x="51" y="0"/>
                  </a:cubicBezTo>
                  <a:cubicBezTo>
                    <a:pt x="67" y="0"/>
                    <a:pt x="81" y="8"/>
                    <a:pt x="90" y="19"/>
                  </a:cubicBezTo>
                  <a:cubicBezTo>
                    <a:pt x="72" y="35"/>
                    <a:pt x="72" y="35"/>
                    <a:pt x="72" y="35"/>
                  </a:cubicBezTo>
                  <a:cubicBezTo>
                    <a:pt x="67" y="28"/>
                    <a:pt x="60" y="24"/>
                    <a:pt x="51" y="24"/>
                  </a:cubicBezTo>
                  <a:cubicBezTo>
                    <a:pt x="36" y="24"/>
                    <a:pt x="25" y="35"/>
                    <a:pt x="25" y="49"/>
                  </a:cubicBezTo>
                  <a:cubicBezTo>
                    <a:pt x="25" y="64"/>
                    <a:pt x="36" y="75"/>
                    <a:pt x="51" y="75"/>
                  </a:cubicBezTo>
                  <a:cubicBezTo>
                    <a:pt x="61" y="75"/>
                    <a:pt x="69" y="68"/>
                    <a:pt x="74" y="62"/>
                  </a:cubicBezTo>
                  <a:lnTo>
                    <a:pt x="93"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29" name="Freeform 12">
              <a:extLst>
                <a:ext uri="{FF2B5EF4-FFF2-40B4-BE49-F238E27FC236}">
                  <a16:creationId xmlns:a16="http://schemas.microsoft.com/office/drawing/2014/main" id="{F49B0515-42DD-45F4-AEEA-9C0595B78F76}"/>
                </a:ext>
              </a:extLst>
            </p:cNvPr>
            <p:cNvSpPr>
              <a:spLocks noEditPoints="1"/>
            </p:cNvSpPr>
            <p:nvPr/>
          </p:nvSpPr>
          <p:spPr bwMode="auto">
            <a:xfrm>
              <a:off x="6201" y="2824"/>
              <a:ext cx="89" cy="103"/>
            </a:xfrm>
            <a:custGeom>
              <a:avLst/>
              <a:gdLst>
                <a:gd name="T0" fmla="*/ 87 w 90"/>
                <a:gd name="T1" fmla="*/ 81 h 98"/>
                <a:gd name="T2" fmla="*/ 49 w 90"/>
                <a:gd name="T3" fmla="*/ 98 h 98"/>
                <a:gd name="T4" fmla="*/ 0 w 90"/>
                <a:gd name="T5" fmla="*/ 49 h 98"/>
                <a:gd name="T6" fmla="*/ 46 w 90"/>
                <a:gd name="T7" fmla="*/ 0 h 98"/>
                <a:gd name="T8" fmla="*/ 90 w 90"/>
                <a:gd name="T9" fmla="*/ 48 h 98"/>
                <a:gd name="T10" fmla="*/ 89 w 90"/>
                <a:gd name="T11" fmla="*/ 55 h 98"/>
                <a:gd name="T12" fmla="*/ 25 w 90"/>
                <a:gd name="T13" fmla="*/ 55 h 98"/>
                <a:gd name="T14" fmla="*/ 50 w 90"/>
                <a:gd name="T15" fmla="*/ 78 h 98"/>
                <a:gd name="T16" fmla="*/ 73 w 90"/>
                <a:gd name="T17" fmla="*/ 67 h 98"/>
                <a:gd name="T18" fmla="*/ 87 w 90"/>
                <a:gd name="T19" fmla="*/ 81 h 98"/>
                <a:gd name="T20" fmla="*/ 64 w 90"/>
                <a:gd name="T21" fmla="*/ 37 h 98"/>
                <a:gd name="T22" fmla="*/ 46 w 90"/>
                <a:gd name="T23" fmla="*/ 21 h 98"/>
                <a:gd name="T24" fmla="*/ 26 w 90"/>
                <a:gd name="T25" fmla="*/ 37 h 98"/>
                <a:gd name="T26" fmla="*/ 64 w 90"/>
                <a:gd name="T27" fmla="*/ 37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0" h="98">
                  <a:moveTo>
                    <a:pt x="87" y="81"/>
                  </a:moveTo>
                  <a:cubicBezTo>
                    <a:pt x="78" y="92"/>
                    <a:pt x="64" y="98"/>
                    <a:pt x="49" y="98"/>
                  </a:cubicBezTo>
                  <a:cubicBezTo>
                    <a:pt x="21" y="98"/>
                    <a:pt x="0" y="79"/>
                    <a:pt x="0" y="49"/>
                  </a:cubicBezTo>
                  <a:cubicBezTo>
                    <a:pt x="0" y="23"/>
                    <a:pt x="18" y="0"/>
                    <a:pt x="46" y="0"/>
                  </a:cubicBezTo>
                  <a:cubicBezTo>
                    <a:pt x="72" y="0"/>
                    <a:pt x="90" y="22"/>
                    <a:pt x="90" y="48"/>
                  </a:cubicBezTo>
                  <a:cubicBezTo>
                    <a:pt x="90" y="51"/>
                    <a:pt x="90" y="53"/>
                    <a:pt x="89" y="55"/>
                  </a:cubicBezTo>
                  <a:cubicBezTo>
                    <a:pt x="25" y="55"/>
                    <a:pt x="25" y="55"/>
                    <a:pt x="25" y="55"/>
                  </a:cubicBezTo>
                  <a:cubicBezTo>
                    <a:pt x="26" y="68"/>
                    <a:pt x="37" y="78"/>
                    <a:pt x="50" y="78"/>
                  </a:cubicBezTo>
                  <a:cubicBezTo>
                    <a:pt x="60" y="78"/>
                    <a:pt x="69" y="72"/>
                    <a:pt x="73" y="67"/>
                  </a:cubicBezTo>
                  <a:lnTo>
                    <a:pt x="87" y="81"/>
                  </a:lnTo>
                  <a:close/>
                  <a:moveTo>
                    <a:pt x="64" y="37"/>
                  </a:moveTo>
                  <a:cubicBezTo>
                    <a:pt x="63" y="29"/>
                    <a:pt x="56" y="21"/>
                    <a:pt x="46" y="21"/>
                  </a:cubicBezTo>
                  <a:cubicBezTo>
                    <a:pt x="35" y="21"/>
                    <a:pt x="27" y="29"/>
                    <a:pt x="26" y="37"/>
                  </a:cubicBezTo>
                  <a:lnTo>
                    <a:pt x="64"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0" name="Freeform 13">
              <a:extLst>
                <a:ext uri="{FF2B5EF4-FFF2-40B4-BE49-F238E27FC236}">
                  <a16:creationId xmlns:a16="http://schemas.microsoft.com/office/drawing/2014/main" id="{BD4B4931-4E48-4575-A2F1-14B09DDDF35C}"/>
                </a:ext>
              </a:extLst>
            </p:cNvPr>
            <p:cNvSpPr>
              <a:spLocks/>
            </p:cNvSpPr>
            <p:nvPr/>
          </p:nvSpPr>
          <p:spPr bwMode="auto">
            <a:xfrm>
              <a:off x="6500" y="2826"/>
              <a:ext cx="152" cy="99"/>
            </a:xfrm>
            <a:custGeom>
              <a:avLst/>
              <a:gdLst>
                <a:gd name="T0" fmla="*/ 56 w 152"/>
                <a:gd name="T1" fmla="*/ 99 h 99"/>
                <a:gd name="T2" fmla="*/ 38 w 152"/>
                <a:gd name="T3" fmla="*/ 99 h 99"/>
                <a:gd name="T4" fmla="*/ 0 w 152"/>
                <a:gd name="T5" fmla="*/ 0 h 99"/>
                <a:gd name="T6" fmla="*/ 25 w 152"/>
                <a:gd name="T7" fmla="*/ 0 h 99"/>
                <a:gd name="T8" fmla="*/ 46 w 152"/>
                <a:gd name="T9" fmla="*/ 57 h 99"/>
                <a:gd name="T10" fmla="*/ 66 w 152"/>
                <a:gd name="T11" fmla="*/ 0 h 99"/>
                <a:gd name="T12" fmla="*/ 87 w 152"/>
                <a:gd name="T13" fmla="*/ 0 h 99"/>
                <a:gd name="T14" fmla="*/ 106 w 152"/>
                <a:gd name="T15" fmla="*/ 57 h 99"/>
                <a:gd name="T16" fmla="*/ 127 w 152"/>
                <a:gd name="T17" fmla="*/ 0 h 99"/>
                <a:gd name="T18" fmla="*/ 152 w 152"/>
                <a:gd name="T19" fmla="*/ 0 h 99"/>
                <a:gd name="T20" fmla="*/ 115 w 152"/>
                <a:gd name="T21" fmla="*/ 99 h 99"/>
                <a:gd name="T22" fmla="*/ 96 w 152"/>
                <a:gd name="T23" fmla="*/ 99 h 99"/>
                <a:gd name="T24" fmla="*/ 76 w 152"/>
                <a:gd name="T25" fmla="*/ 43 h 99"/>
                <a:gd name="T26" fmla="*/ 56 w 152"/>
                <a:gd name="T27" fmla="*/ 9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2" h="99">
                  <a:moveTo>
                    <a:pt x="56" y="99"/>
                  </a:moveTo>
                  <a:lnTo>
                    <a:pt x="38" y="99"/>
                  </a:lnTo>
                  <a:lnTo>
                    <a:pt x="0" y="0"/>
                  </a:lnTo>
                  <a:lnTo>
                    <a:pt x="25" y="0"/>
                  </a:lnTo>
                  <a:lnTo>
                    <a:pt x="46" y="57"/>
                  </a:lnTo>
                  <a:lnTo>
                    <a:pt x="66" y="0"/>
                  </a:lnTo>
                  <a:lnTo>
                    <a:pt x="87" y="0"/>
                  </a:lnTo>
                  <a:lnTo>
                    <a:pt x="106" y="57"/>
                  </a:lnTo>
                  <a:lnTo>
                    <a:pt x="127" y="0"/>
                  </a:lnTo>
                  <a:lnTo>
                    <a:pt x="152" y="0"/>
                  </a:lnTo>
                  <a:lnTo>
                    <a:pt x="115" y="99"/>
                  </a:lnTo>
                  <a:lnTo>
                    <a:pt x="96" y="99"/>
                  </a:lnTo>
                  <a:lnTo>
                    <a:pt x="76" y="43"/>
                  </a:lnTo>
                  <a:lnTo>
                    <a:pt x="56" y="9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1" name="Freeform 14">
              <a:extLst>
                <a:ext uri="{FF2B5EF4-FFF2-40B4-BE49-F238E27FC236}">
                  <a16:creationId xmlns:a16="http://schemas.microsoft.com/office/drawing/2014/main" id="{D0A18744-02EE-4BF6-99DA-A30533BFB80F}"/>
                </a:ext>
              </a:extLst>
            </p:cNvPr>
            <p:cNvSpPr>
              <a:spLocks/>
            </p:cNvSpPr>
            <p:nvPr/>
          </p:nvSpPr>
          <p:spPr bwMode="auto">
            <a:xfrm>
              <a:off x="6300" y="2824"/>
              <a:ext cx="92" cy="101"/>
            </a:xfrm>
            <a:custGeom>
              <a:avLst/>
              <a:gdLst>
                <a:gd name="T0" fmla="*/ 0 w 92"/>
                <a:gd name="T1" fmla="*/ 96 h 96"/>
                <a:gd name="T2" fmla="*/ 0 w 92"/>
                <a:gd name="T3" fmla="*/ 2 h 96"/>
                <a:gd name="T4" fmla="*/ 24 w 92"/>
                <a:gd name="T5" fmla="*/ 2 h 96"/>
                <a:gd name="T6" fmla="*/ 24 w 92"/>
                <a:gd name="T7" fmla="*/ 10 h 96"/>
                <a:gd name="T8" fmla="*/ 50 w 92"/>
                <a:gd name="T9" fmla="*/ 0 h 96"/>
                <a:gd name="T10" fmla="*/ 82 w 92"/>
                <a:gd name="T11" fmla="*/ 15 h 96"/>
                <a:gd name="T12" fmla="*/ 92 w 92"/>
                <a:gd name="T13" fmla="*/ 48 h 96"/>
                <a:gd name="T14" fmla="*/ 92 w 92"/>
                <a:gd name="T15" fmla="*/ 96 h 96"/>
                <a:gd name="T16" fmla="*/ 67 w 92"/>
                <a:gd name="T17" fmla="*/ 96 h 96"/>
                <a:gd name="T18" fmla="*/ 67 w 92"/>
                <a:gd name="T19" fmla="*/ 46 h 96"/>
                <a:gd name="T20" fmla="*/ 61 w 92"/>
                <a:gd name="T21" fmla="*/ 29 h 96"/>
                <a:gd name="T22" fmla="*/ 47 w 92"/>
                <a:gd name="T23" fmla="*/ 24 h 96"/>
                <a:gd name="T24" fmla="*/ 25 w 92"/>
                <a:gd name="T25" fmla="*/ 35 h 96"/>
                <a:gd name="T26" fmla="*/ 25 w 92"/>
                <a:gd name="T27" fmla="*/ 96 h 96"/>
                <a:gd name="T28" fmla="*/ 0 w 92"/>
                <a:gd name="T2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2" h="96">
                  <a:moveTo>
                    <a:pt x="0" y="96"/>
                  </a:moveTo>
                  <a:cubicBezTo>
                    <a:pt x="0" y="2"/>
                    <a:pt x="0" y="2"/>
                    <a:pt x="0" y="2"/>
                  </a:cubicBezTo>
                  <a:cubicBezTo>
                    <a:pt x="24" y="2"/>
                    <a:pt x="24" y="2"/>
                    <a:pt x="24" y="2"/>
                  </a:cubicBezTo>
                  <a:cubicBezTo>
                    <a:pt x="24" y="10"/>
                    <a:pt x="24" y="10"/>
                    <a:pt x="24" y="10"/>
                  </a:cubicBezTo>
                  <a:cubicBezTo>
                    <a:pt x="31" y="4"/>
                    <a:pt x="40" y="0"/>
                    <a:pt x="50" y="0"/>
                  </a:cubicBezTo>
                  <a:cubicBezTo>
                    <a:pt x="63" y="0"/>
                    <a:pt x="75" y="6"/>
                    <a:pt x="82" y="15"/>
                  </a:cubicBezTo>
                  <a:cubicBezTo>
                    <a:pt x="89" y="23"/>
                    <a:pt x="92" y="32"/>
                    <a:pt x="92" y="48"/>
                  </a:cubicBezTo>
                  <a:cubicBezTo>
                    <a:pt x="92" y="96"/>
                    <a:pt x="92" y="96"/>
                    <a:pt x="92" y="96"/>
                  </a:cubicBezTo>
                  <a:cubicBezTo>
                    <a:pt x="67" y="96"/>
                    <a:pt x="67" y="96"/>
                    <a:pt x="67" y="96"/>
                  </a:cubicBezTo>
                  <a:cubicBezTo>
                    <a:pt x="67" y="46"/>
                    <a:pt x="67" y="46"/>
                    <a:pt x="67" y="46"/>
                  </a:cubicBezTo>
                  <a:cubicBezTo>
                    <a:pt x="67" y="37"/>
                    <a:pt x="65" y="32"/>
                    <a:pt x="61" y="29"/>
                  </a:cubicBezTo>
                  <a:cubicBezTo>
                    <a:pt x="58" y="25"/>
                    <a:pt x="53" y="24"/>
                    <a:pt x="47" y="24"/>
                  </a:cubicBezTo>
                  <a:cubicBezTo>
                    <a:pt x="37" y="24"/>
                    <a:pt x="28" y="30"/>
                    <a:pt x="25" y="35"/>
                  </a:cubicBezTo>
                  <a:cubicBezTo>
                    <a:pt x="25" y="96"/>
                    <a:pt x="25" y="96"/>
                    <a:pt x="25" y="96"/>
                  </a:cubicBezTo>
                  <a:lnTo>
                    <a:pt x="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2" name="Freeform 15">
              <a:extLst>
                <a:ext uri="{FF2B5EF4-FFF2-40B4-BE49-F238E27FC236}">
                  <a16:creationId xmlns:a16="http://schemas.microsoft.com/office/drawing/2014/main" id="{833ACE78-A669-4245-8337-A11FE237DD8B}"/>
                </a:ext>
              </a:extLst>
            </p:cNvPr>
            <p:cNvSpPr>
              <a:spLocks noEditPoints="1"/>
            </p:cNvSpPr>
            <p:nvPr/>
          </p:nvSpPr>
          <p:spPr bwMode="auto">
            <a:xfrm>
              <a:off x="6401" y="2826"/>
              <a:ext cx="106" cy="102"/>
            </a:xfrm>
            <a:custGeom>
              <a:avLst/>
              <a:gdLst>
                <a:gd name="T0" fmla="*/ 53 w 106"/>
                <a:gd name="T1" fmla="*/ 0 h 97"/>
                <a:gd name="T2" fmla="*/ 0 w 106"/>
                <a:gd name="T3" fmla="*/ 53 h 97"/>
                <a:gd name="T4" fmla="*/ 17 w 106"/>
                <a:gd name="T5" fmla="*/ 93 h 97"/>
                <a:gd name="T6" fmla="*/ 30 w 106"/>
                <a:gd name="T7" fmla="*/ 94 h 97"/>
                <a:gd name="T8" fmla="*/ 53 w 106"/>
                <a:gd name="T9" fmla="*/ 86 h 97"/>
                <a:gd name="T10" fmla="*/ 76 w 106"/>
                <a:gd name="T11" fmla="*/ 94 h 97"/>
                <a:gd name="T12" fmla="*/ 90 w 106"/>
                <a:gd name="T13" fmla="*/ 93 h 97"/>
                <a:gd name="T14" fmla="*/ 106 w 106"/>
                <a:gd name="T15" fmla="*/ 54 h 97"/>
                <a:gd name="T16" fmla="*/ 53 w 106"/>
                <a:gd name="T17" fmla="*/ 0 h 97"/>
                <a:gd name="T18" fmla="*/ 53 w 106"/>
                <a:gd name="T19" fmla="*/ 81 h 97"/>
                <a:gd name="T20" fmla="*/ 26 w 106"/>
                <a:gd name="T21" fmla="*/ 54 h 97"/>
                <a:gd name="T22" fmla="*/ 53 w 106"/>
                <a:gd name="T23" fmla="*/ 27 h 97"/>
                <a:gd name="T24" fmla="*/ 80 w 106"/>
                <a:gd name="T25" fmla="*/ 54 h 97"/>
                <a:gd name="T26" fmla="*/ 53 w 106"/>
                <a:gd name="T27" fmla="*/ 8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6" h="97">
                  <a:moveTo>
                    <a:pt x="53" y="0"/>
                  </a:moveTo>
                  <a:cubicBezTo>
                    <a:pt x="24" y="0"/>
                    <a:pt x="0" y="24"/>
                    <a:pt x="0" y="53"/>
                  </a:cubicBezTo>
                  <a:cubicBezTo>
                    <a:pt x="0" y="69"/>
                    <a:pt x="6" y="83"/>
                    <a:pt x="17" y="93"/>
                  </a:cubicBezTo>
                  <a:cubicBezTo>
                    <a:pt x="20" y="96"/>
                    <a:pt x="26" y="97"/>
                    <a:pt x="30" y="94"/>
                  </a:cubicBezTo>
                  <a:cubicBezTo>
                    <a:pt x="36" y="89"/>
                    <a:pt x="44" y="86"/>
                    <a:pt x="53" y="86"/>
                  </a:cubicBezTo>
                  <a:cubicBezTo>
                    <a:pt x="62" y="86"/>
                    <a:pt x="70" y="89"/>
                    <a:pt x="76" y="94"/>
                  </a:cubicBezTo>
                  <a:cubicBezTo>
                    <a:pt x="80" y="97"/>
                    <a:pt x="86" y="96"/>
                    <a:pt x="90" y="93"/>
                  </a:cubicBezTo>
                  <a:cubicBezTo>
                    <a:pt x="100" y="83"/>
                    <a:pt x="106" y="69"/>
                    <a:pt x="106" y="54"/>
                  </a:cubicBezTo>
                  <a:cubicBezTo>
                    <a:pt x="106" y="24"/>
                    <a:pt x="83" y="0"/>
                    <a:pt x="53" y="0"/>
                  </a:cubicBezTo>
                  <a:moveTo>
                    <a:pt x="53" y="81"/>
                  </a:moveTo>
                  <a:cubicBezTo>
                    <a:pt x="37" y="81"/>
                    <a:pt x="26" y="69"/>
                    <a:pt x="26" y="54"/>
                  </a:cubicBezTo>
                  <a:cubicBezTo>
                    <a:pt x="26" y="39"/>
                    <a:pt x="37" y="27"/>
                    <a:pt x="53" y="27"/>
                  </a:cubicBezTo>
                  <a:cubicBezTo>
                    <a:pt x="69" y="27"/>
                    <a:pt x="80" y="39"/>
                    <a:pt x="80" y="54"/>
                  </a:cubicBezTo>
                  <a:cubicBezTo>
                    <a:pt x="80" y="69"/>
                    <a:pt x="69" y="81"/>
                    <a:pt x="53" y="81"/>
                  </a:cubicBezTo>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3" name="Freeform 16">
              <a:extLst>
                <a:ext uri="{FF2B5EF4-FFF2-40B4-BE49-F238E27FC236}">
                  <a16:creationId xmlns:a16="http://schemas.microsoft.com/office/drawing/2014/main" id="{05BAFF34-33C2-4FED-892A-8F6A22156123}"/>
                </a:ext>
              </a:extLst>
            </p:cNvPr>
            <p:cNvSpPr>
              <a:spLocks/>
            </p:cNvSpPr>
            <p:nvPr/>
          </p:nvSpPr>
          <p:spPr bwMode="auto">
            <a:xfrm>
              <a:off x="6633" y="2915"/>
              <a:ext cx="6" cy="10"/>
            </a:xfrm>
            <a:custGeom>
              <a:avLst/>
              <a:gdLst>
                <a:gd name="T0" fmla="*/ 6 w 6"/>
                <a:gd name="T1" fmla="*/ 1 h 10"/>
                <a:gd name="T2" fmla="*/ 3 w 6"/>
                <a:gd name="T3" fmla="*/ 1 h 10"/>
                <a:gd name="T4" fmla="*/ 3 w 6"/>
                <a:gd name="T5" fmla="*/ 10 h 10"/>
                <a:gd name="T6" fmla="*/ 2 w 6"/>
                <a:gd name="T7" fmla="*/ 10 h 10"/>
                <a:gd name="T8" fmla="*/ 2 w 6"/>
                <a:gd name="T9" fmla="*/ 1 h 10"/>
                <a:gd name="T10" fmla="*/ 0 w 6"/>
                <a:gd name="T11" fmla="*/ 1 h 10"/>
                <a:gd name="T12" fmla="*/ 0 w 6"/>
                <a:gd name="T13" fmla="*/ 0 h 10"/>
                <a:gd name="T14" fmla="*/ 6 w 6"/>
                <a:gd name="T15" fmla="*/ 0 h 10"/>
                <a:gd name="T16" fmla="*/ 6 w 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0">
                  <a:moveTo>
                    <a:pt x="6" y="1"/>
                  </a:moveTo>
                  <a:lnTo>
                    <a:pt x="3" y="1"/>
                  </a:lnTo>
                  <a:lnTo>
                    <a:pt x="3" y="10"/>
                  </a:lnTo>
                  <a:lnTo>
                    <a:pt x="2" y="10"/>
                  </a:lnTo>
                  <a:lnTo>
                    <a:pt x="2" y="1"/>
                  </a:lnTo>
                  <a:lnTo>
                    <a:pt x="0" y="1"/>
                  </a:lnTo>
                  <a:lnTo>
                    <a:pt x="0" y="0"/>
                  </a:lnTo>
                  <a:lnTo>
                    <a:pt x="6" y="0"/>
                  </a:lnTo>
                  <a:lnTo>
                    <a:pt x="6"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sp>
          <p:nvSpPr>
            <p:cNvPr id="34" name="Freeform 17">
              <a:extLst>
                <a:ext uri="{FF2B5EF4-FFF2-40B4-BE49-F238E27FC236}">
                  <a16:creationId xmlns:a16="http://schemas.microsoft.com/office/drawing/2014/main" id="{DF0FD444-1661-4913-A4B0-F93BBC370DDB}"/>
                </a:ext>
              </a:extLst>
            </p:cNvPr>
            <p:cNvSpPr>
              <a:spLocks/>
            </p:cNvSpPr>
            <p:nvPr/>
          </p:nvSpPr>
          <p:spPr bwMode="auto">
            <a:xfrm>
              <a:off x="6640" y="2915"/>
              <a:ext cx="8" cy="10"/>
            </a:xfrm>
            <a:custGeom>
              <a:avLst/>
              <a:gdLst>
                <a:gd name="T0" fmla="*/ 8 w 8"/>
                <a:gd name="T1" fmla="*/ 10 h 10"/>
                <a:gd name="T2" fmla="*/ 7 w 8"/>
                <a:gd name="T3" fmla="*/ 10 h 10"/>
                <a:gd name="T4" fmla="*/ 7 w 8"/>
                <a:gd name="T5" fmla="*/ 2 h 10"/>
                <a:gd name="T6" fmla="*/ 4 w 8"/>
                <a:gd name="T7" fmla="*/ 8 h 10"/>
                <a:gd name="T8" fmla="*/ 4 w 8"/>
                <a:gd name="T9" fmla="*/ 8 h 10"/>
                <a:gd name="T10" fmla="*/ 1 w 8"/>
                <a:gd name="T11" fmla="*/ 2 h 10"/>
                <a:gd name="T12" fmla="*/ 1 w 8"/>
                <a:gd name="T13" fmla="*/ 10 h 10"/>
                <a:gd name="T14" fmla="*/ 0 w 8"/>
                <a:gd name="T15" fmla="*/ 10 h 10"/>
                <a:gd name="T16" fmla="*/ 0 w 8"/>
                <a:gd name="T17" fmla="*/ 0 h 10"/>
                <a:gd name="T18" fmla="*/ 1 w 8"/>
                <a:gd name="T19" fmla="*/ 0 h 10"/>
                <a:gd name="T20" fmla="*/ 4 w 8"/>
                <a:gd name="T21" fmla="*/ 6 h 10"/>
                <a:gd name="T22" fmla="*/ 7 w 8"/>
                <a:gd name="T23" fmla="*/ 0 h 10"/>
                <a:gd name="T24" fmla="*/ 8 w 8"/>
                <a:gd name="T25" fmla="*/ 0 h 10"/>
                <a:gd name="T26" fmla="*/ 8 w 8"/>
                <a:gd name="T2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0">
                  <a:moveTo>
                    <a:pt x="8" y="10"/>
                  </a:moveTo>
                  <a:lnTo>
                    <a:pt x="7" y="10"/>
                  </a:lnTo>
                  <a:lnTo>
                    <a:pt x="7" y="2"/>
                  </a:lnTo>
                  <a:lnTo>
                    <a:pt x="4" y="8"/>
                  </a:lnTo>
                  <a:lnTo>
                    <a:pt x="4" y="8"/>
                  </a:lnTo>
                  <a:lnTo>
                    <a:pt x="1" y="2"/>
                  </a:lnTo>
                  <a:lnTo>
                    <a:pt x="1" y="10"/>
                  </a:lnTo>
                  <a:lnTo>
                    <a:pt x="0" y="10"/>
                  </a:lnTo>
                  <a:lnTo>
                    <a:pt x="0" y="0"/>
                  </a:lnTo>
                  <a:lnTo>
                    <a:pt x="1" y="0"/>
                  </a:lnTo>
                  <a:lnTo>
                    <a:pt x="4" y="6"/>
                  </a:lnTo>
                  <a:lnTo>
                    <a:pt x="7" y="0"/>
                  </a:lnTo>
                  <a:lnTo>
                    <a:pt x="8" y="0"/>
                  </a:lnTo>
                  <a:lnTo>
                    <a:pt x="8"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mj-lt"/>
              </a:endParaRPr>
            </a:p>
          </p:txBody>
        </p:sp>
      </p:grpSp>
    </p:spTree>
    <p:extLst>
      <p:ext uri="{BB962C8B-B14F-4D97-AF65-F5344CB8AC3E}">
        <p14:creationId xmlns:p14="http://schemas.microsoft.com/office/powerpoint/2010/main" val="22557597"/>
      </p:ext>
    </p:extLst>
  </p:cSld>
  <p:clrMap bg1="lt1" tx1="dk1" bg2="lt2" tx2="dk2" accent1="accent1" accent2="accent2" accent3="accent3" accent4="accent4" accent5="accent5" accent6="accent6" hlink="hlink" folHlink="folHlink"/>
  <p:hf hdr="0" ftr="0" dt="0"/>
  <p:notesStyle>
    <a:lvl1pPr marL="171450" indent="-171450" algn="l" defTabSz="457040" rtl="0" eaLnBrk="1" latinLnBrk="0" hangingPunct="1">
      <a:lnSpc>
        <a:spcPct val="95000"/>
      </a:lnSpc>
      <a:spcAft>
        <a:spcPts val="600"/>
      </a:spcAft>
      <a:buFont typeface="Arial" panose="020B0604020202020204" pitchFamily="34" charset="0"/>
      <a:buChar char="•"/>
      <a:defRPr sz="1200" kern="1200">
        <a:solidFill>
          <a:schemeClr val="tx1"/>
        </a:solidFill>
        <a:latin typeface="+mj-lt"/>
        <a:ea typeface="+mn-ea"/>
        <a:cs typeface="+mn-cs"/>
      </a:defRPr>
    </a:lvl1pPr>
    <a:lvl2pPr marL="398384" indent="-171450" algn="l" defTabSz="457040" rtl="0" eaLnBrk="1" latinLnBrk="0" hangingPunct="1">
      <a:lnSpc>
        <a:spcPct val="95000"/>
      </a:lnSpc>
      <a:spcAft>
        <a:spcPts val="600"/>
      </a:spcAft>
      <a:buFont typeface="Arial" panose="020B0604020202020204" pitchFamily="34" charset="0"/>
      <a:buChar char="•"/>
      <a:defRPr sz="1100" kern="1200">
        <a:solidFill>
          <a:schemeClr val="tx1"/>
        </a:solidFill>
        <a:latin typeface="+mj-lt"/>
        <a:ea typeface="+mn-ea"/>
        <a:cs typeface="+mn-cs"/>
      </a:defRPr>
    </a:lvl2pPr>
    <a:lvl3pPr marL="914080" algn="l" defTabSz="457040" rtl="0" eaLnBrk="1" latinLnBrk="0" hangingPunct="1">
      <a:defRPr sz="1200" kern="1200">
        <a:solidFill>
          <a:schemeClr val="tx1"/>
        </a:solidFill>
        <a:latin typeface="+mn-lt"/>
        <a:ea typeface="+mn-ea"/>
        <a:cs typeface="+mn-cs"/>
      </a:defRPr>
    </a:lvl3pPr>
    <a:lvl4pPr marL="1371120" algn="l" defTabSz="457040" rtl="0" eaLnBrk="1" latinLnBrk="0" hangingPunct="1">
      <a:defRPr sz="1200" kern="1200">
        <a:solidFill>
          <a:schemeClr val="tx1"/>
        </a:solidFill>
        <a:latin typeface="+mn-lt"/>
        <a:ea typeface="+mn-ea"/>
        <a:cs typeface="+mn-cs"/>
      </a:defRPr>
    </a:lvl4pPr>
    <a:lvl5pPr marL="1828160" algn="l" defTabSz="457040" rtl="0" eaLnBrk="1" latinLnBrk="0" hangingPunct="1">
      <a:defRPr sz="1200" kern="1200">
        <a:solidFill>
          <a:schemeClr val="tx1"/>
        </a:solidFill>
        <a:latin typeface="+mn-lt"/>
        <a:ea typeface="+mn-ea"/>
        <a:cs typeface="+mn-cs"/>
      </a:defRPr>
    </a:lvl5pPr>
    <a:lvl6pPr marL="2285200" algn="l" defTabSz="457040" rtl="0" eaLnBrk="1" latinLnBrk="0" hangingPunct="1">
      <a:defRPr sz="1200" kern="1200">
        <a:solidFill>
          <a:schemeClr val="tx1"/>
        </a:solidFill>
        <a:latin typeface="+mn-lt"/>
        <a:ea typeface="+mn-ea"/>
        <a:cs typeface="+mn-cs"/>
      </a:defRPr>
    </a:lvl6pPr>
    <a:lvl7pPr marL="2742240" algn="l" defTabSz="457040" rtl="0" eaLnBrk="1" latinLnBrk="0" hangingPunct="1">
      <a:defRPr sz="1200" kern="1200">
        <a:solidFill>
          <a:schemeClr val="tx1"/>
        </a:solidFill>
        <a:latin typeface="+mn-lt"/>
        <a:ea typeface="+mn-ea"/>
        <a:cs typeface="+mn-cs"/>
      </a:defRPr>
    </a:lvl7pPr>
    <a:lvl8pPr marL="3199280" algn="l" defTabSz="457040" rtl="0" eaLnBrk="1" latinLnBrk="0" hangingPunct="1">
      <a:defRPr sz="1200" kern="1200">
        <a:solidFill>
          <a:schemeClr val="tx1"/>
        </a:solidFill>
        <a:latin typeface="+mn-lt"/>
        <a:ea typeface="+mn-ea"/>
        <a:cs typeface="+mn-cs"/>
      </a:defRPr>
    </a:lvl8pPr>
    <a:lvl9pPr marL="3656320" algn="l" defTabSz="45704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74299CD-3469-7241-AD37-C0E01E3A61D2}" type="slidenum">
              <a:rPr lang="en-US" smtClean="0"/>
              <a:pPr/>
              <a:t>2</a:t>
            </a:fld>
            <a:endParaRPr lang="en-US"/>
          </a:p>
        </p:txBody>
      </p:sp>
    </p:spTree>
    <p:extLst>
      <p:ext uri="{BB962C8B-B14F-4D97-AF65-F5344CB8AC3E}">
        <p14:creationId xmlns:p14="http://schemas.microsoft.com/office/powerpoint/2010/main" val="3449125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4</a:t>
            </a:fld>
            <a:endParaRPr lang="en-US"/>
          </a:p>
        </p:txBody>
      </p:sp>
    </p:spTree>
    <p:extLst>
      <p:ext uri="{BB962C8B-B14F-4D97-AF65-F5344CB8AC3E}">
        <p14:creationId xmlns:p14="http://schemas.microsoft.com/office/powerpoint/2010/main" val="3021214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7</a:t>
            </a:fld>
            <a:endParaRPr lang="en-US"/>
          </a:p>
        </p:txBody>
      </p:sp>
    </p:spTree>
    <p:extLst>
      <p:ext uri="{BB962C8B-B14F-4D97-AF65-F5344CB8AC3E}">
        <p14:creationId xmlns:p14="http://schemas.microsoft.com/office/powerpoint/2010/main" val="27230874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74299CD-3469-7241-AD37-C0E01E3A61D2}" type="slidenum">
              <a:rPr lang="en-US" smtClean="0"/>
              <a:pPr/>
              <a:t>12</a:t>
            </a:fld>
            <a:endParaRPr lang="en-US"/>
          </a:p>
        </p:txBody>
      </p:sp>
    </p:spTree>
    <p:extLst>
      <p:ext uri="{BB962C8B-B14F-4D97-AF65-F5344CB8AC3E}">
        <p14:creationId xmlns:p14="http://schemas.microsoft.com/office/powerpoint/2010/main" val="3918948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_1">
    <p:bg bwMode="gray">
      <p:bgPr>
        <a:solidFill>
          <a:schemeClr val="tx1"/>
        </a:solidFill>
        <a:effectLst/>
      </p:bgPr>
    </p:bg>
    <p:spTree>
      <p:nvGrpSpPr>
        <p:cNvPr id="1" name=""/>
        <p:cNvGrpSpPr/>
        <p:nvPr/>
      </p:nvGrpSpPr>
      <p:grpSpPr>
        <a:xfrm>
          <a:off x="0" y="0"/>
          <a:ext cx="0" cy="0"/>
          <a:chOff x="0" y="0"/>
          <a:chExt cx="0" cy="0"/>
        </a:xfrm>
      </p:grpSpPr>
      <p:sp>
        <p:nvSpPr>
          <p:cNvPr id="28" name="Text Placeholder 2"/>
          <p:cNvSpPr>
            <a:spLocks noGrp="1"/>
          </p:cNvSpPr>
          <p:nvPr userDrawn="1">
            <p:ph type="body" sz="quarter" idx="12" hasCustomPrompt="1"/>
          </p:nvPr>
        </p:nvSpPr>
        <p:spPr>
          <a:xfrm>
            <a:off x="421459" y="3429545"/>
            <a:ext cx="9392443" cy="789637"/>
          </a:xfrm>
        </p:spPr>
        <p:txBody>
          <a:bodyPr/>
          <a:lstStyle>
            <a:lvl1pPr marL="0" indent="0">
              <a:lnSpc>
                <a:spcPct val="90000"/>
              </a:lnSpc>
              <a:spcBef>
                <a:spcPts val="0"/>
              </a:spcBef>
              <a:buFont typeface="Arial" panose="020B0604020202020204" pitchFamily="34" charset="0"/>
              <a:buNone/>
              <a:defRPr sz="2400" b="0">
                <a:solidFill>
                  <a:schemeClr val="bg1"/>
                </a:solidFill>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30" name="Title 2"/>
          <p:cNvSpPr>
            <a:spLocks noGrp="1"/>
          </p:cNvSpPr>
          <p:nvPr userDrawn="1">
            <p:ph type="title" hasCustomPrompt="1"/>
          </p:nvPr>
        </p:nvSpPr>
        <p:spPr>
          <a:xfrm>
            <a:off x="420480" y="774667"/>
            <a:ext cx="9393422" cy="2642187"/>
          </a:xfrm>
        </p:spPr>
        <p:txBody>
          <a:bodyPr/>
          <a:lstStyle>
            <a:lvl1pPr marL="0" algn="l" defTabSz="457017" rtl="0" eaLnBrk="1" latinLnBrk="0" hangingPunct="1">
              <a:lnSpc>
                <a:spcPct val="90000"/>
              </a:lnSpc>
              <a:spcBef>
                <a:spcPts val="0"/>
              </a:spcBef>
              <a:buNone/>
              <a:defRPr lang="en-US" sz="4600" b="1" i="0" kern="1200" normalizeH="0" baseline="0" dirty="0">
                <a:solidFill>
                  <a:schemeClr val="bg1"/>
                </a:solidFill>
                <a:latin typeface="+mj-lt"/>
                <a:ea typeface="Gilroy" panose="00000500000000000000" pitchFamily="50" charset="0"/>
                <a:cs typeface="Gilroy" panose="00000500000000000000" pitchFamily="50" charset="0"/>
              </a:defRPr>
            </a:lvl1pPr>
          </a:lstStyle>
          <a:p>
            <a:r>
              <a:rPr lang="en-US"/>
              <a:t>Click to edit master title style</a:t>
            </a:r>
          </a:p>
        </p:txBody>
      </p:sp>
      <p:sp>
        <p:nvSpPr>
          <p:cNvPr id="29" name="Text Placeholder 4"/>
          <p:cNvSpPr>
            <a:spLocks noGrp="1"/>
          </p:cNvSpPr>
          <p:nvPr userDrawn="1">
            <p:ph type="body" sz="quarter" idx="13" hasCustomPrompt="1"/>
          </p:nvPr>
        </p:nvSpPr>
        <p:spPr>
          <a:xfrm>
            <a:off x="436406" y="5506862"/>
            <a:ext cx="6164720" cy="914400"/>
          </a:xfrm>
        </p:spPr>
        <p:txBody>
          <a:bodyPr/>
          <a:lstStyle>
            <a:lvl1pPr marL="0" indent="0">
              <a:buNone/>
              <a:defRPr sz="1399">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35" name="Text Placeholder 4"/>
          <p:cNvSpPr>
            <a:spLocks noGrp="1"/>
          </p:cNvSpPr>
          <p:nvPr userDrawn="1">
            <p:ph type="body" sz="quarter" idx="14" hasCustomPrompt="1"/>
          </p:nvPr>
        </p:nvSpPr>
        <p:spPr>
          <a:xfrm>
            <a:off x="437654" y="5135720"/>
            <a:ext cx="6164720" cy="390748"/>
          </a:xfrm>
        </p:spPr>
        <p:txBody>
          <a:bodyPr anchor="b"/>
          <a:lstStyle>
            <a:lvl1pPr marL="0" indent="0">
              <a:buNone/>
              <a:defRPr sz="1399" b="1">
                <a:solidFill>
                  <a:schemeClr val="bg1"/>
                </a:solidFill>
                <a:latin typeface="+mn-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r>
              <a:rPr lang="en-US"/>
              <a:t>Click to edit master subtitle style</a:t>
            </a:r>
          </a:p>
        </p:txBody>
      </p:sp>
      <p:sp>
        <p:nvSpPr>
          <p:cNvPr id="55" name="AutoShape 7">
            <a:extLst>
              <a:ext uri="{FF2B5EF4-FFF2-40B4-BE49-F238E27FC236}">
                <a16:creationId xmlns:a16="http://schemas.microsoft.com/office/drawing/2014/main" id="{1EED5B79-0291-4B4B-96E3-3F93438B4A2A}"/>
              </a:ext>
            </a:extLst>
          </p:cNvPr>
          <p:cNvSpPr>
            <a:spLocks noChangeAspect="1" noChangeArrowheads="1" noTextEdit="1"/>
          </p:cNvSpPr>
          <p:nvPr userDrawn="1"/>
        </p:nvSpPr>
        <p:spPr bwMode="auto">
          <a:xfrm>
            <a:off x="3154363" y="0"/>
            <a:ext cx="58801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60" name="Graphic 42">
            <a:extLst>
              <a:ext uri="{FF2B5EF4-FFF2-40B4-BE49-F238E27FC236}">
                <a16:creationId xmlns:a16="http://schemas.microsoft.com/office/drawing/2014/main" id="{FB0635EE-1EE8-A449-A20C-0ED1DCF3051D}"/>
              </a:ext>
            </a:extLst>
          </p:cNvPr>
          <p:cNvGrpSpPr/>
          <p:nvPr userDrawn="1"/>
        </p:nvGrpSpPr>
        <p:grpSpPr>
          <a:xfrm>
            <a:off x="370118" y="895350"/>
            <a:ext cx="1885270" cy="555625"/>
            <a:chOff x="803237" y="2081175"/>
            <a:chExt cx="11182350" cy="3295650"/>
          </a:xfrm>
        </p:grpSpPr>
        <p:sp>
          <p:nvSpPr>
            <p:cNvPr id="61" name="Freeform: Shape 44">
              <a:extLst>
                <a:ext uri="{FF2B5EF4-FFF2-40B4-BE49-F238E27FC236}">
                  <a16:creationId xmlns:a16="http://schemas.microsoft.com/office/drawing/2014/main" id="{EA6438BC-79FF-0E4B-A8BD-EA636BF7085B}"/>
                </a:ext>
              </a:extLst>
            </p:cNvPr>
            <p:cNvSpPr/>
            <p:nvPr/>
          </p:nvSpPr>
          <p:spPr>
            <a:xfrm>
              <a:off x="3507766" y="3453249"/>
              <a:ext cx="581025" cy="942975"/>
            </a:xfrm>
            <a:custGeom>
              <a:avLst/>
              <a:gdLst>
                <a:gd name="connsiteX0" fmla="*/ 502348 w 581025"/>
                <a:gd name="connsiteY0" fmla="*/ 7146 h 942975"/>
                <a:gd name="connsiteX1" fmla="*/ 243459 w 581025"/>
                <a:gd name="connsiteY1" fmla="*/ 100110 h 942975"/>
                <a:gd name="connsiteX2" fmla="*/ 243459 w 581025"/>
                <a:gd name="connsiteY2" fmla="*/ 16671 h 942975"/>
                <a:gd name="connsiteX3" fmla="*/ 7144 w 581025"/>
                <a:gd name="connsiteY3" fmla="*/ 16671 h 942975"/>
                <a:gd name="connsiteX4" fmla="*/ 7144 w 581025"/>
                <a:gd name="connsiteY4" fmla="*/ 936786 h 942975"/>
                <a:gd name="connsiteX5" fmla="*/ 252889 w 581025"/>
                <a:gd name="connsiteY5" fmla="*/ 936786 h 942975"/>
                <a:gd name="connsiteX6" fmla="*/ 252889 w 581025"/>
                <a:gd name="connsiteY6" fmla="*/ 348712 h 942975"/>
                <a:gd name="connsiteX7" fmla="*/ 475964 w 581025"/>
                <a:gd name="connsiteY7" fmla="*/ 234888 h 942975"/>
                <a:gd name="connsiteX8" fmla="*/ 574548 w 581025"/>
                <a:gd name="connsiteY8" fmla="*/ 249652 h 942975"/>
                <a:gd name="connsiteX9" fmla="*/ 574548 w 581025"/>
                <a:gd name="connsiteY9" fmla="*/ 13527 h 942975"/>
                <a:gd name="connsiteX10" fmla="*/ 502349 w 581025"/>
                <a:gd name="connsiteY10" fmla="*/ 7146 h 94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025" h="942975">
                  <a:moveTo>
                    <a:pt x="502348" y="7146"/>
                  </a:moveTo>
                  <a:cubicBezTo>
                    <a:pt x="407828" y="6860"/>
                    <a:pt x="316206" y="39761"/>
                    <a:pt x="243459" y="100110"/>
                  </a:cubicBezTo>
                  <a:lnTo>
                    <a:pt x="243459" y="16671"/>
                  </a:lnTo>
                  <a:lnTo>
                    <a:pt x="7144" y="16671"/>
                  </a:lnTo>
                  <a:lnTo>
                    <a:pt x="7144" y="936786"/>
                  </a:lnTo>
                  <a:lnTo>
                    <a:pt x="252889" y="936786"/>
                  </a:lnTo>
                  <a:lnTo>
                    <a:pt x="252889" y="348712"/>
                  </a:lnTo>
                  <a:cubicBezTo>
                    <a:pt x="286893" y="301087"/>
                    <a:pt x="371951" y="234888"/>
                    <a:pt x="475964" y="234888"/>
                  </a:cubicBezTo>
                  <a:cubicBezTo>
                    <a:pt x="512921" y="234888"/>
                    <a:pt x="546830" y="237555"/>
                    <a:pt x="574548" y="249652"/>
                  </a:cubicBezTo>
                  <a:lnTo>
                    <a:pt x="574548" y="13527"/>
                  </a:lnTo>
                  <a:cubicBezTo>
                    <a:pt x="550710" y="9326"/>
                    <a:pt x="526554" y="7191"/>
                    <a:pt x="502349" y="7146"/>
                  </a:cubicBezTo>
                </a:path>
              </a:pathLst>
            </a:custGeom>
            <a:solidFill>
              <a:srgbClr val="FFFFFF"/>
            </a:solidFill>
            <a:ln w="9525" cap="flat">
              <a:noFill/>
              <a:prstDash val="solid"/>
              <a:miter/>
            </a:ln>
          </p:spPr>
          <p:txBody>
            <a:bodyPr rtlCol="0" anchor="ctr"/>
            <a:lstStyle/>
            <a:p>
              <a:endParaRPr lang="en-US"/>
            </a:p>
          </p:txBody>
        </p:sp>
        <p:sp>
          <p:nvSpPr>
            <p:cNvPr id="62" name="Freeform: Shape 45">
              <a:extLst>
                <a:ext uri="{FF2B5EF4-FFF2-40B4-BE49-F238E27FC236}">
                  <a16:creationId xmlns:a16="http://schemas.microsoft.com/office/drawing/2014/main" id="{E02886C7-20F0-C64F-9373-6C4480B048B4}"/>
                </a:ext>
              </a:extLst>
            </p:cNvPr>
            <p:cNvSpPr/>
            <p:nvPr/>
          </p:nvSpPr>
          <p:spPr>
            <a:xfrm>
              <a:off x="1741735" y="3443821"/>
              <a:ext cx="742950" cy="971550"/>
            </a:xfrm>
            <a:custGeom>
              <a:avLst/>
              <a:gdLst>
                <a:gd name="connsiteX0" fmla="*/ 126206 w 742950"/>
                <a:gd name="connsiteY0" fmla="*/ 665417 h 971550"/>
                <a:gd name="connsiteX1" fmla="*/ 377571 w 742950"/>
                <a:gd name="connsiteY1" fmla="*/ 756476 h 971550"/>
                <a:gd name="connsiteX2" fmla="*/ 494824 w 742950"/>
                <a:gd name="connsiteY2" fmla="*/ 678752 h 971550"/>
                <a:gd name="connsiteX3" fmla="*/ 50578 w 742950"/>
                <a:gd name="connsiteY3" fmla="*/ 293656 h 971550"/>
                <a:gd name="connsiteX4" fmla="*/ 402146 w 742950"/>
                <a:gd name="connsiteY4" fmla="*/ 7144 h 971550"/>
                <a:gd name="connsiteX5" fmla="*/ 712184 w 742950"/>
                <a:gd name="connsiteY5" fmla="*/ 100108 h 971550"/>
                <a:gd name="connsiteX6" fmla="*/ 596837 w 742950"/>
                <a:gd name="connsiteY6" fmla="*/ 278416 h 971550"/>
                <a:gd name="connsiteX7" fmla="*/ 421100 w 742950"/>
                <a:gd name="connsiteY7" fmla="*/ 215837 h 971550"/>
                <a:gd name="connsiteX8" fmla="*/ 296323 w 742950"/>
                <a:gd name="connsiteY8" fmla="*/ 289846 h 971550"/>
                <a:gd name="connsiteX9" fmla="*/ 740474 w 742950"/>
                <a:gd name="connsiteY9" fmla="*/ 680371 h 971550"/>
                <a:gd name="connsiteX10" fmla="*/ 375761 w 742950"/>
                <a:gd name="connsiteY10" fmla="*/ 964978 h 971550"/>
                <a:gd name="connsiteX11" fmla="*/ 7144 w 742950"/>
                <a:gd name="connsiteY11" fmla="*/ 841153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950" h="971550">
                  <a:moveTo>
                    <a:pt x="126206" y="665417"/>
                  </a:moveTo>
                  <a:cubicBezTo>
                    <a:pt x="188595" y="722567"/>
                    <a:pt x="284988" y="756476"/>
                    <a:pt x="377571" y="756476"/>
                  </a:cubicBezTo>
                  <a:cubicBezTo>
                    <a:pt x="444246" y="756476"/>
                    <a:pt x="494824" y="724281"/>
                    <a:pt x="494824" y="678752"/>
                  </a:cubicBezTo>
                  <a:cubicBezTo>
                    <a:pt x="494824" y="540258"/>
                    <a:pt x="50578" y="589598"/>
                    <a:pt x="50578" y="293656"/>
                  </a:cubicBezTo>
                  <a:cubicBezTo>
                    <a:pt x="50578" y="117158"/>
                    <a:pt x="220694" y="7144"/>
                    <a:pt x="402146" y="7144"/>
                  </a:cubicBezTo>
                  <a:cubicBezTo>
                    <a:pt x="521208" y="7144"/>
                    <a:pt x="651701" y="52673"/>
                    <a:pt x="712184" y="100108"/>
                  </a:cubicBezTo>
                  <a:lnTo>
                    <a:pt x="596837" y="278416"/>
                  </a:lnTo>
                  <a:cubicBezTo>
                    <a:pt x="549212" y="244316"/>
                    <a:pt x="487204" y="215837"/>
                    <a:pt x="421100" y="215837"/>
                  </a:cubicBezTo>
                  <a:cubicBezTo>
                    <a:pt x="352996" y="215837"/>
                    <a:pt x="296323" y="242411"/>
                    <a:pt x="296323" y="289846"/>
                  </a:cubicBezTo>
                  <a:cubicBezTo>
                    <a:pt x="296323" y="409384"/>
                    <a:pt x="740474" y="361950"/>
                    <a:pt x="740474" y="680371"/>
                  </a:cubicBezTo>
                  <a:cubicBezTo>
                    <a:pt x="740474" y="856774"/>
                    <a:pt x="568452" y="964978"/>
                    <a:pt x="375761" y="964978"/>
                  </a:cubicBezTo>
                  <a:cubicBezTo>
                    <a:pt x="242940" y="963405"/>
                    <a:pt x="113979" y="920085"/>
                    <a:pt x="7144" y="841153"/>
                  </a:cubicBezTo>
                  <a:close/>
                </a:path>
              </a:pathLst>
            </a:custGeom>
            <a:solidFill>
              <a:srgbClr val="FFFFFF"/>
            </a:solidFill>
            <a:ln w="9525" cap="flat">
              <a:noFill/>
              <a:prstDash val="solid"/>
              <a:miter/>
            </a:ln>
          </p:spPr>
          <p:txBody>
            <a:bodyPr rtlCol="0" anchor="ctr"/>
            <a:lstStyle/>
            <a:p>
              <a:endParaRPr lang="en-US"/>
            </a:p>
          </p:txBody>
        </p:sp>
        <p:sp>
          <p:nvSpPr>
            <p:cNvPr id="63" name="Freeform: Shape 46">
              <a:extLst>
                <a:ext uri="{FF2B5EF4-FFF2-40B4-BE49-F238E27FC236}">
                  <a16:creationId xmlns:a16="http://schemas.microsoft.com/office/drawing/2014/main" id="{7074EAAD-3DBE-D04E-BDD1-9C445C82E1B4}"/>
                </a:ext>
              </a:extLst>
            </p:cNvPr>
            <p:cNvSpPr/>
            <p:nvPr/>
          </p:nvSpPr>
          <p:spPr>
            <a:xfrm>
              <a:off x="2524024" y="3443821"/>
              <a:ext cx="885825" cy="971550"/>
            </a:xfrm>
            <a:custGeom>
              <a:avLst/>
              <a:gdLst>
                <a:gd name="connsiteX0" fmla="*/ 886015 w 885825"/>
                <a:gd name="connsiteY0" fmla="*/ 477679 h 971550"/>
                <a:gd name="connsiteX1" fmla="*/ 453295 w 885825"/>
                <a:gd name="connsiteY1" fmla="*/ 7144 h 971550"/>
                <a:gd name="connsiteX2" fmla="*/ 7144 w 885825"/>
                <a:gd name="connsiteY2" fmla="*/ 487109 h 971550"/>
                <a:gd name="connsiteX3" fmla="*/ 487299 w 885825"/>
                <a:gd name="connsiteY3" fmla="*/ 965168 h 971550"/>
                <a:gd name="connsiteX4" fmla="*/ 863346 w 885825"/>
                <a:gd name="connsiteY4" fmla="*/ 800195 h 971550"/>
                <a:gd name="connsiteX5" fmla="*/ 723519 w 885825"/>
                <a:gd name="connsiteY5" fmla="*/ 659797 h 971550"/>
                <a:gd name="connsiteX6" fmla="*/ 492919 w 885825"/>
                <a:gd name="connsiteY6" fmla="*/ 766001 h 971550"/>
                <a:gd name="connsiteX7" fmla="*/ 245269 w 885825"/>
                <a:gd name="connsiteY7" fmla="*/ 547878 h 971550"/>
                <a:gd name="connsiteX8" fmla="*/ 880300 w 885825"/>
                <a:gd name="connsiteY8" fmla="*/ 547878 h 971550"/>
                <a:gd name="connsiteX9" fmla="*/ 886015 w 885825"/>
                <a:gd name="connsiteY9" fmla="*/ 477679 h 971550"/>
                <a:gd name="connsiteX10" fmla="*/ 256699 w 885825"/>
                <a:gd name="connsiteY10" fmla="*/ 367570 h 971550"/>
                <a:gd name="connsiteX11" fmla="*/ 453295 w 885825"/>
                <a:gd name="connsiteY11" fmla="*/ 206312 h 971550"/>
                <a:gd name="connsiteX12" fmla="*/ 634270 w 885825"/>
                <a:gd name="connsiteY12"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5825" h="971550">
                  <a:moveTo>
                    <a:pt x="886015" y="477679"/>
                  </a:moveTo>
                  <a:cubicBezTo>
                    <a:pt x="886015" y="221552"/>
                    <a:pt x="706564" y="7144"/>
                    <a:pt x="453295" y="7144"/>
                  </a:cubicBezTo>
                  <a:cubicBezTo>
                    <a:pt x="181070" y="7144"/>
                    <a:pt x="7144" y="230981"/>
                    <a:pt x="7144" y="487109"/>
                  </a:cubicBezTo>
                  <a:cubicBezTo>
                    <a:pt x="7144" y="775526"/>
                    <a:pt x="213169" y="965168"/>
                    <a:pt x="487299" y="965168"/>
                  </a:cubicBezTo>
                  <a:cubicBezTo>
                    <a:pt x="629031" y="965168"/>
                    <a:pt x="774573" y="906399"/>
                    <a:pt x="863346" y="800195"/>
                  </a:cubicBezTo>
                  <a:lnTo>
                    <a:pt x="723519" y="659797"/>
                  </a:lnTo>
                  <a:cubicBezTo>
                    <a:pt x="680085" y="707422"/>
                    <a:pt x="596932" y="766001"/>
                    <a:pt x="492919" y="766001"/>
                  </a:cubicBezTo>
                  <a:cubicBezTo>
                    <a:pt x="362521" y="766001"/>
                    <a:pt x="258604" y="676847"/>
                    <a:pt x="245269" y="547878"/>
                  </a:cubicBezTo>
                  <a:lnTo>
                    <a:pt x="880300" y="547878"/>
                  </a:lnTo>
                  <a:cubicBezTo>
                    <a:pt x="884241" y="524689"/>
                    <a:pt x="886153" y="501200"/>
                    <a:pt x="886015" y="477679"/>
                  </a:cubicBezTo>
                  <a:close/>
                  <a:moveTo>
                    <a:pt x="256699" y="367570"/>
                  </a:moveTo>
                  <a:cubicBezTo>
                    <a:pt x="268034" y="284131"/>
                    <a:pt x="351187" y="206312"/>
                    <a:pt x="453295" y="206312"/>
                  </a:cubicBezTo>
                  <a:cubicBezTo>
                    <a:pt x="545679" y="206668"/>
                    <a:pt x="623305" y="275837"/>
                    <a:pt x="634270" y="367570"/>
                  </a:cubicBezTo>
                  <a:close/>
                </a:path>
              </a:pathLst>
            </a:custGeom>
            <a:solidFill>
              <a:srgbClr val="FFFFFF"/>
            </a:solidFill>
            <a:ln w="9525" cap="flat">
              <a:noFill/>
              <a:prstDash val="solid"/>
              <a:miter/>
            </a:ln>
          </p:spPr>
          <p:txBody>
            <a:bodyPr rtlCol="0" anchor="ctr"/>
            <a:lstStyle/>
            <a:p>
              <a:endParaRPr lang="en-US"/>
            </a:p>
          </p:txBody>
        </p:sp>
        <p:sp>
          <p:nvSpPr>
            <p:cNvPr id="64" name="Freeform: Shape 47">
              <a:extLst>
                <a:ext uri="{FF2B5EF4-FFF2-40B4-BE49-F238E27FC236}">
                  <a16:creationId xmlns:a16="http://schemas.microsoft.com/office/drawing/2014/main" id="{43B2BF16-4CC2-4B41-AD95-04DFC97CA8EC}"/>
                </a:ext>
              </a:extLst>
            </p:cNvPr>
            <p:cNvSpPr/>
            <p:nvPr/>
          </p:nvSpPr>
          <p:spPr>
            <a:xfrm>
              <a:off x="4154227" y="3462776"/>
              <a:ext cx="1019175" cy="933450"/>
            </a:xfrm>
            <a:custGeom>
              <a:avLst/>
              <a:gdLst>
                <a:gd name="connsiteX0" fmla="*/ 513683 w 1019175"/>
                <a:gd name="connsiteY0" fmla="*/ 568738 h 933450"/>
                <a:gd name="connsiteX1" fmla="*/ 765048 w 1019175"/>
                <a:gd name="connsiteY1" fmla="*/ 7144 h 933450"/>
                <a:gd name="connsiteX2" fmla="*/ 1020223 w 1019175"/>
                <a:gd name="connsiteY2" fmla="*/ 7144 h 933450"/>
                <a:gd name="connsiteX3" fmla="*/ 598742 w 1019175"/>
                <a:gd name="connsiteY3" fmla="*/ 927259 h 933450"/>
                <a:gd name="connsiteX4" fmla="*/ 428625 w 1019175"/>
                <a:gd name="connsiteY4" fmla="*/ 927259 h 933450"/>
                <a:gd name="connsiteX5" fmla="*/ 7144 w 1019175"/>
                <a:gd name="connsiteY5" fmla="*/ 7144 h 933450"/>
                <a:gd name="connsiteX6" fmla="*/ 262319 w 1019175"/>
                <a:gd name="connsiteY6" fmla="*/ 7144 h 933450"/>
                <a:gd name="connsiteX7" fmla="*/ 513683 w 1019175"/>
                <a:gd name="connsiteY7" fmla="*/ 568738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9175" h="933450">
                  <a:moveTo>
                    <a:pt x="513683" y="568738"/>
                  </a:moveTo>
                  <a:lnTo>
                    <a:pt x="765048" y="7144"/>
                  </a:lnTo>
                  <a:lnTo>
                    <a:pt x="1020223" y="7144"/>
                  </a:lnTo>
                  <a:lnTo>
                    <a:pt x="598742" y="927259"/>
                  </a:lnTo>
                  <a:lnTo>
                    <a:pt x="428625" y="927259"/>
                  </a:lnTo>
                  <a:lnTo>
                    <a:pt x="7144" y="7144"/>
                  </a:lnTo>
                  <a:lnTo>
                    <a:pt x="262319" y="7144"/>
                  </a:lnTo>
                  <a:lnTo>
                    <a:pt x="513683" y="568738"/>
                  </a:lnTo>
                  <a:close/>
                </a:path>
              </a:pathLst>
            </a:custGeom>
            <a:solidFill>
              <a:srgbClr val="FFFFFF"/>
            </a:solidFill>
            <a:ln w="9525" cap="flat">
              <a:noFill/>
              <a:prstDash val="solid"/>
              <a:miter/>
            </a:ln>
          </p:spPr>
          <p:txBody>
            <a:bodyPr rtlCol="0" anchor="ctr"/>
            <a:lstStyle/>
            <a:p>
              <a:endParaRPr lang="en-US"/>
            </a:p>
          </p:txBody>
        </p:sp>
        <p:sp>
          <p:nvSpPr>
            <p:cNvPr id="65" name="Freeform: Shape 48">
              <a:extLst>
                <a:ext uri="{FF2B5EF4-FFF2-40B4-BE49-F238E27FC236}">
                  <a16:creationId xmlns:a16="http://schemas.microsoft.com/office/drawing/2014/main" id="{3AAA7314-B395-2D4D-9DEB-517E9FE40FFE}"/>
                </a:ext>
              </a:extLst>
            </p:cNvPr>
            <p:cNvSpPr/>
            <p:nvPr/>
          </p:nvSpPr>
          <p:spPr>
            <a:xfrm>
              <a:off x="5212931" y="3030722"/>
              <a:ext cx="323850" cy="323850"/>
            </a:xfrm>
            <a:custGeom>
              <a:avLst/>
              <a:gdLst>
                <a:gd name="connsiteX0" fmla="*/ 167831 w 323850"/>
                <a:gd name="connsiteY0" fmla="*/ 7144 h 323850"/>
                <a:gd name="connsiteX1" fmla="*/ 322007 w 323850"/>
                <a:gd name="connsiteY1" fmla="*/ 167798 h 323850"/>
                <a:gd name="connsiteX2" fmla="*/ 161353 w 323850"/>
                <a:gd name="connsiteY2" fmla="*/ 321974 h 323850"/>
                <a:gd name="connsiteX3" fmla="*/ 7144 w 323850"/>
                <a:gd name="connsiteY3" fmla="*/ 164878 h 323850"/>
                <a:gd name="connsiteX4" fmla="*/ 164943 w 323850"/>
                <a:gd name="connsiteY4" fmla="*/ 7400 h 323850"/>
                <a:gd name="connsiteX5" fmla="*/ 167830 w 323850"/>
                <a:gd name="connsiteY5" fmla="*/ 7429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850" h="323850">
                  <a:moveTo>
                    <a:pt x="167831" y="7144"/>
                  </a:moveTo>
                  <a:cubicBezTo>
                    <a:pt x="254769" y="8933"/>
                    <a:pt x="323796" y="80860"/>
                    <a:pt x="322007" y="167798"/>
                  </a:cubicBezTo>
                  <a:cubicBezTo>
                    <a:pt x="320218" y="254735"/>
                    <a:pt x="248291" y="323762"/>
                    <a:pt x="161353" y="321974"/>
                  </a:cubicBezTo>
                  <a:cubicBezTo>
                    <a:pt x="75801" y="320213"/>
                    <a:pt x="7317" y="250448"/>
                    <a:pt x="7144" y="164878"/>
                  </a:cubicBezTo>
                  <a:cubicBezTo>
                    <a:pt x="7233" y="77816"/>
                    <a:pt x="77882" y="7311"/>
                    <a:pt x="164943" y="7400"/>
                  </a:cubicBezTo>
                  <a:cubicBezTo>
                    <a:pt x="165906" y="7401"/>
                    <a:pt x="166868" y="7411"/>
                    <a:pt x="167830" y="7429"/>
                  </a:cubicBezTo>
                </a:path>
              </a:pathLst>
            </a:custGeom>
            <a:solidFill>
              <a:srgbClr val="FFFFFF"/>
            </a:solidFill>
            <a:ln w="9525" cap="flat">
              <a:noFill/>
              <a:prstDash val="solid"/>
              <a:miter/>
            </a:ln>
          </p:spPr>
          <p:txBody>
            <a:bodyPr rtlCol="0" anchor="ctr"/>
            <a:lstStyle/>
            <a:p>
              <a:endParaRPr lang="en-US"/>
            </a:p>
          </p:txBody>
        </p:sp>
        <p:sp>
          <p:nvSpPr>
            <p:cNvPr id="66" name="Freeform: Shape 49">
              <a:extLst>
                <a:ext uri="{FF2B5EF4-FFF2-40B4-BE49-F238E27FC236}">
                  <a16:creationId xmlns:a16="http://schemas.microsoft.com/office/drawing/2014/main" id="{3642E559-C868-014C-B75B-D3F2D2DA0829}"/>
                </a:ext>
              </a:extLst>
            </p:cNvPr>
            <p:cNvSpPr/>
            <p:nvPr/>
          </p:nvSpPr>
          <p:spPr>
            <a:xfrm>
              <a:off x="5250745" y="3462776"/>
              <a:ext cx="257175" cy="933450"/>
            </a:xfrm>
            <a:custGeom>
              <a:avLst/>
              <a:gdLst>
                <a:gd name="connsiteX0" fmla="*/ 7144 w 257175"/>
                <a:gd name="connsiteY0" fmla="*/ 7144 h 933450"/>
                <a:gd name="connsiteX1" fmla="*/ 252889 w 257175"/>
                <a:gd name="connsiteY1" fmla="*/ 7144 h 933450"/>
                <a:gd name="connsiteX2" fmla="*/ 252889 w 257175"/>
                <a:gd name="connsiteY2" fmla="*/ 927259 h 933450"/>
                <a:gd name="connsiteX3" fmla="*/ 7144 w 257175"/>
                <a:gd name="connsiteY3" fmla="*/ 927259 h 933450"/>
              </a:gdLst>
              <a:ahLst/>
              <a:cxnLst>
                <a:cxn ang="0">
                  <a:pos x="connsiteX0" y="connsiteY0"/>
                </a:cxn>
                <a:cxn ang="0">
                  <a:pos x="connsiteX1" y="connsiteY1"/>
                </a:cxn>
                <a:cxn ang="0">
                  <a:pos x="connsiteX2" y="connsiteY2"/>
                </a:cxn>
                <a:cxn ang="0">
                  <a:pos x="connsiteX3" y="connsiteY3"/>
                </a:cxn>
              </a:cxnLst>
              <a:rect l="l" t="t" r="r" b="b"/>
              <a:pathLst>
                <a:path w="257175" h="933450">
                  <a:moveTo>
                    <a:pt x="7144" y="7144"/>
                  </a:moveTo>
                  <a:lnTo>
                    <a:pt x="252889" y="7144"/>
                  </a:lnTo>
                  <a:lnTo>
                    <a:pt x="252889" y="927259"/>
                  </a:lnTo>
                  <a:lnTo>
                    <a:pt x="7144" y="927259"/>
                  </a:lnTo>
                  <a:close/>
                </a:path>
              </a:pathLst>
            </a:custGeom>
            <a:solidFill>
              <a:srgbClr val="FFFFFF"/>
            </a:solidFill>
            <a:ln w="9525" cap="flat">
              <a:noFill/>
              <a:prstDash val="solid"/>
              <a:miter/>
            </a:ln>
          </p:spPr>
          <p:txBody>
            <a:bodyPr rtlCol="0" anchor="ctr"/>
            <a:lstStyle/>
            <a:p>
              <a:endParaRPr lang="en-US"/>
            </a:p>
          </p:txBody>
        </p:sp>
        <p:sp>
          <p:nvSpPr>
            <p:cNvPr id="67" name="Freeform: Shape 50">
              <a:extLst>
                <a:ext uri="{FF2B5EF4-FFF2-40B4-BE49-F238E27FC236}">
                  <a16:creationId xmlns:a16="http://schemas.microsoft.com/office/drawing/2014/main" id="{573969B4-0EA5-DE42-8FEC-8A3B687D02D3}"/>
                </a:ext>
              </a:extLst>
            </p:cNvPr>
            <p:cNvSpPr/>
            <p:nvPr/>
          </p:nvSpPr>
          <p:spPr>
            <a:xfrm>
              <a:off x="5605171" y="3443821"/>
              <a:ext cx="914400" cy="971550"/>
            </a:xfrm>
            <a:custGeom>
              <a:avLst/>
              <a:gdLst>
                <a:gd name="connsiteX0" fmla="*/ 914400 w 914400"/>
                <a:gd name="connsiteY0" fmla="*/ 758380 h 971550"/>
                <a:gd name="connsiteX1" fmla="*/ 498538 w 914400"/>
                <a:gd name="connsiteY1" fmla="*/ 965168 h 971550"/>
                <a:gd name="connsiteX2" fmla="*/ 7144 w 914400"/>
                <a:gd name="connsiteY2" fmla="*/ 487109 h 971550"/>
                <a:gd name="connsiteX3" fmla="*/ 500443 w 914400"/>
                <a:gd name="connsiteY3" fmla="*/ 7144 h 971550"/>
                <a:gd name="connsiteX4" fmla="*/ 886015 w 914400"/>
                <a:gd name="connsiteY4" fmla="*/ 191167 h 971550"/>
                <a:gd name="connsiteX5" fmla="*/ 712089 w 914400"/>
                <a:gd name="connsiteY5" fmla="*/ 344805 h 971550"/>
                <a:gd name="connsiteX6" fmla="*/ 500443 w 914400"/>
                <a:gd name="connsiteY6" fmla="*/ 234791 h 971550"/>
                <a:gd name="connsiteX7" fmla="*/ 252793 w 914400"/>
                <a:gd name="connsiteY7" fmla="*/ 487109 h 971550"/>
                <a:gd name="connsiteX8" fmla="*/ 506063 w 914400"/>
                <a:gd name="connsiteY8" fmla="*/ 737521 h 971550"/>
                <a:gd name="connsiteX9" fmla="*/ 725138 w 914400"/>
                <a:gd name="connsiteY9" fmla="*/ 616172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971550">
                  <a:moveTo>
                    <a:pt x="914400" y="758380"/>
                  </a:moveTo>
                  <a:cubicBezTo>
                    <a:pt x="806672" y="902589"/>
                    <a:pt x="670560" y="965168"/>
                    <a:pt x="498538" y="965168"/>
                  </a:cubicBezTo>
                  <a:cubicBezTo>
                    <a:pt x="215074" y="965168"/>
                    <a:pt x="7144" y="752761"/>
                    <a:pt x="7144" y="487109"/>
                  </a:cubicBezTo>
                  <a:cubicBezTo>
                    <a:pt x="7144" y="219646"/>
                    <a:pt x="220694" y="7144"/>
                    <a:pt x="500443" y="7144"/>
                  </a:cubicBezTo>
                  <a:cubicBezTo>
                    <a:pt x="659225" y="7144"/>
                    <a:pt x="800957" y="81153"/>
                    <a:pt x="886015" y="191167"/>
                  </a:cubicBezTo>
                  <a:lnTo>
                    <a:pt x="712089" y="344805"/>
                  </a:lnTo>
                  <a:cubicBezTo>
                    <a:pt x="663035" y="280321"/>
                    <a:pt x="589312" y="234791"/>
                    <a:pt x="500443" y="234791"/>
                  </a:cubicBezTo>
                  <a:cubicBezTo>
                    <a:pt x="358711" y="234791"/>
                    <a:pt x="252793" y="346710"/>
                    <a:pt x="252793" y="487109"/>
                  </a:cubicBezTo>
                  <a:cubicBezTo>
                    <a:pt x="252793" y="631317"/>
                    <a:pt x="356806" y="737521"/>
                    <a:pt x="506063" y="737521"/>
                  </a:cubicBezTo>
                  <a:cubicBezTo>
                    <a:pt x="606266" y="737521"/>
                    <a:pt x="685705" y="676847"/>
                    <a:pt x="725138" y="616172"/>
                  </a:cubicBezTo>
                  <a:close/>
                </a:path>
              </a:pathLst>
            </a:custGeom>
            <a:solidFill>
              <a:srgbClr val="FFFFFF"/>
            </a:solidFill>
            <a:ln w="9525" cap="flat">
              <a:noFill/>
              <a:prstDash val="solid"/>
              <a:miter/>
            </a:ln>
          </p:spPr>
          <p:txBody>
            <a:bodyPr rtlCol="0" anchor="ctr"/>
            <a:lstStyle/>
            <a:p>
              <a:endParaRPr lang="en-US"/>
            </a:p>
          </p:txBody>
        </p:sp>
        <p:sp>
          <p:nvSpPr>
            <p:cNvPr id="68" name="Freeform: Shape 51">
              <a:extLst>
                <a:ext uri="{FF2B5EF4-FFF2-40B4-BE49-F238E27FC236}">
                  <a16:creationId xmlns:a16="http://schemas.microsoft.com/office/drawing/2014/main" id="{48795972-8C99-D449-B557-913C307323E6}"/>
                </a:ext>
              </a:extLst>
            </p:cNvPr>
            <p:cNvSpPr/>
            <p:nvPr/>
          </p:nvSpPr>
          <p:spPr>
            <a:xfrm>
              <a:off x="6548622" y="3443821"/>
              <a:ext cx="885825" cy="971550"/>
            </a:xfrm>
            <a:custGeom>
              <a:avLst/>
              <a:gdLst>
                <a:gd name="connsiteX0" fmla="*/ 863346 w 885825"/>
                <a:gd name="connsiteY0" fmla="*/ 800195 h 971550"/>
                <a:gd name="connsiteX1" fmla="*/ 487204 w 885825"/>
                <a:gd name="connsiteY1" fmla="*/ 965168 h 971550"/>
                <a:gd name="connsiteX2" fmla="*/ 7144 w 885825"/>
                <a:gd name="connsiteY2" fmla="*/ 487109 h 971550"/>
                <a:gd name="connsiteX3" fmla="*/ 453200 w 885825"/>
                <a:gd name="connsiteY3" fmla="*/ 7144 h 971550"/>
                <a:gd name="connsiteX4" fmla="*/ 886016 w 885825"/>
                <a:gd name="connsiteY4" fmla="*/ 477679 h 971550"/>
                <a:gd name="connsiteX5" fmla="*/ 880301 w 885825"/>
                <a:gd name="connsiteY5" fmla="*/ 547878 h 971550"/>
                <a:gd name="connsiteX6" fmla="*/ 245269 w 885825"/>
                <a:gd name="connsiteY6" fmla="*/ 547878 h 971550"/>
                <a:gd name="connsiteX7" fmla="*/ 492919 w 885825"/>
                <a:gd name="connsiteY7" fmla="*/ 766001 h 971550"/>
                <a:gd name="connsiteX8" fmla="*/ 723519 w 885825"/>
                <a:gd name="connsiteY8" fmla="*/ 659797 h 971550"/>
                <a:gd name="connsiteX9" fmla="*/ 634746 w 885825"/>
                <a:gd name="connsiteY9" fmla="*/ 367570 h 971550"/>
                <a:gd name="connsiteX10" fmla="*/ 453295 w 885825"/>
                <a:gd name="connsiteY10" fmla="*/ 206312 h 971550"/>
                <a:gd name="connsiteX11" fmla="*/ 256699 w 885825"/>
                <a:gd name="connsiteY11"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5825" h="971550">
                  <a:moveTo>
                    <a:pt x="863346" y="800195"/>
                  </a:moveTo>
                  <a:cubicBezTo>
                    <a:pt x="774478" y="906399"/>
                    <a:pt x="628935" y="965168"/>
                    <a:pt x="487204" y="965168"/>
                  </a:cubicBezTo>
                  <a:cubicBezTo>
                    <a:pt x="213170" y="965168"/>
                    <a:pt x="7144" y="775526"/>
                    <a:pt x="7144" y="487109"/>
                  </a:cubicBezTo>
                  <a:cubicBezTo>
                    <a:pt x="7144" y="230981"/>
                    <a:pt x="180975" y="7144"/>
                    <a:pt x="453200" y="7144"/>
                  </a:cubicBezTo>
                  <a:cubicBezTo>
                    <a:pt x="706469" y="7144"/>
                    <a:pt x="886016" y="221552"/>
                    <a:pt x="886016" y="477679"/>
                  </a:cubicBezTo>
                  <a:cubicBezTo>
                    <a:pt x="886156" y="501200"/>
                    <a:pt x="884244" y="524689"/>
                    <a:pt x="880301" y="547878"/>
                  </a:cubicBezTo>
                  <a:lnTo>
                    <a:pt x="245269" y="547878"/>
                  </a:lnTo>
                  <a:cubicBezTo>
                    <a:pt x="258509" y="676847"/>
                    <a:pt x="362426" y="766001"/>
                    <a:pt x="492919" y="766001"/>
                  </a:cubicBezTo>
                  <a:cubicBezTo>
                    <a:pt x="596836" y="766001"/>
                    <a:pt x="679990" y="707231"/>
                    <a:pt x="723519" y="659797"/>
                  </a:cubicBezTo>
                  <a:close/>
                  <a:moveTo>
                    <a:pt x="634746" y="367570"/>
                  </a:moveTo>
                  <a:cubicBezTo>
                    <a:pt x="623679" y="275700"/>
                    <a:pt x="545829" y="206513"/>
                    <a:pt x="453295" y="206312"/>
                  </a:cubicBezTo>
                  <a:cubicBezTo>
                    <a:pt x="351187" y="206312"/>
                    <a:pt x="268034" y="284131"/>
                    <a:pt x="256699" y="367570"/>
                  </a:cubicBezTo>
                  <a:close/>
                </a:path>
              </a:pathLst>
            </a:custGeom>
            <a:solidFill>
              <a:srgbClr val="FFFFFF"/>
            </a:solidFill>
            <a:ln w="9525" cap="flat">
              <a:noFill/>
              <a:prstDash val="solid"/>
              <a:miter/>
            </a:ln>
          </p:spPr>
          <p:txBody>
            <a:bodyPr rtlCol="0" anchor="ctr"/>
            <a:lstStyle/>
            <a:p>
              <a:endParaRPr lang="en-US"/>
            </a:p>
          </p:txBody>
        </p:sp>
        <p:sp>
          <p:nvSpPr>
            <p:cNvPr id="69" name="Freeform: Shape 52">
              <a:extLst>
                <a:ext uri="{FF2B5EF4-FFF2-40B4-BE49-F238E27FC236}">
                  <a16:creationId xmlns:a16="http://schemas.microsoft.com/office/drawing/2014/main" id="{13EC3750-EA6E-034F-AD60-A77FE3739129}"/>
                </a:ext>
              </a:extLst>
            </p:cNvPr>
            <p:cNvSpPr/>
            <p:nvPr/>
          </p:nvSpPr>
          <p:spPr>
            <a:xfrm>
              <a:off x="7525125" y="3443819"/>
              <a:ext cx="914400" cy="952500"/>
            </a:xfrm>
            <a:custGeom>
              <a:avLst/>
              <a:gdLst>
                <a:gd name="connsiteX0" fmla="*/ 7144 w 914400"/>
                <a:gd name="connsiteY0" fmla="*/ 946216 h 952500"/>
                <a:gd name="connsiteX1" fmla="*/ 7144 w 914400"/>
                <a:gd name="connsiteY1" fmla="*/ 26101 h 952500"/>
                <a:gd name="connsiteX2" fmla="*/ 243459 w 914400"/>
                <a:gd name="connsiteY2" fmla="*/ 26101 h 952500"/>
                <a:gd name="connsiteX3" fmla="*/ 243459 w 914400"/>
                <a:gd name="connsiteY3" fmla="*/ 100110 h 952500"/>
                <a:gd name="connsiteX4" fmla="*/ 502348 w 914400"/>
                <a:gd name="connsiteY4" fmla="*/ 7146 h 952500"/>
                <a:gd name="connsiteX5" fmla="*/ 819912 w 914400"/>
                <a:gd name="connsiteY5" fmla="*/ 155069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631 h 952500"/>
                <a:gd name="connsiteX10" fmla="*/ 613886 w 914400"/>
                <a:gd name="connsiteY10" fmla="*/ 286038 h 952500"/>
                <a:gd name="connsiteX11" fmla="*/ 475869 w 914400"/>
                <a:gd name="connsiteY11" fmla="*/ 234794 h 952500"/>
                <a:gd name="connsiteX12" fmla="*/ 252889 w 914400"/>
                <a:gd name="connsiteY12" fmla="*/ 348617 h 952500"/>
                <a:gd name="connsiteX13" fmla="*/ 252889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459" y="26101"/>
                  </a:lnTo>
                  <a:lnTo>
                    <a:pt x="243459" y="100110"/>
                  </a:lnTo>
                  <a:cubicBezTo>
                    <a:pt x="316186" y="39725"/>
                    <a:pt x="407821" y="6820"/>
                    <a:pt x="502348" y="7146"/>
                  </a:cubicBezTo>
                  <a:cubicBezTo>
                    <a:pt x="624925" y="6813"/>
                    <a:pt x="741299" y="61021"/>
                    <a:pt x="819912" y="155069"/>
                  </a:cubicBezTo>
                  <a:cubicBezTo>
                    <a:pt x="880396" y="227174"/>
                    <a:pt x="914400" y="320138"/>
                    <a:pt x="914400" y="477681"/>
                  </a:cubicBezTo>
                  <a:lnTo>
                    <a:pt x="914400" y="946216"/>
                  </a:lnTo>
                  <a:lnTo>
                    <a:pt x="668655" y="946216"/>
                  </a:lnTo>
                  <a:lnTo>
                    <a:pt x="668655" y="458631"/>
                  </a:lnTo>
                  <a:cubicBezTo>
                    <a:pt x="668655" y="367572"/>
                    <a:pt x="647890" y="320138"/>
                    <a:pt x="613886" y="286038"/>
                  </a:cubicBezTo>
                  <a:cubicBezTo>
                    <a:pt x="581692" y="253748"/>
                    <a:pt x="532638" y="234794"/>
                    <a:pt x="475869" y="234794"/>
                  </a:cubicBezTo>
                  <a:cubicBezTo>
                    <a:pt x="371951" y="234794"/>
                    <a:pt x="286893" y="301469"/>
                    <a:pt x="252889" y="348617"/>
                  </a:cubicBezTo>
                  <a:lnTo>
                    <a:pt x="252889" y="946216"/>
                  </a:lnTo>
                  <a:close/>
                </a:path>
              </a:pathLst>
            </a:custGeom>
            <a:solidFill>
              <a:srgbClr val="FFFFFF"/>
            </a:solidFill>
            <a:ln w="9525" cap="flat">
              <a:noFill/>
              <a:prstDash val="solid"/>
              <a:miter/>
            </a:ln>
          </p:spPr>
          <p:txBody>
            <a:bodyPr rtlCol="0" anchor="ctr"/>
            <a:lstStyle/>
            <a:p>
              <a:endParaRPr lang="en-US"/>
            </a:p>
          </p:txBody>
        </p:sp>
        <p:sp>
          <p:nvSpPr>
            <p:cNvPr id="70" name="Freeform: Shape 53">
              <a:extLst>
                <a:ext uri="{FF2B5EF4-FFF2-40B4-BE49-F238E27FC236}">
                  <a16:creationId xmlns:a16="http://schemas.microsoft.com/office/drawing/2014/main" id="{42EA8550-FC61-F340-A6D9-C94FBF6EC06C}"/>
                </a:ext>
              </a:extLst>
            </p:cNvPr>
            <p:cNvSpPr/>
            <p:nvPr/>
          </p:nvSpPr>
          <p:spPr>
            <a:xfrm>
              <a:off x="8526174" y="3443812"/>
              <a:ext cx="1076325" cy="971550"/>
            </a:xfrm>
            <a:custGeom>
              <a:avLst/>
              <a:gdLst>
                <a:gd name="connsiteX0" fmla="*/ 546001 w 1076325"/>
                <a:gd name="connsiteY0" fmla="*/ 7153 h 971550"/>
                <a:gd name="connsiteX1" fmla="*/ 7172 w 1076325"/>
                <a:gd name="connsiteY1" fmla="*/ 540553 h 971550"/>
                <a:gd name="connsiteX2" fmla="*/ 175383 w 1076325"/>
                <a:gd name="connsiteY2" fmla="*/ 936412 h 971550"/>
                <a:gd name="connsiteX3" fmla="*/ 313591 w 1076325"/>
                <a:gd name="connsiteY3" fmla="*/ 943746 h 971550"/>
                <a:gd name="connsiteX4" fmla="*/ 772220 w 1076325"/>
                <a:gd name="connsiteY4" fmla="*/ 943746 h 971550"/>
                <a:gd name="connsiteX5" fmla="*/ 911190 w 1076325"/>
                <a:gd name="connsiteY5" fmla="*/ 935650 h 971550"/>
                <a:gd name="connsiteX6" fmla="*/ 930707 w 1076325"/>
                <a:gd name="connsiteY6" fmla="*/ 174823 h 971550"/>
                <a:gd name="connsiteX7" fmla="*/ 546001 w 1076325"/>
                <a:gd name="connsiteY7" fmla="*/ 7343 h 971550"/>
                <a:gd name="connsiteX8" fmla="*/ 542858 w 1076325"/>
                <a:gd name="connsiteY8" fmla="*/ 814016 h 971550"/>
                <a:gd name="connsiteX9" fmla="*/ 275015 w 1076325"/>
                <a:gd name="connsiteY9" fmla="*/ 546173 h 971550"/>
                <a:gd name="connsiteX10" fmla="*/ 542858 w 1076325"/>
                <a:gd name="connsiteY10" fmla="*/ 275663 h 971550"/>
                <a:gd name="connsiteX11" fmla="*/ 810701 w 1076325"/>
                <a:gd name="connsiteY11" fmla="*/ 545601 h 971550"/>
                <a:gd name="connsiteX12" fmla="*/ 542858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1" y="7153"/>
                  </a:moveTo>
                  <a:cubicBezTo>
                    <a:pt x="252441" y="5438"/>
                    <a:pt x="9553" y="245278"/>
                    <a:pt x="7172" y="540553"/>
                  </a:cubicBezTo>
                  <a:cubicBezTo>
                    <a:pt x="5643" y="690178"/>
                    <a:pt x="66611" y="833656"/>
                    <a:pt x="175383" y="936412"/>
                  </a:cubicBezTo>
                  <a:cubicBezTo>
                    <a:pt x="213333" y="972621"/>
                    <a:pt x="272022" y="975735"/>
                    <a:pt x="313591" y="943746"/>
                  </a:cubicBezTo>
                  <a:cubicBezTo>
                    <a:pt x="449675" y="842412"/>
                    <a:pt x="636136" y="842412"/>
                    <a:pt x="772220" y="943746"/>
                  </a:cubicBezTo>
                  <a:cubicBezTo>
                    <a:pt x="814152" y="975848"/>
                    <a:pt x="873269" y="972404"/>
                    <a:pt x="911190" y="935650"/>
                  </a:cubicBezTo>
                  <a:cubicBezTo>
                    <a:pt x="1126676" y="730943"/>
                    <a:pt x="1135414" y="390309"/>
                    <a:pt x="930707" y="174823"/>
                  </a:cubicBezTo>
                  <a:cubicBezTo>
                    <a:pt x="830412" y="69248"/>
                    <a:pt x="691614" y="8822"/>
                    <a:pt x="546001" y="7343"/>
                  </a:cubicBezTo>
                  <a:moveTo>
                    <a:pt x="542858" y="814016"/>
                  </a:moveTo>
                  <a:cubicBezTo>
                    <a:pt x="383885" y="814016"/>
                    <a:pt x="275015" y="694286"/>
                    <a:pt x="275015" y="546173"/>
                  </a:cubicBezTo>
                  <a:cubicBezTo>
                    <a:pt x="275015" y="398059"/>
                    <a:pt x="383885" y="275663"/>
                    <a:pt x="542858" y="275663"/>
                  </a:cubicBezTo>
                  <a:cubicBezTo>
                    <a:pt x="701830" y="275663"/>
                    <a:pt x="810701" y="397392"/>
                    <a:pt x="810701" y="545601"/>
                  </a:cubicBezTo>
                  <a:cubicBezTo>
                    <a:pt x="810701" y="693810"/>
                    <a:pt x="701925" y="813825"/>
                    <a:pt x="542858" y="813825"/>
                  </a:cubicBezTo>
                </a:path>
              </a:pathLst>
            </a:custGeom>
            <a:solidFill>
              <a:srgbClr val="81B5A0"/>
            </a:solidFill>
            <a:ln w="9525" cap="flat">
              <a:noFill/>
              <a:prstDash val="solid"/>
              <a:miter/>
            </a:ln>
          </p:spPr>
          <p:txBody>
            <a:bodyPr rtlCol="0" anchor="ctr"/>
            <a:lstStyle/>
            <a:p>
              <a:endParaRPr lang="en-US"/>
            </a:p>
          </p:txBody>
        </p:sp>
        <p:sp>
          <p:nvSpPr>
            <p:cNvPr id="71" name="Freeform: Shape 54">
              <a:extLst>
                <a:ext uri="{FF2B5EF4-FFF2-40B4-BE49-F238E27FC236}">
                  <a16:creationId xmlns:a16="http://schemas.microsoft.com/office/drawing/2014/main" id="{E88D43FC-6D3E-6D4C-9532-30CB5AC6A439}"/>
                </a:ext>
              </a:extLst>
            </p:cNvPr>
            <p:cNvSpPr/>
            <p:nvPr/>
          </p:nvSpPr>
          <p:spPr>
            <a:xfrm>
              <a:off x="9536043" y="3462776"/>
              <a:ext cx="1495425" cy="933450"/>
            </a:xfrm>
            <a:custGeom>
              <a:avLst/>
              <a:gdLst>
                <a:gd name="connsiteX0" fmla="*/ 555021 w 1495425"/>
                <a:gd name="connsiteY0" fmla="*/ 927259 h 933450"/>
                <a:gd name="connsiteX1" fmla="*/ 372046 w 1495425"/>
                <a:gd name="connsiteY1" fmla="*/ 927259 h 933450"/>
                <a:gd name="connsiteX2" fmla="*/ 7144 w 1495425"/>
                <a:gd name="connsiteY2" fmla="*/ 7144 h 933450"/>
                <a:gd name="connsiteX3" fmla="*/ 252413 w 1495425"/>
                <a:gd name="connsiteY3" fmla="*/ 7144 h 933450"/>
                <a:gd name="connsiteX4" fmla="*/ 452438 w 1495425"/>
                <a:gd name="connsiteY4" fmla="*/ 533019 h 933450"/>
                <a:gd name="connsiteX5" fmla="*/ 648652 w 1495425"/>
                <a:gd name="connsiteY5" fmla="*/ 7144 h 933450"/>
                <a:gd name="connsiteX6" fmla="*/ 853726 w 1495425"/>
                <a:gd name="connsiteY6" fmla="*/ 7144 h 933450"/>
                <a:gd name="connsiteX7" fmla="*/ 1048131 w 1495425"/>
                <a:gd name="connsiteY7" fmla="*/ 533019 h 933450"/>
                <a:gd name="connsiteX8" fmla="*/ 1249966 w 1495425"/>
                <a:gd name="connsiteY8" fmla="*/ 7144 h 933450"/>
                <a:gd name="connsiteX9" fmla="*/ 1495329 w 1495425"/>
                <a:gd name="connsiteY9" fmla="*/ 7144 h 933450"/>
                <a:gd name="connsiteX10" fmla="*/ 1130427 w 1495425"/>
                <a:gd name="connsiteY10" fmla="*/ 927259 h 933450"/>
                <a:gd name="connsiteX11" fmla="*/ 947356 w 1495425"/>
                <a:gd name="connsiteY11" fmla="*/ 927259 h 933450"/>
                <a:gd name="connsiteX12" fmla="*/ 751237 w 1495425"/>
                <a:gd name="connsiteY12" fmla="*/ 403384 h 933450"/>
                <a:gd name="connsiteX13" fmla="*/ 555021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021" y="927259"/>
                  </a:moveTo>
                  <a:lnTo>
                    <a:pt x="372046" y="927259"/>
                  </a:lnTo>
                  <a:lnTo>
                    <a:pt x="7144" y="7144"/>
                  </a:lnTo>
                  <a:lnTo>
                    <a:pt x="252413" y="7144"/>
                  </a:lnTo>
                  <a:lnTo>
                    <a:pt x="452438" y="533019"/>
                  </a:lnTo>
                  <a:lnTo>
                    <a:pt x="648652" y="7144"/>
                  </a:lnTo>
                  <a:lnTo>
                    <a:pt x="853726" y="7144"/>
                  </a:lnTo>
                  <a:lnTo>
                    <a:pt x="1048131" y="533019"/>
                  </a:lnTo>
                  <a:lnTo>
                    <a:pt x="1249966" y="7144"/>
                  </a:lnTo>
                  <a:lnTo>
                    <a:pt x="1495329" y="7144"/>
                  </a:lnTo>
                  <a:lnTo>
                    <a:pt x="1130427" y="927259"/>
                  </a:lnTo>
                  <a:lnTo>
                    <a:pt x="947356" y="927259"/>
                  </a:lnTo>
                  <a:lnTo>
                    <a:pt x="751237" y="403384"/>
                  </a:lnTo>
                  <a:lnTo>
                    <a:pt x="555021" y="927259"/>
                  </a:lnTo>
                  <a:close/>
                </a:path>
              </a:pathLst>
            </a:custGeom>
            <a:solidFill>
              <a:srgbClr val="FFFFFF"/>
            </a:solidFill>
            <a:ln w="9525" cap="flat">
              <a:noFill/>
              <a:prstDash val="solid"/>
              <a:miter/>
            </a:ln>
          </p:spPr>
          <p:txBody>
            <a:bodyPr rtlCol="0" anchor="ctr"/>
            <a:lstStyle/>
            <a:p>
              <a:endParaRPr lang="en-US"/>
            </a:p>
          </p:txBody>
        </p:sp>
        <p:sp>
          <p:nvSpPr>
            <p:cNvPr id="72" name="Freeform: Shape 55">
              <a:extLst>
                <a:ext uri="{FF2B5EF4-FFF2-40B4-BE49-F238E27FC236}">
                  <a16:creationId xmlns:a16="http://schemas.microsoft.com/office/drawing/2014/main" id="{103944EF-6A82-EE48-BCC7-A7A48A91E9F3}"/>
                </a:ext>
              </a:extLst>
            </p:cNvPr>
            <p:cNvSpPr/>
            <p:nvPr/>
          </p:nvSpPr>
          <p:spPr>
            <a:xfrm>
              <a:off x="10805153" y="4266020"/>
              <a:ext cx="95250" cy="123825"/>
            </a:xfrm>
            <a:custGeom>
              <a:avLst/>
              <a:gdLst>
                <a:gd name="connsiteX0" fmla="*/ 91441 w 95250"/>
                <a:gd name="connsiteY0" fmla="*/ 7144 h 123825"/>
                <a:gd name="connsiteX1" fmla="*/ 91441 w 95250"/>
                <a:gd name="connsiteY1" fmla="*/ 27242 h 123825"/>
                <a:gd name="connsiteX2" fmla="*/ 60580 w 95250"/>
                <a:gd name="connsiteY2" fmla="*/ 27242 h 123825"/>
                <a:gd name="connsiteX3" fmla="*/ 60580 w 95250"/>
                <a:gd name="connsiteY3" fmla="*/ 124015 h 123825"/>
                <a:gd name="connsiteX4" fmla="*/ 38006 w 95250"/>
                <a:gd name="connsiteY4" fmla="*/ 124015 h 123825"/>
                <a:gd name="connsiteX5" fmla="*/ 38006 w 95250"/>
                <a:gd name="connsiteY5" fmla="*/ 27242 h 123825"/>
                <a:gd name="connsiteX6" fmla="*/ 7144 w 95250"/>
                <a:gd name="connsiteY6" fmla="*/ 27242 h 123825"/>
                <a:gd name="connsiteX7" fmla="*/ 7144 w 95250"/>
                <a:gd name="connsiteY7" fmla="*/ 7144 h 123825"/>
                <a:gd name="connsiteX8" fmla="*/ 91441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441" y="7144"/>
                  </a:moveTo>
                  <a:lnTo>
                    <a:pt x="91441" y="27242"/>
                  </a:lnTo>
                  <a:lnTo>
                    <a:pt x="60580" y="27242"/>
                  </a:lnTo>
                  <a:lnTo>
                    <a:pt x="60580" y="124015"/>
                  </a:lnTo>
                  <a:lnTo>
                    <a:pt x="38006" y="124015"/>
                  </a:lnTo>
                  <a:lnTo>
                    <a:pt x="38006" y="27242"/>
                  </a:lnTo>
                  <a:lnTo>
                    <a:pt x="7144" y="27242"/>
                  </a:lnTo>
                  <a:lnTo>
                    <a:pt x="7144" y="7144"/>
                  </a:lnTo>
                  <a:lnTo>
                    <a:pt x="91441" y="7144"/>
                  </a:lnTo>
                  <a:close/>
                </a:path>
              </a:pathLst>
            </a:custGeom>
            <a:solidFill>
              <a:srgbClr val="FFFFFF"/>
            </a:solidFill>
            <a:ln w="9525" cap="flat">
              <a:noFill/>
              <a:prstDash val="solid"/>
              <a:miter/>
            </a:ln>
          </p:spPr>
          <p:txBody>
            <a:bodyPr rtlCol="0" anchor="ctr"/>
            <a:lstStyle/>
            <a:p>
              <a:endParaRPr lang="en-US"/>
            </a:p>
          </p:txBody>
        </p:sp>
        <p:sp>
          <p:nvSpPr>
            <p:cNvPr id="73" name="Freeform: Shape 56">
              <a:extLst>
                <a:ext uri="{FF2B5EF4-FFF2-40B4-BE49-F238E27FC236}">
                  <a16:creationId xmlns:a16="http://schemas.microsoft.com/office/drawing/2014/main" id="{7CACD0C5-9E93-6E42-AEDD-76EAD8D95C44}"/>
                </a:ext>
              </a:extLst>
            </p:cNvPr>
            <p:cNvSpPr/>
            <p:nvPr/>
          </p:nvSpPr>
          <p:spPr>
            <a:xfrm>
              <a:off x="10907357" y="4266020"/>
              <a:ext cx="123825" cy="123825"/>
            </a:xfrm>
            <a:custGeom>
              <a:avLst/>
              <a:gdLst>
                <a:gd name="connsiteX0" fmla="*/ 65532 w 123825"/>
                <a:gd name="connsiteY0" fmla="*/ 77152 h 123825"/>
                <a:gd name="connsiteX1" fmla="*/ 108109 w 123825"/>
                <a:gd name="connsiteY1" fmla="*/ 7144 h 123825"/>
                <a:gd name="connsiteX2" fmla="*/ 124015 w 123825"/>
                <a:gd name="connsiteY2" fmla="*/ 7144 h 123825"/>
                <a:gd name="connsiteX3" fmla="*/ 124015 w 123825"/>
                <a:gd name="connsiteY3" fmla="*/ 124015 h 123825"/>
                <a:gd name="connsiteX4" fmla="*/ 101440 w 123825"/>
                <a:gd name="connsiteY4" fmla="*/ 124015 h 123825"/>
                <a:gd name="connsiteX5" fmla="*/ 101440 w 123825"/>
                <a:gd name="connsiteY5" fmla="*/ 58960 h 123825"/>
                <a:gd name="connsiteX6" fmla="*/ 73342 w 123825"/>
                <a:gd name="connsiteY6" fmla="*/ 104870 h 123825"/>
                <a:gd name="connsiteX7" fmla="*/ 57721 w 123825"/>
                <a:gd name="connsiteY7" fmla="*/ 104870 h 123825"/>
                <a:gd name="connsiteX8" fmla="*/ 29623 w 123825"/>
                <a:gd name="connsiteY8" fmla="*/ 58960 h 123825"/>
                <a:gd name="connsiteX9" fmla="*/ 29623 w 123825"/>
                <a:gd name="connsiteY9" fmla="*/ 124015 h 123825"/>
                <a:gd name="connsiteX10" fmla="*/ 7144 w 123825"/>
                <a:gd name="connsiteY10" fmla="*/ 124015 h 123825"/>
                <a:gd name="connsiteX11" fmla="*/ 7144 w 123825"/>
                <a:gd name="connsiteY11" fmla="*/ 7144 h 123825"/>
                <a:gd name="connsiteX12" fmla="*/ 22954 w 123825"/>
                <a:gd name="connsiteY12" fmla="*/ 7144 h 123825"/>
                <a:gd name="connsiteX13" fmla="*/ 65532 w 123825"/>
                <a:gd name="connsiteY13" fmla="*/ 77152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532" y="77152"/>
                  </a:moveTo>
                  <a:lnTo>
                    <a:pt x="108109" y="7144"/>
                  </a:lnTo>
                  <a:lnTo>
                    <a:pt x="124015" y="7144"/>
                  </a:lnTo>
                  <a:lnTo>
                    <a:pt x="124015" y="124015"/>
                  </a:lnTo>
                  <a:lnTo>
                    <a:pt x="101440" y="124015"/>
                  </a:lnTo>
                  <a:lnTo>
                    <a:pt x="101440" y="58960"/>
                  </a:lnTo>
                  <a:lnTo>
                    <a:pt x="73342" y="104870"/>
                  </a:lnTo>
                  <a:lnTo>
                    <a:pt x="57721" y="104870"/>
                  </a:lnTo>
                  <a:lnTo>
                    <a:pt x="29623" y="58960"/>
                  </a:lnTo>
                  <a:lnTo>
                    <a:pt x="29623" y="124015"/>
                  </a:lnTo>
                  <a:lnTo>
                    <a:pt x="7144" y="124015"/>
                  </a:lnTo>
                  <a:lnTo>
                    <a:pt x="7144" y="7144"/>
                  </a:lnTo>
                  <a:lnTo>
                    <a:pt x="22954" y="7144"/>
                  </a:lnTo>
                  <a:lnTo>
                    <a:pt x="65532" y="77152"/>
                  </a:lnTo>
                  <a:close/>
                </a:path>
              </a:pathLst>
            </a:custGeom>
            <a:solidFill>
              <a:srgbClr val="FFFFFF"/>
            </a:solidFill>
            <a:ln w="9525" cap="flat">
              <a:noFill/>
              <a:prstDash val="solid"/>
              <a:miter/>
            </a:ln>
          </p:spPr>
          <p:txBody>
            <a:bodyPr rtlCol="0" anchor="ctr"/>
            <a:lstStyle/>
            <a:p>
              <a:endParaRPr lang="en-US"/>
            </a:p>
          </p:txBody>
        </p:sp>
      </p:grpSp>
      <p:sp>
        <p:nvSpPr>
          <p:cNvPr id="33" name="Freeform 32">
            <a:extLst>
              <a:ext uri="{FF2B5EF4-FFF2-40B4-BE49-F238E27FC236}">
                <a16:creationId xmlns:a16="http://schemas.microsoft.com/office/drawing/2014/main" id="{13922CE3-26CB-504D-8028-659192190B4C}"/>
              </a:ext>
            </a:extLst>
          </p:cNvPr>
          <p:cNvSpPr/>
          <p:nvPr userDrawn="1"/>
        </p:nvSpPr>
        <p:spPr>
          <a:xfrm>
            <a:off x="11479779" y="1299205"/>
            <a:ext cx="706294" cy="2370594"/>
          </a:xfrm>
          <a:custGeom>
            <a:avLst/>
            <a:gdLst>
              <a:gd name="connsiteX0" fmla="*/ 706294 w 706294"/>
              <a:gd name="connsiteY0" fmla="*/ 0 h 2370594"/>
              <a:gd name="connsiteX1" fmla="*/ 706294 w 706294"/>
              <a:gd name="connsiteY1" fmla="*/ 2370594 h 2370594"/>
              <a:gd name="connsiteX2" fmla="*/ 599355 w 706294"/>
              <a:gd name="connsiteY2" fmla="*/ 2312550 h 2370594"/>
              <a:gd name="connsiteX3" fmla="*/ 0 w 706294"/>
              <a:gd name="connsiteY3" fmla="*/ 1185297 h 2370594"/>
              <a:gd name="connsiteX4" fmla="*/ 599355 w 706294"/>
              <a:gd name="connsiteY4" fmla="*/ 58045 h 2370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94" h="2370594">
                <a:moveTo>
                  <a:pt x="706294" y="0"/>
                </a:moveTo>
                <a:lnTo>
                  <a:pt x="706294" y="2370594"/>
                </a:lnTo>
                <a:lnTo>
                  <a:pt x="599355" y="2312550"/>
                </a:lnTo>
                <a:cubicBezTo>
                  <a:pt x="237747" y="2068252"/>
                  <a:pt x="0" y="1654539"/>
                  <a:pt x="0" y="1185297"/>
                </a:cubicBezTo>
                <a:cubicBezTo>
                  <a:pt x="0" y="716055"/>
                  <a:pt x="237747" y="302342"/>
                  <a:pt x="599355" y="58045"/>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33">
            <a:extLst>
              <a:ext uri="{FF2B5EF4-FFF2-40B4-BE49-F238E27FC236}">
                <a16:creationId xmlns:a16="http://schemas.microsoft.com/office/drawing/2014/main" id="{23652822-4CDC-9443-9E12-DA95C9695F9F}"/>
              </a:ext>
            </a:extLst>
          </p:cNvPr>
          <p:cNvSpPr/>
          <p:nvPr userDrawn="1"/>
        </p:nvSpPr>
        <p:spPr>
          <a:xfrm>
            <a:off x="11475069" y="5363342"/>
            <a:ext cx="711004" cy="1494659"/>
          </a:xfrm>
          <a:custGeom>
            <a:avLst/>
            <a:gdLst>
              <a:gd name="connsiteX0" fmla="*/ 711004 w 711004"/>
              <a:gd name="connsiteY0" fmla="*/ 0 h 1494659"/>
              <a:gd name="connsiteX1" fmla="*/ 711004 w 711004"/>
              <a:gd name="connsiteY1" fmla="*/ 1494659 h 1494659"/>
              <a:gd name="connsiteX2" fmla="*/ 36061 w 711004"/>
              <a:gd name="connsiteY2" fmla="*/ 1494659 h 1494659"/>
              <a:gd name="connsiteX3" fmla="*/ 27619 w 711004"/>
              <a:gd name="connsiteY3" fmla="*/ 1461824 h 1494659"/>
              <a:gd name="connsiteX4" fmla="*/ 0 w 711004"/>
              <a:gd name="connsiteY4" fmla="*/ 1187853 h 1494659"/>
              <a:gd name="connsiteX5" fmla="*/ 599355 w 711004"/>
              <a:gd name="connsiteY5" fmla="*/ 60601 h 149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004" h="1494659">
                <a:moveTo>
                  <a:pt x="711004" y="0"/>
                </a:moveTo>
                <a:lnTo>
                  <a:pt x="711004" y="1494659"/>
                </a:lnTo>
                <a:lnTo>
                  <a:pt x="36061" y="1494659"/>
                </a:lnTo>
                <a:lnTo>
                  <a:pt x="27619" y="1461824"/>
                </a:lnTo>
                <a:cubicBezTo>
                  <a:pt x="9510" y="1373329"/>
                  <a:pt x="0" y="1281702"/>
                  <a:pt x="0" y="1187853"/>
                </a:cubicBezTo>
                <a:cubicBezTo>
                  <a:pt x="0" y="718611"/>
                  <a:pt x="237747" y="304898"/>
                  <a:pt x="599355" y="60601"/>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22E96178-3297-C145-9E6E-517CA9096ED8}"/>
              </a:ext>
            </a:extLst>
          </p:cNvPr>
          <p:cNvSpPr/>
          <p:nvPr userDrawn="1"/>
        </p:nvSpPr>
        <p:spPr>
          <a:xfrm>
            <a:off x="10806691" y="1"/>
            <a:ext cx="419100" cy="492124"/>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9C89FC6F-AC4F-B54B-AF74-963DED71F95C}"/>
              </a:ext>
            </a:extLst>
          </p:cNvPr>
          <p:cNvSpPr/>
          <p:nvPr userDrawn="1"/>
        </p:nvSpPr>
        <p:spPr>
          <a:xfrm>
            <a:off x="10806691" y="492125"/>
            <a:ext cx="419100" cy="2247899"/>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a:extLst>
              <a:ext uri="{FF2B5EF4-FFF2-40B4-BE49-F238E27FC236}">
                <a16:creationId xmlns:a16="http://schemas.microsoft.com/office/drawing/2014/main" id="{AFE7D76B-524C-5C41-BF46-03C97A72372E}"/>
              </a:ext>
            </a:extLst>
          </p:cNvPr>
          <p:cNvSpPr/>
          <p:nvPr userDrawn="1"/>
        </p:nvSpPr>
        <p:spPr>
          <a:xfrm>
            <a:off x="10806691" y="2740024"/>
            <a:ext cx="419100" cy="1892807"/>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2A8D25CC-86E3-DC4D-913C-CB3EDF7898E9}"/>
              </a:ext>
            </a:extLst>
          </p:cNvPr>
          <p:cNvSpPr/>
          <p:nvPr userDrawn="1"/>
        </p:nvSpPr>
        <p:spPr>
          <a:xfrm>
            <a:off x="10806691" y="4632344"/>
            <a:ext cx="419100" cy="2225656"/>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_Slide_illustration4">
    <p:bg bwMode="gray">
      <p:bgPr>
        <a:solidFill>
          <a:schemeClr val="tx1"/>
        </a:solidFill>
        <a:effectLst/>
      </p:bgPr>
    </p:bg>
    <p:spTree>
      <p:nvGrpSpPr>
        <p:cNvPr id="1" name=""/>
        <p:cNvGrpSpPr/>
        <p:nvPr/>
      </p:nvGrpSpPr>
      <p:grpSpPr>
        <a:xfrm>
          <a:off x="0" y="0"/>
          <a:ext cx="0" cy="0"/>
          <a:chOff x="0" y="0"/>
          <a:chExt cx="0" cy="0"/>
        </a:xfrm>
      </p:grpSpPr>
      <p:pic>
        <p:nvPicPr>
          <p:cNvPr id="18" name="Picture 4">
            <a:extLst>
              <a:ext uri="{FF2B5EF4-FFF2-40B4-BE49-F238E27FC236}">
                <a16:creationId xmlns:a16="http://schemas.microsoft.com/office/drawing/2014/main" id="{2F62B103-9C64-47C4-95CC-CA236472233E}"/>
              </a:ext>
            </a:extLst>
          </p:cNvPr>
          <p:cNvPicPr>
            <a:picLocks noChangeAspect="1"/>
          </p:cNvPicPr>
          <p:nvPr userDrawn="1"/>
        </p:nvPicPr>
        <p:blipFill rotWithShape="1">
          <a:blip r:embed="rId2"/>
          <a:srcRect l="1094" t="764"/>
          <a:stretch/>
        </p:blipFill>
        <p:spPr>
          <a:xfrm>
            <a:off x="0" y="0"/>
            <a:ext cx="12055470" cy="6803824"/>
          </a:xfrm>
          <a:prstGeom prst="rect">
            <a:avLst/>
          </a:prstGeom>
        </p:spPr>
      </p:pic>
      <p:sp>
        <p:nvSpPr>
          <p:cNvPr id="20" name="Title 1">
            <a:extLst>
              <a:ext uri="{FF2B5EF4-FFF2-40B4-BE49-F238E27FC236}">
                <a16:creationId xmlns:a16="http://schemas.microsoft.com/office/drawing/2014/main" id="{3AD6779C-BF15-4138-AD6C-2B7EC3A78E2A}"/>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2" name="Text Placeholder 2">
            <a:extLst>
              <a:ext uri="{FF2B5EF4-FFF2-40B4-BE49-F238E27FC236}">
                <a16:creationId xmlns:a16="http://schemas.microsoft.com/office/drawing/2014/main" id="{1C066AD3-CBA9-470B-8529-BF51508AA444}"/>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85790010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ection_Slide_illustration5">
    <p:bg bwMode="gray">
      <p:bgPr>
        <a:solidFill>
          <a:srgbClr val="81B7A1"/>
        </a:solidFill>
        <a:effectLst/>
      </p:bgPr>
    </p:bg>
    <p:spTree>
      <p:nvGrpSpPr>
        <p:cNvPr id="1" name=""/>
        <p:cNvGrpSpPr/>
        <p:nvPr/>
      </p:nvGrpSpPr>
      <p:grpSpPr>
        <a:xfrm>
          <a:off x="0" y="0"/>
          <a:ext cx="0" cy="0"/>
          <a:chOff x="0" y="0"/>
          <a:chExt cx="0" cy="0"/>
        </a:xfrm>
      </p:grpSpPr>
      <p:pic>
        <p:nvPicPr>
          <p:cNvPr id="13" name="Picture 5">
            <a:extLst>
              <a:ext uri="{FF2B5EF4-FFF2-40B4-BE49-F238E27FC236}">
                <a16:creationId xmlns:a16="http://schemas.microsoft.com/office/drawing/2014/main" id="{A878EC7F-1241-4859-B570-1CE91FA17227}"/>
              </a:ext>
            </a:extLst>
          </p:cNvPr>
          <p:cNvPicPr>
            <a:picLocks noChangeAspect="1"/>
          </p:cNvPicPr>
          <p:nvPr userDrawn="1"/>
        </p:nvPicPr>
        <p:blipFill rotWithShape="1">
          <a:blip r:embed="rId2"/>
          <a:srcRect b="2570"/>
          <a:stretch/>
        </p:blipFill>
        <p:spPr>
          <a:xfrm>
            <a:off x="2" y="178001"/>
            <a:ext cx="12188819" cy="6679999"/>
          </a:xfrm>
          <a:prstGeom prst="rect">
            <a:avLst/>
          </a:prstGeom>
        </p:spPr>
      </p:pic>
      <p:sp>
        <p:nvSpPr>
          <p:cNvPr id="7" name="Title 1"/>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5" name="Footer Placeholder 4">
            <a:extLst>
              <a:ext uri="{FF2B5EF4-FFF2-40B4-BE49-F238E27FC236}">
                <a16:creationId xmlns:a16="http://schemas.microsoft.com/office/drawing/2014/main" id="{1BD073D8-8C30-4008-8365-BF26BFBDBE1A}"/>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8950" y="6296025"/>
            <a:ext cx="657225"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048" y="6197601"/>
            <a:ext cx="874662"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78820990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ection_Slide_illustration6">
    <p:bg bwMode="gray">
      <p:bgPr>
        <a:solidFill>
          <a:srgbClr val="81B7A1"/>
        </a:solidFill>
        <a:effectLst/>
      </p:bgPr>
    </p:bg>
    <p:spTree>
      <p:nvGrpSpPr>
        <p:cNvPr id="1" name=""/>
        <p:cNvGrpSpPr/>
        <p:nvPr/>
      </p:nvGrpSpPr>
      <p:grpSpPr>
        <a:xfrm>
          <a:off x="0" y="0"/>
          <a:ext cx="0" cy="0"/>
          <a:chOff x="0" y="0"/>
          <a:chExt cx="0" cy="0"/>
        </a:xfrm>
      </p:grpSpPr>
      <p:pic>
        <p:nvPicPr>
          <p:cNvPr id="14" name="Picture 6">
            <a:extLst>
              <a:ext uri="{FF2B5EF4-FFF2-40B4-BE49-F238E27FC236}">
                <a16:creationId xmlns:a16="http://schemas.microsoft.com/office/drawing/2014/main" id="{E62CD4F3-4B19-4DC6-A334-1B6494D160D0}"/>
              </a:ext>
            </a:extLst>
          </p:cNvPr>
          <p:cNvPicPr>
            <a:picLocks noChangeAspect="1"/>
          </p:cNvPicPr>
          <p:nvPr userDrawn="1"/>
        </p:nvPicPr>
        <p:blipFill rotWithShape="1">
          <a:blip r:embed="rId2"/>
          <a:srcRect r="518"/>
          <a:stretch/>
        </p:blipFill>
        <p:spPr>
          <a:xfrm>
            <a:off x="298988" y="0"/>
            <a:ext cx="11889837" cy="6722861"/>
          </a:xfrm>
          <a:prstGeom prst="rect">
            <a:avLst/>
          </a:prstGeom>
        </p:spPr>
      </p:pic>
      <p:sp>
        <p:nvSpPr>
          <p:cNvPr id="15" name="Title 1">
            <a:extLst>
              <a:ext uri="{FF2B5EF4-FFF2-40B4-BE49-F238E27FC236}">
                <a16:creationId xmlns:a16="http://schemas.microsoft.com/office/drawing/2014/main" id="{013277C9-8AD2-4E8F-AFB1-FB09722A54F6}"/>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6" name="Text Placeholder 2">
            <a:extLst>
              <a:ext uri="{FF2B5EF4-FFF2-40B4-BE49-F238E27FC236}">
                <a16:creationId xmlns:a16="http://schemas.microsoft.com/office/drawing/2014/main" id="{4AF54DEF-26F3-4899-986F-86CDC967B0B9}"/>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7" name="Footer Placeholder 4">
            <a:extLst>
              <a:ext uri="{FF2B5EF4-FFF2-40B4-BE49-F238E27FC236}">
                <a16:creationId xmlns:a16="http://schemas.microsoft.com/office/drawing/2014/main" id="{6866F3E5-4146-4C0F-8D28-1CE9A5E555AE}"/>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8950" y="6296025"/>
            <a:ext cx="657225"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048" y="6197601"/>
            <a:ext cx="874662"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389045559"/>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tion_Slide_illustration7">
    <p:bg bwMode="gray">
      <p:bgPr>
        <a:solidFill>
          <a:srgbClr val="81B7A1"/>
        </a:solidFill>
        <a:effectLst/>
      </p:bgPr>
    </p:bg>
    <p:spTree>
      <p:nvGrpSpPr>
        <p:cNvPr id="1" name=""/>
        <p:cNvGrpSpPr/>
        <p:nvPr/>
      </p:nvGrpSpPr>
      <p:grpSpPr>
        <a:xfrm>
          <a:off x="0" y="0"/>
          <a:ext cx="0" cy="0"/>
          <a:chOff x="0" y="0"/>
          <a:chExt cx="0" cy="0"/>
        </a:xfrm>
      </p:grpSpPr>
      <p:pic>
        <p:nvPicPr>
          <p:cNvPr id="12" name="Picture 7">
            <a:extLst>
              <a:ext uri="{FF2B5EF4-FFF2-40B4-BE49-F238E27FC236}">
                <a16:creationId xmlns:a16="http://schemas.microsoft.com/office/drawing/2014/main" id="{A174F8F9-9E38-4389-B4F0-75CCFD0BB799}"/>
              </a:ext>
            </a:extLst>
          </p:cNvPr>
          <p:cNvPicPr>
            <a:picLocks noChangeAspect="1"/>
          </p:cNvPicPr>
          <p:nvPr userDrawn="1"/>
        </p:nvPicPr>
        <p:blipFill rotWithShape="1">
          <a:blip r:embed="rId2"/>
          <a:srcRect b="739"/>
          <a:stretch/>
        </p:blipFill>
        <p:spPr>
          <a:xfrm>
            <a:off x="1" y="52393"/>
            <a:ext cx="12188821" cy="6805607"/>
          </a:xfrm>
          <a:prstGeom prst="rect">
            <a:avLst/>
          </a:prstGeom>
        </p:spPr>
      </p:pic>
      <p:sp>
        <p:nvSpPr>
          <p:cNvPr id="13" name="Title 1">
            <a:extLst>
              <a:ext uri="{FF2B5EF4-FFF2-40B4-BE49-F238E27FC236}">
                <a16:creationId xmlns:a16="http://schemas.microsoft.com/office/drawing/2014/main" id="{63DB669E-DE48-4459-B68D-8E160500C632}"/>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5" name="Text Placeholder 2">
            <a:extLst>
              <a:ext uri="{FF2B5EF4-FFF2-40B4-BE49-F238E27FC236}">
                <a16:creationId xmlns:a16="http://schemas.microsoft.com/office/drawing/2014/main" id="{257A6589-3507-492E-996F-F5F974762737}"/>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6" name="Footer Placeholder 4">
            <a:extLst>
              <a:ext uri="{FF2B5EF4-FFF2-40B4-BE49-F238E27FC236}">
                <a16:creationId xmlns:a16="http://schemas.microsoft.com/office/drawing/2014/main" id="{441CF6F7-2F4A-4A1E-AAE5-3C0475DA403B}"/>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8950" y="6296025"/>
            <a:ext cx="657225"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048" y="6197601"/>
            <a:ext cx="874662"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81412183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tion_Slide_illustration8">
    <p:bg bwMode="gray">
      <p:bgPr>
        <a:solidFill>
          <a:schemeClr val="accent1"/>
        </a:solidFill>
        <a:effectLst/>
      </p:bgPr>
    </p:bg>
    <p:spTree>
      <p:nvGrpSpPr>
        <p:cNvPr id="1" name=""/>
        <p:cNvGrpSpPr/>
        <p:nvPr/>
      </p:nvGrpSpPr>
      <p:grpSpPr>
        <a:xfrm>
          <a:off x="0" y="0"/>
          <a:ext cx="0" cy="0"/>
          <a:chOff x="0" y="0"/>
          <a:chExt cx="0" cy="0"/>
        </a:xfrm>
      </p:grpSpPr>
      <p:pic>
        <p:nvPicPr>
          <p:cNvPr id="12" name="Picture 8">
            <a:extLst>
              <a:ext uri="{FF2B5EF4-FFF2-40B4-BE49-F238E27FC236}">
                <a16:creationId xmlns:a16="http://schemas.microsoft.com/office/drawing/2014/main" id="{906D349E-AEC5-46B1-9E48-8F0336B0766C}"/>
              </a:ext>
            </a:extLst>
          </p:cNvPr>
          <p:cNvPicPr>
            <a:picLocks noChangeAspect="1"/>
          </p:cNvPicPr>
          <p:nvPr userDrawn="1"/>
        </p:nvPicPr>
        <p:blipFill rotWithShape="1">
          <a:blip r:embed="rId2"/>
          <a:srcRect l="4891" t="1931" b="2728"/>
          <a:stretch/>
        </p:blipFill>
        <p:spPr>
          <a:xfrm>
            <a:off x="0" y="33341"/>
            <a:ext cx="12103096" cy="6824660"/>
          </a:xfrm>
          <a:prstGeom prst="rect">
            <a:avLst/>
          </a:prstGeom>
        </p:spPr>
      </p:pic>
      <p:sp>
        <p:nvSpPr>
          <p:cNvPr id="13" name="Title 1">
            <a:extLst>
              <a:ext uri="{FF2B5EF4-FFF2-40B4-BE49-F238E27FC236}">
                <a16:creationId xmlns:a16="http://schemas.microsoft.com/office/drawing/2014/main" id="{2D53F51A-6E6A-417D-9A9F-C71373ABEA37}"/>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14" name="Text Placeholder 2">
            <a:extLst>
              <a:ext uri="{FF2B5EF4-FFF2-40B4-BE49-F238E27FC236}">
                <a16:creationId xmlns:a16="http://schemas.microsoft.com/office/drawing/2014/main" id="{FAD6BC9D-C5A4-4C90-8BD2-14887DC5D781}"/>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5" name="Footer Placeholder 4">
            <a:extLst>
              <a:ext uri="{FF2B5EF4-FFF2-40B4-BE49-F238E27FC236}">
                <a16:creationId xmlns:a16="http://schemas.microsoft.com/office/drawing/2014/main" id="{98A2B7F5-A875-4EAA-8CF5-88B733DE2529}"/>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8950" y="6296025"/>
            <a:ext cx="657225"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048" y="6197601"/>
            <a:ext cx="874662"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515324253"/>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_Slide_illustration9">
    <p:bg bwMode="gray">
      <p:bgPr>
        <a:solidFill>
          <a:schemeClr val="accent2"/>
        </a:solidFill>
        <a:effectLst/>
      </p:bgPr>
    </p:bg>
    <p:spTree>
      <p:nvGrpSpPr>
        <p:cNvPr id="1" name=""/>
        <p:cNvGrpSpPr/>
        <p:nvPr/>
      </p:nvGrpSpPr>
      <p:grpSpPr>
        <a:xfrm>
          <a:off x="0" y="0"/>
          <a:ext cx="0" cy="0"/>
          <a:chOff x="0" y="0"/>
          <a:chExt cx="0" cy="0"/>
        </a:xfrm>
      </p:grpSpPr>
      <p:pic>
        <p:nvPicPr>
          <p:cNvPr id="19" name="Picture 9">
            <a:extLst>
              <a:ext uri="{FF2B5EF4-FFF2-40B4-BE49-F238E27FC236}">
                <a16:creationId xmlns:a16="http://schemas.microsoft.com/office/drawing/2014/main" id="{35B8625B-C2BE-4AE0-9A3F-79A105FA4780}"/>
              </a:ext>
            </a:extLst>
          </p:cNvPr>
          <p:cNvPicPr>
            <a:picLocks noChangeAspect="1"/>
          </p:cNvPicPr>
          <p:nvPr userDrawn="1"/>
        </p:nvPicPr>
        <p:blipFill rotWithShape="1">
          <a:blip r:embed="rId2"/>
          <a:srcRect l="1524" t="208" b="-235"/>
          <a:stretch/>
        </p:blipFill>
        <p:spPr>
          <a:xfrm>
            <a:off x="0" y="-1"/>
            <a:ext cx="12003086" cy="6858001"/>
          </a:xfrm>
          <a:prstGeom prst="rect">
            <a:avLst/>
          </a:prstGeom>
        </p:spPr>
      </p:pic>
      <p:sp>
        <p:nvSpPr>
          <p:cNvPr id="20" name="Title 1">
            <a:extLst>
              <a:ext uri="{FF2B5EF4-FFF2-40B4-BE49-F238E27FC236}">
                <a16:creationId xmlns:a16="http://schemas.microsoft.com/office/drawing/2014/main" id="{D711C033-4B2E-431D-84E3-DD4528EF3A6D}"/>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FAECEF30-6ADC-47AA-B272-44C840917281}"/>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32A9C223-F15C-4060-94BC-59E23EEDC377}"/>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9495E09A-0B96-2049-8BC8-ED5A94A5EA22}"/>
              </a:ext>
            </a:extLst>
          </p:cNvPr>
          <p:cNvSpPr/>
          <p:nvPr userDrawn="1"/>
        </p:nvSpPr>
        <p:spPr bwMode="gray">
          <a:xfrm>
            <a:off x="488950" y="6296025"/>
            <a:ext cx="657225" cy="269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048" y="6197601"/>
            <a:ext cx="874662"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2468026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_Slide_illustration10">
    <p:bg bwMode="gray">
      <p:bgPr>
        <a:solidFill>
          <a:schemeClr val="accent2"/>
        </a:solidFill>
        <a:effectLst/>
      </p:bgPr>
    </p:bg>
    <p:spTree>
      <p:nvGrpSpPr>
        <p:cNvPr id="1" name=""/>
        <p:cNvGrpSpPr/>
        <p:nvPr/>
      </p:nvGrpSpPr>
      <p:grpSpPr>
        <a:xfrm>
          <a:off x="0" y="0"/>
          <a:ext cx="0" cy="0"/>
          <a:chOff x="0" y="0"/>
          <a:chExt cx="0" cy="0"/>
        </a:xfrm>
      </p:grpSpPr>
      <p:pic>
        <p:nvPicPr>
          <p:cNvPr id="20" name="Picture 10">
            <a:extLst>
              <a:ext uri="{FF2B5EF4-FFF2-40B4-BE49-F238E27FC236}">
                <a16:creationId xmlns:a16="http://schemas.microsoft.com/office/drawing/2014/main" id="{B0A9020F-97ED-41A2-8BD1-9040AAC6D5A1}"/>
              </a:ext>
            </a:extLst>
          </p:cNvPr>
          <p:cNvPicPr>
            <a:picLocks noChangeAspect="1"/>
          </p:cNvPicPr>
          <p:nvPr userDrawn="1"/>
        </p:nvPicPr>
        <p:blipFill rotWithShape="1">
          <a:blip r:embed="rId2"/>
          <a:srcRect l="697" t="10961"/>
          <a:stretch/>
        </p:blipFill>
        <p:spPr>
          <a:xfrm>
            <a:off x="0" y="0"/>
            <a:ext cx="12188824" cy="6147570"/>
          </a:xfrm>
          <a:prstGeom prst="rect">
            <a:avLst/>
          </a:prstGeom>
        </p:spPr>
      </p:pic>
      <p:sp>
        <p:nvSpPr>
          <p:cNvPr id="2" name="Rectangle 1">
            <a:extLst>
              <a:ext uri="{FF2B5EF4-FFF2-40B4-BE49-F238E27FC236}">
                <a16:creationId xmlns:a16="http://schemas.microsoft.com/office/drawing/2014/main" id="{4F9E7D58-3CC0-410B-878D-2264930ED5ED}"/>
              </a:ext>
            </a:extLst>
          </p:cNvPr>
          <p:cNvSpPr/>
          <p:nvPr userDrawn="1"/>
        </p:nvSpPr>
        <p:spPr>
          <a:xfrm>
            <a:off x="0" y="6068363"/>
            <a:ext cx="12188824" cy="789637"/>
          </a:xfrm>
          <a:prstGeom prst="rect">
            <a:avLst/>
          </a:prstGeom>
          <a:solidFill>
            <a:srgbClr val="85BCC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itle 1">
            <a:extLst>
              <a:ext uri="{FF2B5EF4-FFF2-40B4-BE49-F238E27FC236}">
                <a16:creationId xmlns:a16="http://schemas.microsoft.com/office/drawing/2014/main" id="{AE95C8ED-EB43-4DB9-A793-CE62C243CAB3}"/>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2" name="Text Placeholder 2">
            <a:extLst>
              <a:ext uri="{FF2B5EF4-FFF2-40B4-BE49-F238E27FC236}">
                <a16:creationId xmlns:a16="http://schemas.microsoft.com/office/drawing/2014/main" id="{50B54C1C-F19D-4F7F-AD84-E9F81F37F7EA}"/>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3" name="Footer Placeholder 4">
            <a:extLst>
              <a:ext uri="{FF2B5EF4-FFF2-40B4-BE49-F238E27FC236}">
                <a16:creationId xmlns:a16="http://schemas.microsoft.com/office/drawing/2014/main" id="{D965DA33-C01C-4781-92CF-622BD4D0C3CC}"/>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048" y="6197601"/>
            <a:ext cx="874662"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338845084"/>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tion_Slide_illustration11">
    <p:bg bwMode="gray">
      <p:bgPr>
        <a:solidFill>
          <a:srgbClr val="67A1AF"/>
        </a:solidFill>
        <a:effectLst/>
      </p:bgPr>
    </p:bg>
    <p:spTree>
      <p:nvGrpSpPr>
        <p:cNvPr id="1" name=""/>
        <p:cNvGrpSpPr/>
        <p:nvPr/>
      </p:nvGrpSpPr>
      <p:grpSpPr>
        <a:xfrm>
          <a:off x="0" y="0"/>
          <a:ext cx="0" cy="0"/>
          <a:chOff x="0" y="0"/>
          <a:chExt cx="0" cy="0"/>
        </a:xfrm>
      </p:grpSpPr>
      <p:pic>
        <p:nvPicPr>
          <p:cNvPr id="19" name="Picture 11">
            <a:extLst>
              <a:ext uri="{FF2B5EF4-FFF2-40B4-BE49-F238E27FC236}">
                <a16:creationId xmlns:a16="http://schemas.microsoft.com/office/drawing/2014/main" id="{85D9E758-7D32-4275-B63F-AAEC4FCFFD41}"/>
              </a:ext>
            </a:extLst>
          </p:cNvPr>
          <p:cNvPicPr>
            <a:picLocks noChangeAspect="1"/>
          </p:cNvPicPr>
          <p:nvPr userDrawn="1"/>
        </p:nvPicPr>
        <p:blipFill rotWithShape="1">
          <a:blip r:embed="rId2"/>
          <a:srcRect t="2725"/>
          <a:stretch/>
        </p:blipFill>
        <p:spPr>
          <a:xfrm>
            <a:off x="244476" y="171449"/>
            <a:ext cx="11699872" cy="6401839"/>
          </a:xfrm>
          <a:prstGeom prst="rect">
            <a:avLst/>
          </a:prstGeom>
        </p:spPr>
      </p:pic>
      <p:sp>
        <p:nvSpPr>
          <p:cNvPr id="20" name="Title 1">
            <a:extLst>
              <a:ext uri="{FF2B5EF4-FFF2-40B4-BE49-F238E27FC236}">
                <a16:creationId xmlns:a16="http://schemas.microsoft.com/office/drawing/2014/main" id="{BB1245D4-71F6-4D39-8C37-CE9A48183F07}"/>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2ECD062F-E21A-4BA1-B3EF-61BC2354FD2F}"/>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2" name="Footer Placeholder 4">
            <a:extLst>
              <a:ext uri="{FF2B5EF4-FFF2-40B4-BE49-F238E27FC236}">
                <a16:creationId xmlns:a16="http://schemas.microsoft.com/office/drawing/2014/main" id="{41CE7841-38D1-4958-8BB3-5B55DD979EB7}"/>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11" name="Rectangle 10">
            <a:extLst>
              <a:ext uri="{FF2B5EF4-FFF2-40B4-BE49-F238E27FC236}">
                <a16:creationId xmlns:a16="http://schemas.microsoft.com/office/drawing/2014/main" id="{9495E09A-0B96-2049-8BC8-ED5A94A5EA22}"/>
              </a:ext>
            </a:extLst>
          </p:cNvPr>
          <p:cNvSpPr/>
          <p:nvPr userDrawn="1"/>
        </p:nvSpPr>
        <p:spPr bwMode="gray">
          <a:xfrm>
            <a:off x="488950" y="6296025"/>
            <a:ext cx="657225" cy="269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048" y="6197601"/>
            <a:ext cx="874662"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56169814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a:t>Click to edit master title style</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vert="horz" lIns="91440" tIns="0" rIns="91440" bIns="0" rtlCol="0" anchor="b" anchorCtr="0">
            <a:noAutofit/>
          </a:bodyPr>
          <a:lstStyle>
            <a:lvl1pPr>
              <a:defRPr lang="en-US" dirty="0"/>
            </a:lvl1pPr>
          </a:lstStyle>
          <a:p>
            <a:pPr lvl="0"/>
            <a:r>
              <a:rPr lang="en-US"/>
              <a:t>Click to edit master title style</a:t>
            </a:r>
          </a:p>
        </p:txBody>
      </p:sp>
      <p:sp>
        <p:nvSpPr>
          <p:cNvPr id="3" name="Content Placeholder 2"/>
          <p:cNvSpPr>
            <a:spLocks noGrp="1"/>
          </p:cNvSpPr>
          <p:nvPr>
            <p:ph idx="1" hasCustomPrompt="1"/>
          </p:nvPr>
        </p:nvSpPr>
        <p:spPr bwMode="gray">
          <a:xfrm>
            <a:off x="427856" y="1636776"/>
            <a:ext cx="1121054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_Slide_1">
    <p:bg bwMode="gray">
      <p:bgPr>
        <a:solidFill>
          <a:schemeClr val="accent1"/>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420033"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4339"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1" name="Rectangle 10">
            <a:extLst>
              <a:ext uri="{FF2B5EF4-FFF2-40B4-BE49-F238E27FC236}">
                <a16:creationId xmlns:a16="http://schemas.microsoft.com/office/drawing/2014/main" id="{DBCF2C44-0776-EF4B-92BB-A4F351C221FD}"/>
              </a:ext>
            </a:extLst>
          </p:cNvPr>
          <p:cNvSpPr/>
          <p:nvPr userDrawn="1"/>
        </p:nvSpPr>
        <p:spPr>
          <a:xfrm>
            <a:off x="488950" y="6296025"/>
            <a:ext cx="657225"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aphic 28">
            <a:extLst>
              <a:ext uri="{FF2B5EF4-FFF2-40B4-BE49-F238E27FC236}">
                <a16:creationId xmlns:a16="http://schemas.microsoft.com/office/drawing/2014/main" id="{BFF4928E-B844-044F-B5A0-BADF8D3B31B5}"/>
              </a:ext>
            </a:extLst>
          </p:cNvPr>
          <p:cNvGrpSpPr>
            <a:grpSpLocks noChangeAspect="1"/>
          </p:cNvGrpSpPr>
          <p:nvPr userDrawn="1"/>
        </p:nvGrpSpPr>
        <p:grpSpPr bwMode="gray">
          <a:xfrm>
            <a:off x="384048" y="6197601"/>
            <a:ext cx="874662" cy="464232"/>
            <a:chOff x="3834550" y="2440725"/>
            <a:chExt cx="5419725" cy="2876550"/>
          </a:xfrm>
        </p:grpSpPr>
        <p:sp>
          <p:nvSpPr>
            <p:cNvPr id="25" name="Freeform: Shape 98">
              <a:extLst>
                <a:ext uri="{FF2B5EF4-FFF2-40B4-BE49-F238E27FC236}">
                  <a16:creationId xmlns:a16="http://schemas.microsoft.com/office/drawing/2014/main" id="{E77057C9-C634-2D4D-A239-091B9FF3B60A}"/>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26" name="Freeform: Shape 99">
              <a:extLst>
                <a:ext uri="{FF2B5EF4-FFF2-40B4-BE49-F238E27FC236}">
                  <a16:creationId xmlns:a16="http://schemas.microsoft.com/office/drawing/2014/main" id="{C5D84A08-A177-344B-8D1A-7121B79A97EE}"/>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27" name="Freeform: Shape 100">
              <a:extLst>
                <a:ext uri="{FF2B5EF4-FFF2-40B4-BE49-F238E27FC236}">
                  <a16:creationId xmlns:a16="http://schemas.microsoft.com/office/drawing/2014/main" id="{B6C676D8-3D53-FA4B-9CA1-D857C3E18EE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28" name="Freeform: Shape 101">
              <a:extLst>
                <a:ext uri="{FF2B5EF4-FFF2-40B4-BE49-F238E27FC236}">
                  <a16:creationId xmlns:a16="http://schemas.microsoft.com/office/drawing/2014/main" id="{0FF49081-52FA-A940-84E3-C4D438291886}"/>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29" name="Freeform: Shape 102">
              <a:extLst>
                <a:ext uri="{FF2B5EF4-FFF2-40B4-BE49-F238E27FC236}">
                  <a16:creationId xmlns:a16="http://schemas.microsoft.com/office/drawing/2014/main" id="{BE85380F-860D-E445-B22F-198CB29659CC}"/>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with Subtitle">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27857" y="1636594"/>
            <a:ext cx="11210544" cy="4535424"/>
          </a:xfrm>
        </p:spPr>
        <p:txBody>
          <a:bodyPr vert="horz" lIns="91440" tIns="45720" rIns="91440" bIns="45720" rtlCol="0">
            <a:noAutofit/>
          </a:bodyPr>
          <a:lstStyle>
            <a:lvl1pPr>
              <a:defRPr lang="en-US" smtClean="0"/>
            </a:lvl1pPr>
            <a:lvl2pPr>
              <a:defRPr lang="en-US" sz="1600" smtClean="0"/>
            </a:lvl2pPr>
            <a:lvl3pPr>
              <a:defRPr lang="en-US" smtClean="0"/>
            </a:lvl3pPr>
            <a:lvl4pPr>
              <a:defRPr lang="en-US" smtClean="0"/>
            </a:lvl4pPr>
            <a:lvl5pPr>
              <a:defRPr lang="en-US" dirty="0"/>
            </a:lvl5pPr>
          </a:lstStyle>
          <a:p>
            <a:pPr lvl="0"/>
            <a:r>
              <a:rPr lang="en-US"/>
              <a:t>Click to edit master text styles</a:t>
            </a:r>
          </a:p>
          <a:p>
            <a:pPr lvl="1"/>
            <a:r>
              <a:rPr lang="en-US"/>
              <a:t>Second level</a:t>
            </a:r>
          </a:p>
        </p:txBody>
      </p:sp>
      <p:sp>
        <p:nvSpPr>
          <p:cNvPr id="7" name="Text Placeholder 8"/>
          <p:cNvSpPr>
            <a:spLocks noGrp="1"/>
          </p:cNvSpPr>
          <p:nvPr>
            <p:ph type="body" sz="quarter" idx="13" hasCustomPrompt="1"/>
          </p:nvPr>
        </p:nvSpPr>
        <p:spPr>
          <a:xfrm>
            <a:off x="441231" y="1033331"/>
            <a:ext cx="11207241" cy="446087"/>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lvl1pPr>
          </a:lstStyle>
          <a:p>
            <a:r>
              <a:rPr lang="en-US"/>
              <a:t>Click to edit master title style</a:t>
            </a:r>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with Subtitle/Header">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858" y="1636776"/>
            <a:ext cx="11210544" cy="4535424"/>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1" y="1033272"/>
            <a:ext cx="11209561"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2034079979"/>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Tree>
  </p:cSld>
  <p:clrMapOvr>
    <a:masterClrMapping/>
  </p:clrMapOvr>
  <p:transition>
    <p:fade/>
  </p:transition>
  <p:extLst>
    <p:ext uri="{DCECCB84-F9BA-43D5-87BE-67443E8EF086}">
      <p15:sldGuideLst xmlns:p15="http://schemas.microsoft.com/office/powerpoint/2012/main"/>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with Subtitle">
    <p:spTree>
      <p:nvGrpSpPr>
        <p:cNvPr id="1" name=""/>
        <p:cNvGrpSpPr/>
        <p:nvPr/>
      </p:nvGrpSpPr>
      <p:grpSpPr>
        <a:xfrm>
          <a:off x="0" y="0"/>
          <a:ext cx="0" cy="0"/>
          <a:chOff x="0" y="0"/>
          <a:chExt cx="0" cy="0"/>
        </a:xfrm>
      </p:grpSpPr>
      <p:sp>
        <p:nvSpPr>
          <p:cNvPr id="7" name="Text Placeholder 8"/>
          <p:cNvSpPr>
            <a:spLocks noGrp="1"/>
          </p:cNvSpPr>
          <p:nvPr>
            <p:ph type="body" sz="quarter" idx="13" hasCustomPrompt="1"/>
          </p:nvPr>
        </p:nvSpPr>
        <p:spPr>
          <a:xfrm>
            <a:off x="438911" y="1033272"/>
            <a:ext cx="11207242" cy="448056"/>
          </a:xfrm>
        </p:spPr>
        <p:txBody>
          <a:bodyPr>
            <a:noAutofit/>
          </a:bodyPr>
          <a:lstStyle>
            <a:lvl1pPr marL="0" indent="0">
              <a:buNone/>
              <a:defRPr sz="2000" b="0">
                <a:solidFill>
                  <a:schemeClr val="tx1"/>
                </a:solidFill>
              </a:defRPr>
            </a:lvl1pPr>
            <a:lvl2pPr>
              <a:buNone/>
              <a:defRPr/>
            </a:lvl2pPr>
            <a:lvl3pPr>
              <a:buNone/>
              <a:defRPr/>
            </a:lvl3pPr>
            <a:lvl4pPr>
              <a:buNone/>
              <a:defRPr/>
            </a:lvl4pPr>
            <a:lvl5pPr>
              <a:buNone/>
              <a:defRPr/>
            </a:lvl5pPr>
          </a:lstStyle>
          <a:p>
            <a:pPr lvl="0"/>
            <a:r>
              <a:rPr lang="en-US"/>
              <a:t>Click to edit master text styles</a:t>
            </a:r>
          </a:p>
        </p:txBody>
      </p:sp>
      <p:sp>
        <p:nvSpPr>
          <p:cNvPr id="4" name="Title 3"/>
          <p:cNvSpPr>
            <a:spLocks noGrp="1"/>
          </p:cNvSpPr>
          <p:nvPr>
            <p:ph type="title" hasCustomPrompt="1"/>
          </p:nvPr>
        </p:nvSpPr>
        <p:spPr/>
        <p:txBody>
          <a:bodyPr/>
          <a:lstStyle>
            <a:lvl1pPr>
              <a:defRPr>
                <a:solidFill>
                  <a:schemeClr val="tx1"/>
                </a:solidFill>
              </a:defRPr>
            </a:lvl1pPr>
          </a:lstStyle>
          <a:p>
            <a:r>
              <a:rPr lang="en-US"/>
              <a:t>Click to edit master title style</a:t>
            </a:r>
          </a:p>
        </p:txBody>
      </p:sp>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6_Conversations">
    <p:bg bwMode="auto">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3" name="Rectangle 2">
            <a:extLst>
              <a:ext uri="{FF2B5EF4-FFF2-40B4-BE49-F238E27FC236}">
                <a16:creationId xmlns:a16="http://schemas.microsoft.com/office/drawing/2014/main" id="{7282D271-2703-4E72-93C5-BDA874D7003E}"/>
              </a:ext>
            </a:extLst>
          </p:cNvPr>
          <p:cNvSpPr/>
          <p:nvPr userDrawn="1"/>
        </p:nvSpPr>
        <p:spPr>
          <a:xfrm>
            <a:off x="0" y="6172287"/>
            <a:ext cx="12188825" cy="685713"/>
          </a:xfrm>
          <a:prstGeom prst="rect">
            <a:avLst/>
          </a:prstGeom>
          <a:solidFill>
            <a:srgbClr val="293E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BBA2F41C-E33C-4F80-9710-360CECC656C7}"/>
              </a:ext>
            </a:extLst>
          </p:cNvPr>
          <p:cNvSpPr txBox="1">
            <a:spLocks/>
          </p:cNvSpPr>
          <p:nvPr userDrawn="1"/>
        </p:nvSpPr>
        <p:spPr bwMode="ltGray">
          <a:xfrm>
            <a:off x="8063026" y="6364009"/>
            <a:ext cx="3703073"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bg2"/>
                </a:solidFill>
                <a:latin typeface="+mn-lt"/>
                <a:ea typeface="+mn-ea"/>
                <a:cs typeface="Arial" panose="020B0604020202020204" pitchFamily="34" charset="0"/>
              </a:rPr>
              <a:t>© 2019 ServiceNow, Inc. All Rights Reserved.</a:t>
            </a:r>
          </a:p>
        </p:txBody>
      </p:sp>
      <p:grpSp>
        <p:nvGrpSpPr>
          <p:cNvPr id="6" name="Graphic 28">
            <a:extLst>
              <a:ext uri="{FF2B5EF4-FFF2-40B4-BE49-F238E27FC236}">
                <a16:creationId xmlns:a16="http://schemas.microsoft.com/office/drawing/2014/main" id="{5FB54CF4-413B-4F59-B40E-02B271A0FD40}"/>
              </a:ext>
            </a:extLst>
          </p:cNvPr>
          <p:cNvGrpSpPr/>
          <p:nvPr userDrawn="1"/>
        </p:nvGrpSpPr>
        <p:grpSpPr>
          <a:xfrm>
            <a:off x="386934" y="6197600"/>
            <a:ext cx="874824" cy="464318"/>
            <a:chOff x="3834550" y="2440725"/>
            <a:chExt cx="5419725" cy="2876550"/>
          </a:xfrm>
          <a:solidFill>
            <a:schemeClr val="bg2"/>
          </a:solidFill>
        </p:grpSpPr>
        <p:sp>
          <p:nvSpPr>
            <p:cNvPr id="7" name="Freeform: Shape 98">
              <a:extLst>
                <a:ext uri="{FF2B5EF4-FFF2-40B4-BE49-F238E27FC236}">
                  <a16:creationId xmlns:a16="http://schemas.microsoft.com/office/drawing/2014/main" id="{DE12C9F5-6A61-422C-9FDC-B7D1B398E9DE}"/>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8" name="Freeform: Shape 99">
              <a:extLst>
                <a:ext uri="{FF2B5EF4-FFF2-40B4-BE49-F238E27FC236}">
                  <a16:creationId xmlns:a16="http://schemas.microsoft.com/office/drawing/2014/main" id="{008041FB-3A40-4C8B-963C-7379007728E2}"/>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accent1"/>
            </a:solidFill>
            <a:ln w="9525" cap="flat">
              <a:noFill/>
              <a:prstDash val="solid"/>
              <a:miter/>
            </a:ln>
          </p:spPr>
          <p:txBody>
            <a:bodyPr rtlCol="0" anchor="ctr"/>
            <a:lstStyle/>
            <a:p>
              <a:endParaRPr lang="en-US"/>
            </a:p>
          </p:txBody>
        </p:sp>
        <p:sp>
          <p:nvSpPr>
            <p:cNvPr id="9" name="Freeform: Shape 100">
              <a:extLst>
                <a:ext uri="{FF2B5EF4-FFF2-40B4-BE49-F238E27FC236}">
                  <a16:creationId xmlns:a16="http://schemas.microsoft.com/office/drawing/2014/main" id="{E232531C-D87E-462F-B848-7C68852F9D35}"/>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0" name="Freeform: Shape 101">
              <a:extLst>
                <a:ext uri="{FF2B5EF4-FFF2-40B4-BE49-F238E27FC236}">
                  <a16:creationId xmlns:a16="http://schemas.microsoft.com/office/drawing/2014/main" id="{C3CB768A-BBF1-4744-8D6F-824F87EDAAB6}"/>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1" name="Freeform: Shape 102">
              <a:extLst>
                <a:ext uri="{FF2B5EF4-FFF2-40B4-BE49-F238E27FC236}">
                  <a16:creationId xmlns:a16="http://schemas.microsoft.com/office/drawing/2014/main" id="{F2A1CABA-B35F-4540-8FB4-E516453997B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260014400"/>
      </p:ext>
    </p:extLst>
  </p:cSld>
  <p:clrMapOvr>
    <a:masterClrMapping/>
  </p:clrMapOvr>
  <p:transition>
    <p:fade/>
  </p:transition>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afe Harbor">
    <p:spTree>
      <p:nvGrpSpPr>
        <p:cNvPr id="1" name=""/>
        <p:cNvGrpSpPr/>
        <p:nvPr/>
      </p:nvGrpSpPr>
      <p:grpSpPr>
        <a:xfrm>
          <a:off x="0" y="0"/>
          <a:ext cx="0" cy="0"/>
          <a:chOff x="0" y="0"/>
          <a:chExt cx="0" cy="0"/>
        </a:xfrm>
      </p:grpSpPr>
      <p:sp>
        <p:nvSpPr>
          <p:cNvPr id="5" name="TextBox 4"/>
          <p:cNvSpPr txBox="1"/>
          <p:nvPr userDrawn="1"/>
        </p:nvSpPr>
        <p:spPr bwMode="gray">
          <a:xfrm>
            <a:off x="463106" y="1252087"/>
            <a:ext cx="11226454" cy="4850943"/>
          </a:xfrm>
          <a:prstGeom prst="rect">
            <a:avLst/>
          </a:prstGeom>
          <a:noFill/>
        </p:spPr>
        <p:txBody>
          <a:bodyPr wrap="square" rtlCol="0">
            <a:spAutoFit/>
          </a:bodyPr>
          <a:lstStyle/>
          <a:p>
            <a:pPr marL="0" indent="0">
              <a:lnSpc>
                <a:spcPct val="95000"/>
              </a:lnSpc>
              <a:buNone/>
            </a:pPr>
            <a:r>
              <a:rPr lang="en-US" sz="1050">
                <a:solidFill>
                  <a:schemeClr val="tx1"/>
                </a:solidFill>
              </a:rPr>
              <a:t>This presentation contains “forward‐looking” statements that are based on our management’s beliefs and assumptions and on information currently available to management. We intend for such forward‐looking statements to be covered by the safe harbor provisions for forward‐looking statements contained in the U.S. Private Securities Litigation Reform Act of 1995. Forward‐looking statements include information concerning our possible or assumed strategy, future operations, financing plans, operating model, financial position, future revenues, projected costs, competitive position, industry environment, potential growth opportunities, potential market opportunities, plans and objectives of management and the effects of competition.</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Forward‐looking statements include all statements that are not historical facts and can be identified by terms such as “anticipates,” “believes,” “could,” “seeks,” “estimates,” “expects,” “intends,” “may,” “plans,” “potential,” “predicts,” “prospects”, “projects,” “should,” “will,” “would” or similar expressions and the negatives of those terms, although not all forward‐looking statements contain these identifying words. Forward‐looking statements involve known and unknown risks, uncertainties and other factors that may cause our actual results, performance or achievements to be materially different from any future results, performance or achievements expressed or implied by the forward‐looking statements. We cannot guarantee that we actually will achieve the plans, intentions, or expectations disclosed in our forward‐looking statements and you should not place undue reliance on our forward‐looking statements. </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Forward-looking statements represent our management’s beliefs and assumptions only as of the date of this presentation. We undertake no obligation, and do not intend to update these forward‐looking statements, to review or confirm analysts’ expectations, or to provide interim reports or updates on the progress of the current financial quarter. Further information on these and other factors that could affect our financial results are included in our filings we make with the Securities and Exchange Commission, including those discussed in our most recent Annual Report on form 10-K.</a:t>
            </a:r>
          </a:p>
          <a:p>
            <a:pPr marL="0" indent="0">
              <a:lnSpc>
                <a:spcPct val="95000"/>
              </a:lnSpc>
              <a:buNone/>
            </a:pPr>
            <a:endParaRPr lang="en-US" sz="1050">
              <a:solidFill>
                <a:schemeClr val="tx1"/>
              </a:solidFill>
            </a:endParaRPr>
          </a:p>
          <a:p>
            <a:pPr marL="0" indent="0">
              <a:lnSpc>
                <a:spcPct val="95000"/>
              </a:lnSpc>
              <a:buNone/>
            </a:pPr>
            <a:r>
              <a:rPr lang="en-US" sz="1050">
                <a:solidFill>
                  <a:schemeClr val="tx1"/>
                </a:solidFill>
              </a:rPr>
              <a:t>This presentation includes certain non‐GAAP financial measures as defined by SEC rules. We have provided a reconciliation of those measures to the most directly comparable GAAP measures in the Appendix. Terms such as “Annual Contract Value” and “G2K Customer” shall have the meanings set forth in our filings with the SEC. </a:t>
            </a:r>
            <a:br>
              <a:rPr lang="en-US" sz="1050">
                <a:solidFill>
                  <a:schemeClr val="tx1"/>
                </a:solidFill>
              </a:rPr>
            </a:br>
            <a:r>
              <a:rPr lang="en-US" sz="1050">
                <a:solidFill>
                  <a:schemeClr val="tx1"/>
                </a:solidFill>
              </a:rPr>
              <a:t>This presentation includes estimates of the size of the target addressable market for our products and services.  We obtain industry and market data from our own internal estimates, from industry and general publications, and from research, surveys and studies conducted by third parties.  The data on which we rely, and our assumptions, involve approximations, judgments about how to define and group product segments and markets, estimates, and risks and uncertainties, including those discussed in our most recent annual report on Form 10-K and other risks which we do not foresee that may materially, and negatively impact or fundamentally change the markets in which we compete.  Therefore, our estimates of the size of the target addressable markets for our products and services could be overstated.  Further, in a number of product segments and markets our product offerings have only recently been introduced, and we do not have an operating history establishing that our products will successfully compete in these product and market segments or successfully address the breadth and size of the market opportunity stated of implied by the industry and market data in this presentation. The information in this presentation on new products, features, or functionalities is intended to outline ServiceNow’s general product direction and should not be included in making a purchasing decision. The information on new products, features, functionalities is for informational purposes only and may not be incorporated into any contract. The information on new products is not a commitment, promise, or legal obligation to deliver any material, code or functionality. The development, release, and timing of any features or functionality described for our products remains at ServiceNow’s sole discretion.</a:t>
            </a:r>
          </a:p>
        </p:txBody>
      </p:sp>
      <p:sp>
        <p:nvSpPr>
          <p:cNvPr id="6" name="Rectangle 5">
            <a:extLst>
              <a:ext uri="{FF2B5EF4-FFF2-40B4-BE49-F238E27FC236}">
                <a16:creationId xmlns:a16="http://schemas.microsoft.com/office/drawing/2014/main" id="{027A08BC-6F08-4D3B-8A00-F87DA0B26EBF}"/>
              </a:ext>
            </a:extLst>
          </p:cNvPr>
          <p:cNvSpPr/>
          <p:nvPr userDrawn="1"/>
        </p:nvSpPr>
        <p:spPr>
          <a:xfrm>
            <a:off x="425550" y="481054"/>
            <a:ext cx="10055958" cy="584775"/>
          </a:xfrm>
          <a:prstGeom prst="rect">
            <a:avLst/>
          </a:prstGeom>
        </p:spPr>
        <p:txBody>
          <a:bodyPr wrap="none">
            <a:spAutoFit/>
          </a:bodyPr>
          <a:lstStyle/>
          <a:p>
            <a:r>
              <a:rPr lang="en-US" sz="3200" b="1"/>
              <a:t>Safe harbor notice for forward-looking statements</a:t>
            </a:r>
          </a:p>
        </p:txBody>
      </p:sp>
    </p:spTree>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858" y="1636776"/>
            <a:ext cx="5422392" cy="4389120"/>
          </a:xfrm>
        </p:spPr>
        <p:txBody>
          <a:bodyPr/>
          <a:lstStyle>
            <a:lvl1pPr>
              <a:defRPr/>
            </a:lvl1pPr>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6227299" y="1636776"/>
            <a:ext cx="5421174"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wo Content w headings">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27857" y="1636776"/>
            <a:ext cx="5422392" cy="4396987"/>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7" name="Content Placeholder 5"/>
          <p:cNvSpPr>
            <a:spLocks noGrp="1"/>
          </p:cNvSpPr>
          <p:nvPr>
            <p:ph sz="quarter" idx="11" hasCustomPrompt="1"/>
          </p:nvPr>
        </p:nvSpPr>
        <p:spPr>
          <a:xfrm>
            <a:off x="6227299" y="1636776"/>
            <a:ext cx="5421174"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1583949994"/>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Lef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7" name="Content Placeholder 5"/>
          <p:cNvSpPr>
            <a:spLocks noGrp="1"/>
          </p:cNvSpPr>
          <p:nvPr>
            <p:ph sz="quarter" idx="11" hasCustomPrompt="1"/>
          </p:nvPr>
        </p:nvSpPr>
        <p:spPr>
          <a:xfrm>
            <a:off x="6227299" y="1636776"/>
            <a:ext cx="5421174"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378354599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39612" y="1636776"/>
            <a:ext cx="3502152" cy="4396987"/>
          </a:xfrm>
        </p:spPr>
        <p:txBody>
          <a:bodyPr/>
          <a:lstStyle>
            <a:lvl1pPr>
              <a:defRPr/>
            </a:lvl1pPr>
            <a:lvl2pPr>
              <a:defRPr sz="1600"/>
            </a:lvl2pPr>
          </a:lstStyle>
          <a:p>
            <a:pPr lvl="0"/>
            <a:r>
              <a:rPr lang="en-US"/>
              <a:t>Click to edit master text styles</a:t>
            </a:r>
          </a:p>
          <a:p>
            <a:pPr lvl="1"/>
            <a:r>
              <a:rPr lang="en-US"/>
              <a:t>Second level</a:t>
            </a:r>
          </a:p>
        </p:txBody>
      </p:sp>
      <p:sp>
        <p:nvSpPr>
          <p:cNvPr id="7" name="Content Placeholder 5"/>
          <p:cNvSpPr>
            <a:spLocks noGrp="1"/>
          </p:cNvSpPr>
          <p:nvPr>
            <p:ph sz="quarter" idx="11" hasCustomPrompt="1"/>
          </p:nvPr>
        </p:nvSpPr>
        <p:spPr>
          <a:xfrm>
            <a:off x="4253493" y="1636776"/>
            <a:ext cx="3551274" cy="4396986"/>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
        <p:nvSpPr>
          <p:cNvPr id="9" name="Content Placeholder 8">
            <a:extLst>
              <a:ext uri="{FF2B5EF4-FFF2-40B4-BE49-F238E27FC236}">
                <a16:creationId xmlns:a16="http://schemas.microsoft.com/office/drawing/2014/main" id="{4BC0AA83-3E7C-45A7-A78B-876FEFF1FDA8}"/>
              </a:ext>
            </a:extLst>
          </p:cNvPr>
          <p:cNvSpPr>
            <a:spLocks noGrp="1"/>
          </p:cNvSpPr>
          <p:nvPr>
            <p:ph sz="quarter" idx="13" hasCustomPrompt="1"/>
          </p:nvPr>
        </p:nvSpPr>
        <p:spPr>
          <a:xfrm>
            <a:off x="8082313" y="1636776"/>
            <a:ext cx="3566160" cy="4396987"/>
          </a:xfrm>
        </p:spPr>
        <p:txBody>
          <a:bodyPr/>
          <a:lstStyle>
            <a:lvl1pPr>
              <a:defRPr/>
            </a:lvl1pPr>
            <a:lvl3pPr>
              <a:defRPr>
                <a:latin typeface="+mn-lt"/>
              </a:defRPr>
            </a:lvl3pPr>
            <a:lvl4pPr>
              <a:defRPr>
                <a:latin typeface="+mn-lt"/>
              </a:defRPr>
            </a:lvl4pPr>
            <a:lvl5pPr>
              <a:defRPr>
                <a:latin typeface="+mn-lt"/>
              </a:defRPr>
            </a:lvl5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07304028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_Slide_3">
    <p:bg bwMode="gray">
      <p:bgPr>
        <a:solidFill>
          <a:schemeClr val="accent2"/>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424846"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152"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11" name="Rectangle 10">
            <a:extLst>
              <a:ext uri="{FF2B5EF4-FFF2-40B4-BE49-F238E27FC236}">
                <a16:creationId xmlns:a16="http://schemas.microsoft.com/office/drawing/2014/main" id="{9495E09A-0B96-2049-8BC8-ED5A94A5EA22}"/>
              </a:ext>
            </a:extLst>
          </p:cNvPr>
          <p:cNvSpPr/>
          <p:nvPr userDrawn="1"/>
        </p:nvSpPr>
        <p:spPr bwMode="gray">
          <a:xfrm>
            <a:off x="488950" y="6296025"/>
            <a:ext cx="657225" cy="26987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aphic 28">
            <a:extLst>
              <a:ext uri="{FF2B5EF4-FFF2-40B4-BE49-F238E27FC236}">
                <a16:creationId xmlns:a16="http://schemas.microsoft.com/office/drawing/2014/main" id="{DC7AFBDB-9035-4DB5-9969-E2EA58F91401}"/>
              </a:ext>
            </a:extLst>
          </p:cNvPr>
          <p:cNvGrpSpPr>
            <a:grpSpLocks noChangeAspect="1"/>
          </p:cNvGrpSpPr>
          <p:nvPr userDrawn="1"/>
        </p:nvGrpSpPr>
        <p:grpSpPr bwMode="gray">
          <a:xfrm>
            <a:off x="384048" y="6197601"/>
            <a:ext cx="874662" cy="464232"/>
            <a:chOff x="3834550" y="2440725"/>
            <a:chExt cx="5419725" cy="2876550"/>
          </a:xfrm>
        </p:grpSpPr>
        <p:sp>
          <p:nvSpPr>
            <p:cNvPr id="13" name="Freeform: Shape 98">
              <a:extLst>
                <a:ext uri="{FF2B5EF4-FFF2-40B4-BE49-F238E27FC236}">
                  <a16:creationId xmlns:a16="http://schemas.microsoft.com/office/drawing/2014/main" id="{D732A15D-6EBC-4F7C-81BA-5BF5FF9F0DD2}"/>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79D536FC-4EEC-46DA-8245-1B8A7CB0A7BD}"/>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8271E35E-25E5-4BBC-86C6-5FADCD9F6FEA}"/>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52BF3C1C-6D1A-4CEB-B3EA-EFAAE0BA116D}"/>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21B7056B-E761-4747-A2C7-945DBFA5C856}"/>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64409852"/>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hree Content with Header">
    <p:spTree>
      <p:nvGrpSpPr>
        <p:cNvPr id="1" name=""/>
        <p:cNvGrpSpPr/>
        <p:nvPr/>
      </p:nvGrpSpPr>
      <p:grpSpPr>
        <a:xfrm>
          <a:off x="0" y="0"/>
          <a:ext cx="0" cy="0"/>
          <a:chOff x="0" y="0"/>
          <a:chExt cx="0" cy="0"/>
        </a:xfrm>
      </p:grpSpPr>
      <p:sp>
        <p:nvSpPr>
          <p:cNvPr id="11" name="Content Placeholder 5">
            <a:extLst>
              <a:ext uri="{FF2B5EF4-FFF2-40B4-BE49-F238E27FC236}">
                <a16:creationId xmlns:a16="http://schemas.microsoft.com/office/drawing/2014/main" id="{2B9B6F4E-73B9-3645-850E-B8AF5E70C964}"/>
              </a:ext>
            </a:extLst>
          </p:cNvPr>
          <p:cNvSpPr>
            <a:spLocks noGrp="1"/>
          </p:cNvSpPr>
          <p:nvPr>
            <p:ph sz="quarter" idx="10" hasCustomPrompt="1"/>
          </p:nvPr>
        </p:nvSpPr>
        <p:spPr>
          <a:xfrm>
            <a:off x="449848" y="1636776"/>
            <a:ext cx="3498805" cy="4396987"/>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atin typeface="+mn-lt"/>
              </a:defRPr>
            </a:lvl2pPr>
            <a:lvl3pPr marL="400050" indent="-171450">
              <a:buClr>
                <a:schemeClr val="tx1"/>
              </a:buClr>
              <a:buFont typeface="Avenir Book" panose="02000503020000020003" pitchFamily="2" charset="0"/>
              <a:buChar char="–"/>
              <a:defRPr sz="1600">
                <a:latin typeface="+mn-lt"/>
              </a:defRPr>
            </a:lvl3pPr>
            <a:lvl4pPr>
              <a:defRPr>
                <a:latin typeface="+mn-lt"/>
              </a:defRPr>
            </a:lvl4pPr>
            <a:lvl5pPr marL="1145716" indent="0">
              <a:buNone/>
              <a:defRPr/>
            </a:lvl5pPr>
          </a:lstStyle>
          <a:p>
            <a:pPr lvl="0"/>
            <a:r>
              <a:rPr lang="en-US"/>
              <a:t>Click to edit master text styles</a:t>
            </a:r>
          </a:p>
          <a:p>
            <a:pPr lvl="1"/>
            <a:r>
              <a:rPr lang="en-US"/>
              <a:t>First level</a:t>
            </a:r>
          </a:p>
          <a:p>
            <a:pPr lvl="2"/>
            <a:r>
              <a:rPr lang="en-US"/>
              <a:t>Second level</a:t>
            </a:r>
          </a:p>
        </p:txBody>
      </p:sp>
      <p:sp>
        <p:nvSpPr>
          <p:cNvPr id="13" name="Content Placeholder 5">
            <a:extLst>
              <a:ext uri="{FF2B5EF4-FFF2-40B4-BE49-F238E27FC236}">
                <a16:creationId xmlns:a16="http://schemas.microsoft.com/office/drawing/2014/main" id="{F9258026-21D9-9948-BD91-74F7C537A5B0}"/>
              </a:ext>
            </a:extLst>
          </p:cNvPr>
          <p:cNvSpPr>
            <a:spLocks noGrp="1"/>
          </p:cNvSpPr>
          <p:nvPr>
            <p:ph sz="quarter" idx="11" hasCustomPrompt="1"/>
          </p:nvPr>
        </p:nvSpPr>
        <p:spPr>
          <a:xfrm>
            <a:off x="8090330" y="1636776"/>
            <a:ext cx="3561829"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19" name="Content Placeholder 5">
            <a:extLst>
              <a:ext uri="{FF2B5EF4-FFF2-40B4-BE49-F238E27FC236}">
                <a16:creationId xmlns:a16="http://schemas.microsoft.com/office/drawing/2014/main" id="{CC728572-097D-EC4B-BB44-34609460AE37}"/>
              </a:ext>
            </a:extLst>
          </p:cNvPr>
          <p:cNvSpPr>
            <a:spLocks noGrp="1"/>
          </p:cNvSpPr>
          <p:nvPr>
            <p:ph sz="quarter" idx="13" hasCustomPrompt="1"/>
          </p:nvPr>
        </p:nvSpPr>
        <p:spPr>
          <a:xfrm>
            <a:off x="4249553" y="1636776"/>
            <a:ext cx="3548604" cy="4396986"/>
          </a:xfrm>
        </p:spPr>
        <p:txBody>
          <a:bodyPr/>
          <a:lstStyle>
            <a:lvl1pPr marL="0" indent="0">
              <a:buNone/>
              <a:defRPr b="1">
                <a:latin typeface="+mj-lt"/>
              </a:defRPr>
            </a:lvl1pPr>
            <a:lvl2pPr marL="228600" indent="-228600">
              <a:spcBef>
                <a:spcPts val="1200"/>
              </a:spcBef>
              <a:buFont typeface="Arial" panose="020B0604020202020204" pitchFamily="34" charset="0"/>
              <a:buChar char="•"/>
              <a:defRPr sz="2000"/>
            </a:lvl2pPr>
            <a:lvl3pPr marL="400050" indent="-171450">
              <a:buClr>
                <a:schemeClr val="tx1"/>
              </a:buClr>
              <a:buFont typeface="Avenir Book" panose="02000503020000020003" pitchFamily="2" charset="0"/>
              <a:buChar char="–"/>
              <a:defRPr sz="1600"/>
            </a:lvl3pPr>
          </a:lstStyle>
          <a:p>
            <a:pPr lvl="0"/>
            <a:r>
              <a:rPr lang="en-US"/>
              <a:t>Click to edit master text styles</a:t>
            </a:r>
          </a:p>
          <a:p>
            <a:pPr lvl="1"/>
            <a:r>
              <a:rPr lang="en-US"/>
              <a:t>First level</a:t>
            </a:r>
          </a:p>
          <a:p>
            <a:pPr lvl="2"/>
            <a:r>
              <a:rPr lang="en-US"/>
              <a:t>Second level</a:t>
            </a:r>
          </a:p>
        </p:txBody>
      </p:sp>
      <p:sp>
        <p:nvSpPr>
          <p:cNvPr id="2" name="Title 1"/>
          <p:cNvSpPr>
            <a:spLocks noGrp="1"/>
          </p:cNvSpPr>
          <p:nvPr>
            <p:ph type="title" hasCustomPrompt="1"/>
          </p:nvPr>
        </p:nvSpPr>
        <p:spPr bwMode="gray"/>
        <p:txBody>
          <a:bodyPr/>
          <a:lstStyle>
            <a:lvl1pPr>
              <a:defRPr/>
            </a:lvl1pPr>
          </a:lstStyle>
          <a:p>
            <a:r>
              <a:rPr lang="en-US"/>
              <a:t>Click to edit master title style</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2" y="1033272"/>
            <a:ext cx="1118311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Tree>
    <p:extLst>
      <p:ext uri="{BB962C8B-B14F-4D97-AF65-F5344CB8AC3E}">
        <p14:creationId xmlns:p14="http://schemas.microsoft.com/office/powerpoint/2010/main" val="3082245218"/>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23475" y="341807"/>
            <a:ext cx="5376473" cy="668692"/>
          </a:xfrm>
        </p:spPr>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437780" y="1636776"/>
            <a:ext cx="5312787" cy="4396987"/>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2" y="1033272"/>
            <a:ext cx="5378792"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
        <p:nvSpPr>
          <p:cNvPr id="9" name="Picture Placeholder 8">
            <a:extLst>
              <a:ext uri="{FF2B5EF4-FFF2-40B4-BE49-F238E27FC236}">
                <a16:creationId xmlns:a16="http://schemas.microsoft.com/office/drawing/2014/main" id="{068AC82B-C3C3-469A-884C-F151849E7E5B}"/>
              </a:ext>
            </a:extLst>
          </p:cNvPr>
          <p:cNvSpPr>
            <a:spLocks noGrp="1"/>
          </p:cNvSpPr>
          <p:nvPr>
            <p:ph type="pic" sz="quarter" idx="13" hasCustomPrompt="1"/>
          </p:nvPr>
        </p:nvSpPr>
        <p:spPr>
          <a:xfrm>
            <a:off x="6094413" y="0"/>
            <a:ext cx="6094412" cy="6856413"/>
          </a:xfrm>
          <a:solidFill>
            <a:srgbClr val="F7F7F7"/>
          </a:solidFill>
        </p:spPr>
        <p:txBody>
          <a:bodyPr anchor="ctr" anchorCtr="1"/>
          <a:lstStyle>
            <a:lvl1pPr algn="ctr">
              <a:defRPr sz="1400">
                <a:solidFill>
                  <a:schemeClr val="tx1"/>
                </a:solidFill>
              </a:defRPr>
            </a:lvl1pPr>
          </a:lstStyle>
          <a:p>
            <a:r>
              <a:rPr lang="en-US"/>
              <a:t>Picture here</a:t>
            </a:r>
          </a:p>
        </p:txBody>
      </p:sp>
      <p:grpSp>
        <p:nvGrpSpPr>
          <p:cNvPr id="12" name="Graphic 28">
            <a:extLst>
              <a:ext uri="{FF2B5EF4-FFF2-40B4-BE49-F238E27FC236}">
                <a16:creationId xmlns:a16="http://schemas.microsoft.com/office/drawing/2014/main" id="{24342D00-A1EF-4380-A43F-447D2FC086B6}"/>
              </a:ext>
            </a:extLst>
          </p:cNvPr>
          <p:cNvGrpSpPr/>
          <p:nvPr userDrawn="1"/>
        </p:nvGrpSpPr>
        <p:grpSpPr>
          <a:xfrm>
            <a:off x="386934" y="6197600"/>
            <a:ext cx="874824" cy="464318"/>
            <a:chOff x="3834550" y="2440725"/>
            <a:chExt cx="5419725" cy="2876550"/>
          </a:xfrm>
        </p:grpSpPr>
        <p:sp>
          <p:nvSpPr>
            <p:cNvPr id="13" name="Freeform: Shape 98">
              <a:extLst>
                <a:ext uri="{FF2B5EF4-FFF2-40B4-BE49-F238E27FC236}">
                  <a16:creationId xmlns:a16="http://schemas.microsoft.com/office/drawing/2014/main" id="{17D6D3F2-012F-4639-89D3-B3783E8A10B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E04837C5-FF37-466B-AA9D-DA84422B829B}"/>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971C4B25-E904-4708-A7FB-2ED55F3686D4}"/>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14541D6F-2F7F-4941-8DBF-4260AD62A1DC}"/>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23" name="Freeform: Shape 102">
              <a:extLst>
                <a:ext uri="{FF2B5EF4-FFF2-40B4-BE49-F238E27FC236}">
                  <a16:creationId xmlns:a16="http://schemas.microsoft.com/office/drawing/2014/main" id="{C89D07AE-3056-47F4-8A1D-F9330B6B6BEE}"/>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96497070"/>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Picture on lef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23473" y="341807"/>
            <a:ext cx="11219688" cy="668692"/>
          </a:xfrm>
        </p:spPr>
        <p:txBody>
          <a:bodyPr/>
          <a:lstStyle>
            <a:lvl1pPr>
              <a:defRPr/>
            </a:lvl1pPr>
          </a:lstStyle>
          <a:p>
            <a:r>
              <a:rPr lang="en-US"/>
              <a:t>Click to edit master title style</a:t>
            </a:r>
          </a:p>
        </p:txBody>
      </p:sp>
      <p:sp>
        <p:nvSpPr>
          <p:cNvPr id="6" name="Content Placeholder 5"/>
          <p:cNvSpPr>
            <a:spLocks noGrp="1"/>
          </p:cNvSpPr>
          <p:nvPr>
            <p:ph sz="quarter" idx="10" hasCustomPrompt="1"/>
          </p:nvPr>
        </p:nvSpPr>
        <p:spPr>
          <a:xfrm>
            <a:off x="6308140" y="1636776"/>
            <a:ext cx="5349240" cy="4244324"/>
          </a:xfrm>
        </p:spPr>
        <p:txBody>
          <a:bodyPr/>
          <a:lstStyle>
            <a:lvl1pPr>
              <a:defRPr/>
            </a:lvl1pPr>
            <a:lvl2pPr>
              <a:defRPr sz="1600"/>
            </a:lvl2pPr>
          </a:lstStyle>
          <a:p>
            <a:pPr lvl="0"/>
            <a:r>
              <a:rPr lang="en-US"/>
              <a:t>Click to edit master text styles</a:t>
            </a:r>
          </a:p>
          <a:p>
            <a:pPr lvl="1"/>
            <a:r>
              <a:rPr lang="en-US"/>
              <a:t>Second level</a:t>
            </a:r>
          </a:p>
        </p:txBody>
      </p:sp>
      <p:sp>
        <p:nvSpPr>
          <p:cNvPr id="8" name="Text Placeholder 7">
            <a:extLst>
              <a:ext uri="{FF2B5EF4-FFF2-40B4-BE49-F238E27FC236}">
                <a16:creationId xmlns:a16="http://schemas.microsoft.com/office/drawing/2014/main" id="{0378BF09-839B-46FB-BC79-5B2AA0BC5EAB}"/>
              </a:ext>
            </a:extLst>
          </p:cNvPr>
          <p:cNvSpPr>
            <a:spLocks noGrp="1"/>
          </p:cNvSpPr>
          <p:nvPr>
            <p:ph type="body" sz="quarter" idx="12" hasCustomPrompt="1"/>
          </p:nvPr>
        </p:nvSpPr>
        <p:spPr>
          <a:xfrm>
            <a:off x="438912" y="1033272"/>
            <a:ext cx="11172588" cy="448056"/>
          </a:xfrm>
        </p:spPr>
        <p:txBody>
          <a:bodyPr/>
          <a:lstStyle>
            <a:lvl1pPr marL="0" indent="0">
              <a:buNone/>
              <a:defRPr lang="en-US" sz="2000" b="0" kern="120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rgbClr val="F7F7F7"/>
              </a:buClr>
              <a:buFont typeface="Arial"/>
              <a:buNone/>
            </a:pPr>
            <a:r>
              <a:rPr lang="en-US"/>
              <a:t>Edit master text styles</a:t>
            </a:r>
          </a:p>
        </p:txBody>
      </p:sp>
      <p:sp>
        <p:nvSpPr>
          <p:cNvPr id="7" name="Picture Placeholder 6">
            <a:extLst>
              <a:ext uri="{FF2B5EF4-FFF2-40B4-BE49-F238E27FC236}">
                <a16:creationId xmlns:a16="http://schemas.microsoft.com/office/drawing/2014/main" id="{AD4523B1-40E9-4B78-8229-4133B225CD99}"/>
              </a:ext>
            </a:extLst>
          </p:cNvPr>
          <p:cNvSpPr>
            <a:spLocks noGrp="1"/>
          </p:cNvSpPr>
          <p:nvPr>
            <p:ph type="pic" sz="quarter" idx="13"/>
          </p:nvPr>
        </p:nvSpPr>
        <p:spPr>
          <a:xfrm>
            <a:off x="512763" y="1638301"/>
            <a:ext cx="5510211" cy="4533900"/>
          </a:xfrm>
          <a:solidFill>
            <a:schemeClr val="bg2"/>
          </a:solidFill>
        </p:spPr>
        <p:txBody>
          <a:bodyPr anchor="ctr" anchorCtr="0"/>
          <a:lstStyle>
            <a:lvl1pPr algn="ctr">
              <a:defRPr/>
            </a:lvl1pPr>
          </a:lstStyle>
          <a:p>
            <a:endParaRPr lang="en-US"/>
          </a:p>
        </p:txBody>
      </p:sp>
    </p:spTree>
    <p:extLst>
      <p:ext uri="{BB962C8B-B14F-4D97-AF65-F5344CB8AC3E}">
        <p14:creationId xmlns:p14="http://schemas.microsoft.com/office/powerpoint/2010/main" val="32425247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Dual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38912" y="338328"/>
            <a:ext cx="11219688" cy="668692"/>
          </a:xfrm>
        </p:spPr>
        <p:txBody>
          <a:bodyPr/>
          <a:lstStyle>
            <a:lvl1pPr>
              <a:defRPr/>
            </a:lvl1pPr>
          </a:lstStyle>
          <a:p>
            <a:r>
              <a:rPr lang="en-US"/>
              <a:t>Click to edit master title style</a:t>
            </a:r>
          </a:p>
        </p:txBody>
      </p:sp>
      <p:sp>
        <p:nvSpPr>
          <p:cNvPr id="5" name="Picture Placeholder 4"/>
          <p:cNvSpPr>
            <a:spLocks noGrp="1"/>
          </p:cNvSpPr>
          <p:nvPr>
            <p:ph type="pic" sz="quarter" idx="10"/>
          </p:nvPr>
        </p:nvSpPr>
        <p:spPr bwMode="gray">
          <a:xfrm>
            <a:off x="517347" y="1638300"/>
            <a:ext cx="5505627"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7" name="Picture Placeholder 4"/>
          <p:cNvSpPr>
            <a:spLocks noGrp="1"/>
          </p:cNvSpPr>
          <p:nvPr>
            <p:ph type="pic" sz="quarter" idx="11"/>
          </p:nvPr>
        </p:nvSpPr>
        <p:spPr bwMode="gray">
          <a:xfrm>
            <a:off x="6165852" y="1638300"/>
            <a:ext cx="5505626"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4" name="Text Placeholder 3"/>
          <p:cNvSpPr>
            <a:spLocks noGrp="1"/>
          </p:cNvSpPr>
          <p:nvPr>
            <p:ph type="body" sz="quarter" idx="12" hasCustomPrompt="1"/>
          </p:nvPr>
        </p:nvSpPr>
        <p:spPr>
          <a:xfrm>
            <a:off x="531934" y="5504356"/>
            <a:ext cx="5421522" cy="667844"/>
          </a:xfrm>
        </p:spPr>
        <p:txBody>
          <a:bodyPr/>
          <a:lstStyle>
            <a:lvl1pPr marL="0" indent="0">
              <a:buNone/>
              <a:defRPr sz="1800">
                <a:solidFill>
                  <a:schemeClr val="tx1"/>
                </a:solidFill>
              </a:defRPr>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
        <p:nvSpPr>
          <p:cNvPr id="8" name="Text Placeholder 3"/>
          <p:cNvSpPr>
            <a:spLocks noGrp="1"/>
          </p:cNvSpPr>
          <p:nvPr>
            <p:ph type="body" sz="quarter" idx="13" hasCustomPrompt="1"/>
          </p:nvPr>
        </p:nvSpPr>
        <p:spPr>
          <a:xfrm>
            <a:off x="6187172" y="5504356"/>
            <a:ext cx="5395745" cy="667844"/>
          </a:xfrm>
        </p:spPr>
        <p:txBody>
          <a:bodyPr/>
          <a:lstStyle>
            <a:lvl1pPr marL="0" indent="0">
              <a:buNone/>
              <a:defRPr sz="1800">
                <a:solidFill>
                  <a:schemeClr val="tx1"/>
                </a:solidFill>
              </a:defRPr>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Tree>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riple photo">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a:xfrm>
            <a:off x="438912" y="338328"/>
            <a:ext cx="11219688" cy="668692"/>
          </a:xfrm>
        </p:spPr>
        <p:txBody>
          <a:bodyPr/>
          <a:lstStyle>
            <a:lvl1pPr>
              <a:defRPr/>
            </a:lvl1pPr>
          </a:lstStyle>
          <a:p>
            <a:r>
              <a:rPr lang="en-US"/>
              <a:t>Click to edit master title style</a:t>
            </a:r>
          </a:p>
        </p:txBody>
      </p:sp>
      <p:sp>
        <p:nvSpPr>
          <p:cNvPr id="5" name="Picture Placeholder 4"/>
          <p:cNvSpPr>
            <a:spLocks noGrp="1"/>
          </p:cNvSpPr>
          <p:nvPr>
            <p:ph type="pic" sz="quarter" idx="10"/>
          </p:nvPr>
        </p:nvSpPr>
        <p:spPr bwMode="gray">
          <a:xfrm>
            <a:off x="518640" y="1638300"/>
            <a:ext cx="3615210"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7" name="Picture Placeholder 4"/>
          <p:cNvSpPr>
            <a:spLocks noGrp="1"/>
          </p:cNvSpPr>
          <p:nvPr>
            <p:ph type="pic" sz="quarter" idx="11"/>
          </p:nvPr>
        </p:nvSpPr>
        <p:spPr bwMode="gray">
          <a:xfrm>
            <a:off x="4287767" y="1638300"/>
            <a:ext cx="3614808"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8" name="Picture Placeholder 4"/>
          <p:cNvSpPr>
            <a:spLocks noGrp="1"/>
          </p:cNvSpPr>
          <p:nvPr>
            <p:ph type="pic" sz="quarter" idx="12"/>
          </p:nvPr>
        </p:nvSpPr>
        <p:spPr bwMode="gray">
          <a:xfrm>
            <a:off x="8045450" y="1638300"/>
            <a:ext cx="3625850" cy="3758200"/>
          </a:xfrm>
          <a:prstGeom prst="roundRect">
            <a:avLst>
              <a:gd name="adj" fmla="val 0"/>
            </a:avLst>
          </a:prstGeom>
          <a:solidFill>
            <a:schemeClr val="bg2"/>
          </a:solidFill>
        </p:spPr>
        <p:txBody>
          <a:bodyPr vert="horz" lIns="91440" tIns="45720" rIns="91440" bIns="45720" rtlCol="0" anchor="ctr">
            <a:noAutofit/>
          </a:bodyPr>
          <a:lstStyle>
            <a:lvl1pPr>
              <a:defRPr lang="en-US" sz="1600" dirty="0">
                <a:solidFill>
                  <a:schemeClr val="tx1"/>
                </a:solidFill>
              </a:defRPr>
            </a:lvl1pPr>
          </a:lstStyle>
          <a:p>
            <a:pPr marL="0" lvl="0" indent="0" algn="ctr">
              <a:buFontTx/>
              <a:buNone/>
            </a:pPr>
            <a:r>
              <a:rPr lang="en-US"/>
              <a:t>Drag picture to placeholder or click icon to add</a:t>
            </a:r>
          </a:p>
        </p:txBody>
      </p:sp>
      <p:sp>
        <p:nvSpPr>
          <p:cNvPr id="10" name="Text Placeholder 3"/>
          <p:cNvSpPr>
            <a:spLocks noGrp="1"/>
          </p:cNvSpPr>
          <p:nvPr>
            <p:ph type="body" sz="quarter" idx="13" hasCustomPrompt="1"/>
          </p:nvPr>
        </p:nvSpPr>
        <p:spPr>
          <a:xfrm>
            <a:off x="528165" y="5504356"/>
            <a:ext cx="3515750"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
        <p:nvSpPr>
          <p:cNvPr id="11" name="Text Placeholder 3"/>
          <p:cNvSpPr>
            <a:spLocks noGrp="1"/>
          </p:cNvSpPr>
          <p:nvPr>
            <p:ph type="body" sz="quarter" idx="14" hasCustomPrompt="1"/>
          </p:nvPr>
        </p:nvSpPr>
        <p:spPr>
          <a:xfrm>
            <a:off x="4308833" y="5504356"/>
            <a:ext cx="3515750"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
        <p:nvSpPr>
          <p:cNvPr id="12" name="Text Placeholder 3"/>
          <p:cNvSpPr>
            <a:spLocks noGrp="1"/>
          </p:cNvSpPr>
          <p:nvPr>
            <p:ph type="body" sz="quarter" idx="15" hasCustomPrompt="1"/>
          </p:nvPr>
        </p:nvSpPr>
        <p:spPr>
          <a:xfrm>
            <a:off x="8080915" y="5504356"/>
            <a:ext cx="3515750" cy="667844"/>
          </a:xfrm>
        </p:spPr>
        <p:txBody>
          <a:bodyPr/>
          <a:lstStyle>
            <a:lvl1pPr marL="0" indent="0">
              <a:buNone/>
              <a:defRPr sz="1800"/>
            </a:lvl1pPr>
            <a:lvl2pPr marL="231682" indent="0">
              <a:buNone/>
              <a:defRPr sz="1600"/>
            </a:lvl2pPr>
            <a:lvl3pPr marL="569685" indent="0">
              <a:buNone/>
              <a:defRPr sz="1600"/>
            </a:lvl3pPr>
            <a:lvl4pPr marL="853733" indent="0">
              <a:buNone/>
              <a:defRPr sz="1600"/>
            </a:lvl4pPr>
            <a:lvl5pPr marL="1145716" indent="0">
              <a:buNone/>
              <a:defRPr sz="1600"/>
            </a:lvl5pPr>
          </a:lstStyle>
          <a:p>
            <a:pPr lvl="0"/>
            <a:r>
              <a:rPr lang="en-US"/>
              <a:t>Click to edit master text styles</a:t>
            </a:r>
          </a:p>
        </p:txBody>
      </p:sp>
    </p:spTree>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8374" y="1704848"/>
            <a:ext cx="11120572" cy="4270746"/>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7" name="Text Placeholder 6"/>
          <p:cNvSpPr>
            <a:spLocks noGrp="1"/>
          </p:cNvSpPr>
          <p:nvPr>
            <p:ph type="body" sz="quarter" idx="17" hasCustomPrompt="1"/>
          </p:nvPr>
        </p:nvSpPr>
        <p:spPr bwMode="gray">
          <a:xfrm>
            <a:off x="457540" y="5932542"/>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a:t>Source: Goes Here</a:t>
            </a:r>
          </a:p>
        </p:txBody>
      </p:sp>
      <p:sp>
        <p:nvSpPr>
          <p:cNvPr id="8" name="Text Placeholder 8"/>
          <p:cNvSpPr>
            <a:spLocks noGrp="1"/>
          </p:cNvSpPr>
          <p:nvPr>
            <p:ph type="body" sz="quarter" idx="13" hasCustomPrompt="1"/>
          </p:nvPr>
        </p:nvSpPr>
        <p:spPr bwMode="gray">
          <a:xfrm>
            <a:off x="518375" y="1198320"/>
            <a:ext cx="11120572" cy="446087"/>
          </a:xfrm>
        </p:spPr>
        <p:txBody>
          <a:bodyPr lIns="0" anchor="b">
            <a:noAutofit/>
          </a:bodyPr>
          <a:lstStyle>
            <a:lvl1pPr algn="ctr">
              <a:lnSpc>
                <a:spcPct val="85000"/>
              </a:lnSpc>
              <a:spcBef>
                <a:spcPts val="600"/>
              </a:spcBef>
              <a:buNone/>
              <a:defRPr sz="1800" b="1">
                <a:solidFill>
                  <a:schemeClr val="tx1"/>
                </a:solidFill>
                <a:latin typeface="+mj-lt"/>
                <a:ea typeface="Gilroy" panose="00000500000000000000" pitchFamily="50" charset="0"/>
                <a:cs typeface="Gilroy" panose="00000500000000000000" pitchFamily="50" charset="0"/>
              </a:defRPr>
            </a:lvl1pPr>
            <a:lvl2pPr>
              <a:buNone/>
              <a:defRPr/>
            </a:lvl2pPr>
            <a:lvl3pPr>
              <a:buNone/>
              <a:defRPr/>
            </a:lvl3pPr>
            <a:lvl4pPr>
              <a:buNone/>
              <a:defRPr/>
            </a:lvl4pPr>
            <a:lvl5pPr>
              <a:buNone/>
              <a:defRPr/>
            </a:lvl5pPr>
          </a:lstStyle>
          <a:p>
            <a:pPr lvl="0"/>
            <a:r>
              <a:rPr lang="en-US"/>
              <a:t>Click to edit master text styles</a:t>
            </a:r>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a:t>Click to edit master title style</a:t>
            </a:r>
          </a:p>
        </p:txBody>
      </p:sp>
    </p:spTree>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9943" y="1150070"/>
            <a:ext cx="5436821" cy="4698524"/>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12" name="Chart Placeholder 3"/>
          <p:cNvSpPr>
            <a:spLocks noGrp="1"/>
          </p:cNvSpPr>
          <p:nvPr>
            <p:ph type="chart" sz="quarter" idx="18" hasCustomPrompt="1"/>
          </p:nvPr>
        </p:nvSpPr>
        <p:spPr bwMode="gray">
          <a:xfrm>
            <a:off x="6217773" y="1150070"/>
            <a:ext cx="5440680" cy="4698524"/>
          </a:xfrm>
        </p:spPr>
        <p:txBody>
          <a:bodyPr anchor="ctr" anchorCtr="0"/>
          <a:lstStyle>
            <a:lvl1pPr marL="0" indent="0" algn="ctr">
              <a:buNone/>
              <a:defRPr sz="2399" baseline="0">
                <a:solidFill>
                  <a:schemeClr val="tx1"/>
                </a:solidFill>
                <a:latin typeface="+mn-lt"/>
                <a:ea typeface="Gilroy" panose="00000500000000000000" pitchFamily="50" charset="0"/>
                <a:cs typeface="Gilroy" panose="00000500000000000000" pitchFamily="50" charset="0"/>
              </a:defRPr>
            </a:lvl1pPr>
          </a:lstStyle>
          <a:p>
            <a:r>
              <a:rPr lang="en-US"/>
              <a:t>Place chart here</a:t>
            </a:r>
          </a:p>
        </p:txBody>
      </p:sp>
      <p:sp>
        <p:nvSpPr>
          <p:cNvPr id="7" name="Text Placeholder 6"/>
          <p:cNvSpPr>
            <a:spLocks noGrp="1"/>
          </p:cNvSpPr>
          <p:nvPr>
            <p:ph type="body" sz="quarter" idx="17" hasCustomPrompt="1"/>
          </p:nvPr>
        </p:nvSpPr>
        <p:spPr bwMode="gray">
          <a:xfrm>
            <a:off x="457200" y="5932544"/>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a:t>Source: Goes Here</a:t>
            </a:r>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a:t>Click to edit master title style</a:t>
            </a:r>
          </a:p>
        </p:txBody>
      </p:sp>
      <p:sp>
        <p:nvSpPr>
          <p:cNvPr id="2" name="TextBox 1">
            <a:extLst>
              <a:ext uri="{FF2B5EF4-FFF2-40B4-BE49-F238E27FC236}">
                <a16:creationId xmlns:a16="http://schemas.microsoft.com/office/drawing/2014/main" id="{7E2ECBD2-1856-AE43-9288-6193A406CF37}"/>
              </a:ext>
            </a:extLst>
          </p:cNvPr>
          <p:cNvSpPr txBox="1"/>
          <p:nvPr userDrawn="1"/>
        </p:nvSpPr>
        <p:spPr>
          <a:xfrm>
            <a:off x="904461" y="6410739"/>
            <a:ext cx="184731" cy="369204"/>
          </a:xfrm>
          <a:prstGeom prst="rect">
            <a:avLst/>
          </a:prstGeom>
          <a:noFill/>
        </p:spPr>
        <p:txBody>
          <a:bodyPr wrap="none" rtlCol="0">
            <a:spAutoFit/>
          </a:bodyPr>
          <a:lstStyle/>
          <a:p>
            <a:pPr algn="l"/>
            <a:endParaRPr lang="en-US" dirty="0"/>
          </a:p>
        </p:txBody>
      </p:sp>
    </p:spTree>
  </p:cSld>
  <p:clrMapOvr>
    <a:masterClrMapping/>
  </p:clrMapOvr>
  <p:transition>
    <p:fade/>
  </p:transition>
  <p:hf sldNum="0" hdr="0" ftr="0" dt="0"/>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ulti Chart">
    <p:spTree>
      <p:nvGrpSpPr>
        <p:cNvPr id="1" name=""/>
        <p:cNvGrpSpPr/>
        <p:nvPr/>
      </p:nvGrpSpPr>
      <p:grpSpPr>
        <a:xfrm>
          <a:off x="0" y="0"/>
          <a:ext cx="0" cy="0"/>
          <a:chOff x="0" y="0"/>
          <a:chExt cx="0" cy="0"/>
        </a:xfrm>
      </p:grpSpPr>
      <p:sp>
        <p:nvSpPr>
          <p:cNvPr id="4" name="Chart Placeholder 3"/>
          <p:cNvSpPr>
            <a:spLocks noGrp="1"/>
          </p:cNvSpPr>
          <p:nvPr>
            <p:ph type="chart" sz="quarter" idx="10" hasCustomPrompt="1"/>
          </p:nvPr>
        </p:nvSpPr>
        <p:spPr bwMode="gray">
          <a:xfrm>
            <a:off x="519430" y="1252778"/>
            <a:ext cx="5558104"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12" name="Chart Placeholder 3"/>
          <p:cNvSpPr>
            <a:spLocks noGrp="1"/>
          </p:cNvSpPr>
          <p:nvPr>
            <p:ph type="chart" sz="quarter" idx="18" hasCustomPrompt="1"/>
          </p:nvPr>
        </p:nvSpPr>
        <p:spPr bwMode="gray">
          <a:xfrm>
            <a:off x="6096487" y="1252778"/>
            <a:ext cx="5558104"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7" name="Text Placeholder 6"/>
          <p:cNvSpPr>
            <a:spLocks noGrp="1"/>
          </p:cNvSpPr>
          <p:nvPr>
            <p:ph type="body" sz="quarter" idx="17" hasCustomPrompt="1"/>
          </p:nvPr>
        </p:nvSpPr>
        <p:spPr bwMode="gray">
          <a:xfrm>
            <a:off x="457200" y="5931936"/>
            <a:ext cx="11106558" cy="260484"/>
          </a:xfrm>
        </p:spPr>
        <p:txBody>
          <a:bodyPr bIns="0" anchor="b" anchorCtr="0"/>
          <a:lstStyle>
            <a:lvl1pPr marL="0" indent="0">
              <a:buNone/>
              <a:defRPr lang="en-US" sz="800" kern="1200" baseline="0" dirty="0">
                <a:solidFill>
                  <a:schemeClr val="tx1"/>
                </a:solidFill>
                <a:latin typeface="+mn-lt"/>
                <a:ea typeface="Gilroy" panose="00000500000000000000" pitchFamily="50" charset="0"/>
                <a:cs typeface="Gilroy" panose="00000500000000000000" pitchFamily="50" charset="0"/>
              </a:defRPr>
            </a:lvl1pPr>
          </a:lstStyle>
          <a:p>
            <a:pPr marL="0" lvl="0" indent="0" algn="l" defTabSz="457017" rtl="0" eaLnBrk="1" latinLnBrk="0" hangingPunct="1">
              <a:lnSpc>
                <a:spcPct val="90000"/>
              </a:lnSpc>
              <a:spcBef>
                <a:spcPts val="1200"/>
              </a:spcBef>
              <a:buClr>
                <a:schemeClr val="tx2"/>
              </a:buClr>
              <a:buFont typeface="Arial"/>
              <a:buNone/>
            </a:pPr>
            <a:r>
              <a:rPr lang="en-US"/>
              <a:t>Source: Goes Here</a:t>
            </a:r>
          </a:p>
        </p:txBody>
      </p:sp>
      <p:sp>
        <p:nvSpPr>
          <p:cNvPr id="15" name="Chart Placeholder 3"/>
          <p:cNvSpPr>
            <a:spLocks noGrp="1"/>
          </p:cNvSpPr>
          <p:nvPr>
            <p:ph type="chart" sz="quarter" idx="19" hasCustomPrompt="1"/>
          </p:nvPr>
        </p:nvSpPr>
        <p:spPr bwMode="gray">
          <a:xfrm>
            <a:off x="519430" y="3469478"/>
            <a:ext cx="5558104"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16" name="Chart Placeholder 3"/>
          <p:cNvSpPr>
            <a:spLocks noGrp="1"/>
          </p:cNvSpPr>
          <p:nvPr>
            <p:ph type="chart" sz="quarter" idx="20" hasCustomPrompt="1"/>
          </p:nvPr>
        </p:nvSpPr>
        <p:spPr bwMode="gray">
          <a:xfrm>
            <a:off x="6096487" y="3469478"/>
            <a:ext cx="5558104" cy="2216700"/>
          </a:xfrm>
        </p:spPr>
        <p:txBody>
          <a:bodyPr anchor="ctr" anchorCtr="0"/>
          <a:lstStyle>
            <a:lvl1pPr marL="0" indent="0" algn="ctr">
              <a:buNone/>
              <a:defRPr sz="2399" baseline="0">
                <a:solidFill>
                  <a:schemeClr val="tx1"/>
                </a:solidFill>
              </a:defRPr>
            </a:lvl1pPr>
          </a:lstStyle>
          <a:p>
            <a:r>
              <a:rPr lang="en-US"/>
              <a:t>Place chart here</a:t>
            </a:r>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a:t>Click to edit master title style</a:t>
            </a:r>
          </a:p>
        </p:txBody>
      </p:sp>
    </p:spTree>
  </p:cSld>
  <p:clrMapOvr>
    <a:masterClrMapping/>
  </p:clrMapOvr>
  <p:transition>
    <p:fade/>
  </p:transition>
  <p:hf sldNum="0" hdr="0" ft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7" name="Text Placeholder 6"/>
          <p:cNvSpPr>
            <a:spLocks noGrp="1"/>
          </p:cNvSpPr>
          <p:nvPr>
            <p:ph type="body" sz="quarter" idx="17" hasCustomPrompt="1"/>
          </p:nvPr>
        </p:nvSpPr>
        <p:spPr bwMode="gray">
          <a:xfrm>
            <a:off x="457200" y="5934143"/>
            <a:ext cx="11109960" cy="260484"/>
          </a:xfrm>
        </p:spPr>
        <p:txBody>
          <a:bodyPr bIns="0" anchor="b" anchorCtr="0"/>
          <a:lstStyle>
            <a:lvl1pPr marL="0" indent="0">
              <a:buNone/>
              <a:defRPr sz="800" baseline="0">
                <a:solidFill>
                  <a:schemeClr val="tx1"/>
                </a:solidFill>
              </a:defRPr>
            </a:lvl1pPr>
          </a:lstStyle>
          <a:p>
            <a:pPr lvl="0"/>
            <a:r>
              <a:rPr lang="en-US"/>
              <a:t>Source: Goes Here</a:t>
            </a:r>
          </a:p>
        </p:txBody>
      </p:sp>
      <p:sp>
        <p:nvSpPr>
          <p:cNvPr id="4" name="Table Placeholder 3"/>
          <p:cNvSpPr>
            <a:spLocks noGrp="1"/>
          </p:cNvSpPr>
          <p:nvPr>
            <p:ph type="tbl" sz="quarter" idx="18"/>
          </p:nvPr>
        </p:nvSpPr>
        <p:spPr bwMode="gray">
          <a:xfrm>
            <a:off x="519460" y="1230697"/>
            <a:ext cx="11109960" cy="4481512"/>
          </a:xfrm>
        </p:spPr>
        <p:txBody>
          <a:bodyPr anchor="ctr"/>
          <a:lstStyle>
            <a:lvl1pPr marL="0" indent="0" algn="ctr">
              <a:buNone/>
              <a:defRPr>
                <a:solidFill>
                  <a:schemeClr val="tx1"/>
                </a:solidFill>
              </a:defRPr>
            </a:lvl1pPr>
          </a:lstStyle>
          <a:p>
            <a:r>
              <a:rPr lang="en-US"/>
              <a:t>Click icon to add table</a:t>
            </a:r>
          </a:p>
        </p:txBody>
      </p:sp>
      <p:sp>
        <p:nvSpPr>
          <p:cNvPr id="3" name="Title 2"/>
          <p:cNvSpPr>
            <a:spLocks noGrp="1"/>
          </p:cNvSpPr>
          <p:nvPr>
            <p:ph type="title" hasCustomPrompt="1"/>
          </p:nvPr>
        </p:nvSpPr>
        <p:spPr>
          <a:xfrm>
            <a:off x="438912" y="338328"/>
            <a:ext cx="11222132" cy="668692"/>
          </a:xfrm>
        </p:spPr>
        <p:txBody>
          <a:bodyPr/>
          <a:lstStyle>
            <a:lvl1pPr>
              <a:defRPr/>
            </a:lvl1pPr>
          </a:lstStyle>
          <a:p>
            <a:r>
              <a:rPr lang="en-US"/>
              <a:t>Click to edit master title style</a:t>
            </a:r>
          </a:p>
        </p:txBody>
      </p:sp>
    </p:spTree>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_Quote ">
    <p:spTree>
      <p:nvGrpSpPr>
        <p:cNvPr id="1" name=""/>
        <p:cNvGrpSpPr/>
        <p:nvPr/>
      </p:nvGrpSpPr>
      <p:grpSpPr>
        <a:xfrm>
          <a:off x="0" y="0"/>
          <a:ext cx="0" cy="0"/>
          <a:chOff x="0" y="0"/>
          <a:chExt cx="0" cy="0"/>
        </a:xfrm>
      </p:grpSpPr>
      <p:pic>
        <p:nvPicPr>
          <p:cNvPr id="78" name="Picture 77">
            <a:extLst>
              <a:ext uri="{FF2B5EF4-FFF2-40B4-BE49-F238E27FC236}">
                <a16:creationId xmlns:a16="http://schemas.microsoft.com/office/drawing/2014/main" id="{BBA20D34-D7F9-C042-958D-4371CB9504E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204359" cy="6864951"/>
          </a:xfrm>
          <a:prstGeom prst="rect">
            <a:avLst/>
          </a:prstGeom>
        </p:spPr>
      </p:pic>
      <p:sp>
        <p:nvSpPr>
          <p:cNvPr id="79" name="Rectangle 78">
            <a:extLst>
              <a:ext uri="{FF2B5EF4-FFF2-40B4-BE49-F238E27FC236}">
                <a16:creationId xmlns:a16="http://schemas.microsoft.com/office/drawing/2014/main" id="{A67DEF45-294D-4F32-B7B0-CA17C52BFCAB}"/>
              </a:ext>
            </a:extLst>
          </p:cNvPr>
          <p:cNvSpPr/>
          <p:nvPr userDrawn="1"/>
        </p:nvSpPr>
        <p:spPr>
          <a:xfrm>
            <a:off x="330632" y="344489"/>
            <a:ext cx="11527993" cy="6170467"/>
          </a:xfrm>
          <a:prstGeom prst="rect">
            <a:avLst/>
          </a:prstGeom>
          <a:solidFill>
            <a:schemeClr val="bg1"/>
          </a:solidFill>
          <a:ln w="19050">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FFFFFF"/>
              </a:solidFill>
            </a:endParaRPr>
          </a:p>
        </p:txBody>
      </p:sp>
      <p:sp>
        <p:nvSpPr>
          <p:cNvPr id="8" name="Content Placeholder 26"/>
          <p:cNvSpPr>
            <a:spLocks noGrp="1"/>
          </p:cNvSpPr>
          <p:nvPr>
            <p:ph sz="quarter" idx="16" hasCustomPrompt="1"/>
          </p:nvPr>
        </p:nvSpPr>
        <p:spPr bwMode="gray">
          <a:xfrm>
            <a:off x="911408" y="4365205"/>
            <a:ext cx="9253163" cy="645886"/>
          </a:xfrm>
        </p:spPr>
        <p:txBody>
          <a:bodyPr vert="horz" lIns="91440" tIns="45720" rIns="91440" bIns="45720" rtlCol="0" anchor="t" anchorCtr="0">
            <a:noAutofit/>
          </a:bodyPr>
          <a:lstStyle>
            <a:lvl1pPr>
              <a:buFontTx/>
              <a:buNone/>
              <a:defRPr lang="en-US" sz="1999" baseline="0" dirty="0">
                <a:solidFill>
                  <a:schemeClr val="tx1"/>
                </a:solidFill>
                <a:latin typeface="+mn-lt"/>
                <a:ea typeface="Gilroy" panose="00000500000000000000" pitchFamily="50" charset="0"/>
                <a:cs typeface="Gilroy" panose="00000500000000000000" pitchFamily="50" charset="0"/>
              </a:defRPr>
            </a:lvl1pPr>
          </a:lstStyle>
          <a:p>
            <a:pPr marL="0" lvl="0" indent="0">
              <a:buNone/>
            </a:pPr>
            <a:r>
              <a:rPr lang="en-US"/>
              <a:t>Source information here</a:t>
            </a:r>
          </a:p>
        </p:txBody>
      </p:sp>
      <p:sp>
        <p:nvSpPr>
          <p:cNvPr id="5" name="Content Placeholder 4"/>
          <p:cNvSpPr>
            <a:spLocks noGrp="1"/>
          </p:cNvSpPr>
          <p:nvPr>
            <p:ph sz="quarter" idx="17" hasCustomPrompt="1"/>
          </p:nvPr>
        </p:nvSpPr>
        <p:spPr>
          <a:xfrm>
            <a:off x="911407" y="2383688"/>
            <a:ext cx="10525031" cy="1711386"/>
          </a:xfrm>
        </p:spPr>
        <p:txBody>
          <a:bodyPr anchor="b" anchorCtr="0"/>
          <a:lstStyle>
            <a:lvl1pPr marL="0" indent="0">
              <a:buClr>
                <a:schemeClr val="bg1"/>
              </a:buClr>
              <a:buFont typeface=".AppleSystemUIFont" charset="-120"/>
              <a:buNone/>
              <a:defRPr sz="4800" b="1">
                <a:solidFill>
                  <a:schemeClr val="tx1"/>
                </a:solidFill>
                <a:latin typeface="+mj-lt"/>
              </a:defRPr>
            </a:lvl1pPr>
            <a:lvl2pPr marL="231682" indent="0">
              <a:buFontTx/>
              <a:buNone/>
              <a:defRPr sz="3998"/>
            </a:lvl2pPr>
            <a:lvl3pPr marL="569685" indent="0">
              <a:buFontTx/>
              <a:buNone/>
              <a:defRPr sz="3998"/>
            </a:lvl3pPr>
            <a:lvl4pPr marL="853733" indent="0">
              <a:buFontTx/>
              <a:buNone/>
              <a:defRPr sz="3998"/>
            </a:lvl4pPr>
            <a:lvl5pPr marL="1145717" indent="0">
              <a:buFontTx/>
              <a:buNone/>
              <a:defRPr sz="3998"/>
            </a:lvl5pPr>
          </a:lstStyle>
          <a:p>
            <a:pPr lvl="0"/>
            <a:r>
              <a:rPr lang="en-US"/>
              <a:t>Click to edit master text styles</a:t>
            </a:r>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ection_Slide_2">
    <p:bg bwMode="gray">
      <p:bgPr>
        <a:solidFill>
          <a:schemeClr val="accent3"/>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FE7B3A53-EF0E-2E48-8113-9C033460F03A}"/>
              </a:ext>
            </a:extLst>
          </p:cNvPr>
          <p:cNvSpPr/>
          <p:nvPr userDrawn="1"/>
        </p:nvSpPr>
        <p:spPr>
          <a:xfrm>
            <a:off x="501650" y="6293026"/>
            <a:ext cx="657225" cy="26987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1"/>
          <p:cNvSpPr>
            <a:spLocks noGrp="1"/>
          </p:cNvSpPr>
          <p:nvPr>
            <p:ph type="ctrTitle" hasCustomPrompt="1"/>
          </p:nvPr>
        </p:nvSpPr>
        <p:spPr bwMode="gray">
          <a:xfrm>
            <a:off x="424854"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160"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grpSp>
        <p:nvGrpSpPr>
          <p:cNvPr id="11" name="Graphic 28">
            <a:extLst>
              <a:ext uri="{FF2B5EF4-FFF2-40B4-BE49-F238E27FC236}">
                <a16:creationId xmlns:a16="http://schemas.microsoft.com/office/drawing/2014/main" id="{BC21E794-E835-4C2D-866F-681BCFC5A029}"/>
              </a:ext>
            </a:extLst>
          </p:cNvPr>
          <p:cNvGrpSpPr>
            <a:grpSpLocks noChangeAspect="1"/>
          </p:cNvGrpSpPr>
          <p:nvPr userDrawn="1"/>
        </p:nvGrpSpPr>
        <p:grpSpPr bwMode="gray">
          <a:xfrm>
            <a:off x="384048" y="6197601"/>
            <a:ext cx="874662" cy="464232"/>
            <a:chOff x="3834550" y="2440725"/>
            <a:chExt cx="5419725" cy="2876550"/>
          </a:xfrm>
        </p:grpSpPr>
        <p:sp>
          <p:nvSpPr>
            <p:cNvPr id="12" name="Freeform: Shape 98">
              <a:extLst>
                <a:ext uri="{FF2B5EF4-FFF2-40B4-BE49-F238E27FC236}">
                  <a16:creationId xmlns:a16="http://schemas.microsoft.com/office/drawing/2014/main" id="{4E183489-A8F8-4B47-8DA5-30C35CBB22F0}"/>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3" name="Freeform: Shape 99">
              <a:extLst>
                <a:ext uri="{FF2B5EF4-FFF2-40B4-BE49-F238E27FC236}">
                  <a16:creationId xmlns:a16="http://schemas.microsoft.com/office/drawing/2014/main" id="{665AF482-4D61-4428-BF91-BE1C44AEEF96}"/>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14" name="Freeform: Shape 100">
              <a:extLst>
                <a:ext uri="{FF2B5EF4-FFF2-40B4-BE49-F238E27FC236}">
                  <a16:creationId xmlns:a16="http://schemas.microsoft.com/office/drawing/2014/main" id="{7F61A371-3C42-4517-B7EB-08C02435C1D5}"/>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5" name="Freeform: Shape 101">
              <a:extLst>
                <a:ext uri="{FF2B5EF4-FFF2-40B4-BE49-F238E27FC236}">
                  <a16:creationId xmlns:a16="http://schemas.microsoft.com/office/drawing/2014/main" id="{CA83E9DE-FC2F-425F-870A-4FA849378C03}"/>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16" name="Freeform: Shape 102">
              <a:extLst>
                <a:ext uri="{FF2B5EF4-FFF2-40B4-BE49-F238E27FC236}">
                  <a16:creationId xmlns:a16="http://schemas.microsoft.com/office/drawing/2014/main" id="{0B7FE3B3-F6AE-4FB1-832A-55C47209E2E8}"/>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2737572044"/>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p:cSld name="DEMO">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37062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a:t>Click to edit master text styles</a:t>
            </a:r>
          </a:p>
          <a:p>
            <a:pPr lvl="1"/>
            <a:r>
              <a:rPr lang="en-US"/>
              <a:t>Second level</a:t>
            </a:r>
          </a:p>
        </p:txBody>
      </p:sp>
      <p:sp>
        <p:nvSpPr>
          <p:cNvPr id="3" name="Title 2"/>
          <p:cNvSpPr>
            <a:spLocks noGrp="1"/>
          </p:cNvSpPr>
          <p:nvPr>
            <p:ph type="title" hasCustomPrompt="1"/>
          </p:nvPr>
        </p:nvSpPr>
        <p:spPr>
          <a:xfrm>
            <a:off x="415227" y="2731259"/>
            <a:ext cx="11185080" cy="668692"/>
          </a:xfrm>
        </p:spPr>
        <p:txBody>
          <a:bodyPr/>
          <a:lstStyle>
            <a:lvl1pPr>
              <a:lnSpc>
                <a:spcPct val="90000"/>
              </a:lnSpc>
              <a:defRPr sz="4400" b="1">
                <a:solidFill>
                  <a:schemeClr val="bg2"/>
                </a:solidFill>
              </a:defRPr>
            </a:lvl1pPr>
          </a:lstStyle>
          <a:p>
            <a:r>
              <a:rPr lang="en-US"/>
              <a:t>Click to edit master title style</a:t>
            </a:r>
          </a:p>
        </p:txBody>
      </p:sp>
      <p:grpSp>
        <p:nvGrpSpPr>
          <p:cNvPr id="16" name="Graphic 28">
            <a:extLst>
              <a:ext uri="{FF2B5EF4-FFF2-40B4-BE49-F238E27FC236}">
                <a16:creationId xmlns:a16="http://schemas.microsoft.com/office/drawing/2014/main" id="{73940926-6264-480B-897A-06094084080F}"/>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7" name="Freeform: Shape 98">
              <a:extLst>
                <a:ext uri="{FF2B5EF4-FFF2-40B4-BE49-F238E27FC236}">
                  <a16:creationId xmlns:a16="http://schemas.microsoft.com/office/drawing/2014/main" id="{018593C1-EBB8-4843-9A22-A5DCCBEE2BD3}"/>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8" name="Freeform: Shape 99">
              <a:extLst>
                <a:ext uri="{FF2B5EF4-FFF2-40B4-BE49-F238E27FC236}">
                  <a16:creationId xmlns:a16="http://schemas.microsoft.com/office/drawing/2014/main" id="{528C4F92-7EE9-4152-9E08-EA8F87D82E22}"/>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9" name="Freeform: Shape 100">
              <a:extLst>
                <a:ext uri="{FF2B5EF4-FFF2-40B4-BE49-F238E27FC236}">
                  <a16:creationId xmlns:a16="http://schemas.microsoft.com/office/drawing/2014/main" id="{D4409D6A-E5A5-4903-93E9-42E45C9728E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20" name="Freeform: Shape 101">
              <a:extLst>
                <a:ext uri="{FF2B5EF4-FFF2-40B4-BE49-F238E27FC236}">
                  <a16:creationId xmlns:a16="http://schemas.microsoft.com/office/drawing/2014/main" id="{2DFDAB32-6AE0-46DA-9337-F96E10D3695B}"/>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21" name="Freeform: Shape 102">
              <a:extLst>
                <a:ext uri="{FF2B5EF4-FFF2-40B4-BE49-F238E27FC236}">
                  <a16:creationId xmlns:a16="http://schemas.microsoft.com/office/drawing/2014/main" id="{C08E68FA-00EB-4E7E-A9E2-4BA6E7DC4A2D}"/>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329161380"/>
      </p:ext>
    </p:extLst>
  </p:cSld>
  <p:clrMapOvr>
    <a:masterClrMapping/>
  </p:clrMapOvr>
  <p:hf sldNum="0" hdr="0" ftr="0" dt="0"/>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p:cSld name="Question Slide">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37062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a:t>Click to edit master text styles</a:t>
            </a:r>
          </a:p>
          <a:p>
            <a:pPr lvl="1"/>
            <a:r>
              <a:rPr lang="en-US"/>
              <a:t>Second level</a:t>
            </a:r>
          </a:p>
        </p:txBody>
      </p:sp>
      <p:sp>
        <p:nvSpPr>
          <p:cNvPr id="3" name="Title 2"/>
          <p:cNvSpPr>
            <a:spLocks noGrp="1"/>
          </p:cNvSpPr>
          <p:nvPr>
            <p:ph type="title" hasCustomPrompt="1"/>
          </p:nvPr>
        </p:nvSpPr>
        <p:spPr>
          <a:xfrm>
            <a:off x="415227" y="2731259"/>
            <a:ext cx="11185080" cy="668692"/>
          </a:xfrm>
        </p:spPr>
        <p:txBody>
          <a:bodyPr/>
          <a:lstStyle>
            <a:lvl1pPr>
              <a:lnSpc>
                <a:spcPct val="90000"/>
              </a:lnSpc>
              <a:defRPr sz="4400" b="1">
                <a:solidFill>
                  <a:schemeClr val="bg2"/>
                </a:solidFill>
              </a:defRPr>
            </a:lvl1pPr>
          </a:lstStyle>
          <a:p>
            <a:r>
              <a:rPr lang="en-US"/>
              <a:t>Click to edit master title style</a:t>
            </a:r>
          </a:p>
        </p:txBody>
      </p:sp>
      <p:grpSp>
        <p:nvGrpSpPr>
          <p:cNvPr id="10" name="Graphic 28">
            <a:extLst>
              <a:ext uri="{FF2B5EF4-FFF2-40B4-BE49-F238E27FC236}">
                <a16:creationId xmlns:a16="http://schemas.microsoft.com/office/drawing/2014/main" id="{24F91FC9-182B-429B-8B15-C395D093A08C}"/>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1" name="Freeform: Shape 98">
              <a:extLst>
                <a:ext uri="{FF2B5EF4-FFF2-40B4-BE49-F238E27FC236}">
                  <a16:creationId xmlns:a16="http://schemas.microsoft.com/office/drawing/2014/main" id="{10597F11-6CCA-417E-BB92-86BA53D6100F}"/>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2" name="Freeform: Shape 99">
              <a:extLst>
                <a:ext uri="{FF2B5EF4-FFF2-40B4-BE49-F238E27FC236}">
                  <a16:creationId xmlns:a16="http://schemas.microsoft.com/office/drawing/2014/main" id="{10B34A23-BF43-46D4-B3FC-969E59E555F6}"/>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3" name="Freeform: Shape 100">
              <a:extLst>
                <a:ext uri="{FF2B5EF4-FFF2-40B4-BE49-F238E27FC236}">
                  <a16:creationId xmlns:a16="http://schemas.microsoft.com/office/drawing/2014/main" id="{12653E1D-49D5-4F43-AF17-5CE484E3C759}"/>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4" name="Freeform: Shape 101">
              <a:extLst>
                <a:ext uri="{FF2B5EF4-FFF2-40B4-BE49-F238E27FC236}">
                  <a16:creationId xmlns:a16="http://schemas.microsoft.com/office/drawing/2014/main" id="{F9FF021D-9C92-493C-9F9E-2FB72BCECE71}"/>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5" name="Freeform: Shape 102">
              <a:extLst>
                <a:ext uri="{FF2B5EF4-FFF2-40B4-BE49-F238E27FC236}">
                  <a16:creationId xmlns:a16="http://schemas.microsoft.com/office/drawing/2014/main" id="{433DD94B-B6DC-42E0-BA8A-F374D69EF08C}"/>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219229707"/>
      </p:ext>
    </p:extLst>
  </p:cSld>
  <p:clrMapOvr>
    <a:masterClrMapping/>
  </p:clrMapOvr>
  <p:hf sldNum="0" hdr="0" ftr="0" dt="0"/>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p:cSld name="Thank You_1_Name">
    <p:bg bwMode="gray">
      <p:bgPr>
        <a:solidFill>
          <a:schemeClr val="tx1"/>
        </a:solidFill>
        <a:effectLst/>
      </p:bgPr>
    </p:bg>
    <p:spTree>
      <p:nvGrpSpPr>
        <p:cNvPr id="1" name=""/>
        <p:cNvGrpSpPr/>
        <p:nvPr/>
      </p:nvGrpSpPr>
      <p:grpSpPr>
        <a:xfrm>
          <a:off x="0" y="0"/>
          <a:ext cx="0" cy="0"/>
          <a:chOff x="0" y="0"/>
          <a:chExt cx="0" cy="0"/>
        </a:xfrm>
      </p:grpSpPr>
      <p:sp>
        <p:nvSpPr>
          <p:cNvPr id="7" name="Text Placeholder 6"/>
          <p:cNvSpPr>
            <a:spLocks noGrp="1"/>
          </p:cNvSpPr>
          <p:nvPr>
            <p:ph type="body" sz="quarter" idx="10" hasCustomPrompt="1"/>
          </p:nvPr>
        </p:nvSpPr>
        <p:spPr>
          <a:xfrm>
            <a:off x="371748" y="3599343"/>
            <a:ext cx="10441443" cy="1374775"/>
          </a:xfrm>
        </p:spPr>
        <p:txBody>
          <a:bodyPr/>
          <a:lstStyle>
            <a:lvl1pPr marL="0" indent="0">
              <a:buFont typeface="Calibri" panose="020F0502020204030204" pitchFamily="34" charset="0"/>
              <a:buChar char=" "/>
              <a:defRPr sz="2000" b="0">
                <a:solidFill>
                  <a:schemeClr val="bg2"/>
                </a:solidFill>
                <a:latin typeface="+mn-lt"/>
                <a:ea typeface="Gilroy" panose="00000500000000000000" pitchFamily="50" charset="0"/>
                <a:cs typeface="Gilroy" panose="00000500000000000000" pitchFamily="50" charset="0"/>
              </a:defRPr>
            </a:lvl1pPr>
            <a:lvl2pPr marL="0" indent="0">
              <a:spcBef>
                <a:spcPts val="300"/>
              </a:spcBef>
              <a:buFont typeface="Calibri" panose="020F0502020204030204" pitchFamily="34" charset="0"/>
              <a:buChar char=" "/>
              <a:defRPr sz="1800">
                <a:solidFill>
                  <a:schemeClr val="bg2"/>
                </a:solidFill>
                <a:latin typeface="+mn-lt"/>
                <a:ea typeface="Gilroy" panose="00000500000000000000" pitchFamily="50" charset="0"/>
                <a:cs typeface="Gilroy" panose="00000500000000000000" pitchFamily="50" charset="0"/>
              </a:defRPr>
            </a:lvl2pPr>
          </a:lstStyle>
          <a:p>
            <a:pPr lvl="0"/>
            <a:r>
              <a:rPr lang="en-US"/>
              <a:t>Click to edit master text styles</a:t>
            </a:r>
          </a:p>
          <a:p>
            <a:pPr lvl="1"/>
            <a:r>
              <a:rPr lang="en-US"/>
              <a:t>Second level</a:t>
            </a:r>
          </a:p>
        </p:txBody>
      </p:sp>
      <p:sp>
        <p:nvSpPr>
          <p:cNvPr id="3" name="Title 2"/>
          <p:cNvSpPr>
            <a:spLocks noGrp="1"/>
          </p:cNvSpPr>
          <p:nvPr>
            <p:ph type="title" hasCustomPrompt="1"/>
          </p:nvPr>
        </p:nvSpPr>
        <p:spPr>
          <a:xfrm>
            <a:off x="415787" y="2731259"/>
            <a:ext cx="11185080" cy="668692"/>
          </a:xfrm>
        </p:spPr>
        <p:txBody>
          <a:bodyPr/>
          <a:lstStyle>
            <a:lvl1pPr>
              <a:lnSpc>
                <a:spcPct val="90000"/>
              </a:lnSpc>
              <a:defRPr sz="4400" b="1">
                <a:solidFill>
                  <a:schemeClr val="bg2"/>
                </a:solidFill>
              </a:defRPr>
            </a:lvl1pPr>
          </a:lstStyle>
          <a:p>
            <a:r>
              <a:rPr lang="en-US"/>
              <a:t>Click to edit master title style</a:t>
            </a:r>
          </a:p>
        </p:txBody>
      </p:sp>
      <p:grpSp>
        <p:nvGrpSpPr>
          <p:cNvPr id="20" name="Graphic 42">
            <a:extLst>
              <a:ext uri="{FF2B5EF4-FFF2-40B4-BE49-F238E27FC236}">
                <a16:creationId xmlns:a16="http://schemas.microsoft.com/office/drawing/2014/main" id="{3E794096-B10B-E04E-9074-16258BC906B2}"/>
              </a:ext>
            </a:extLst>
          </p:cNvPr>
          <p:cNvGrpSpPr/>
          <p:nvPr userDrawn="1"/>
        </p:nvGrpSpPr>
        <p:grpSpPr>
          <a:xfrm>
            <a:off x="370118" y="895350"/>
            <a:ext cx="1885270" cy="555625"/>
            <a:chOff x="803237" y="2081175"/>
            <a:chExt cx="11182350" cy="3295650"/>
          </a:xfrm>
        </p:grpSpPr>
        <p:sp>
          <p:nvSpPr>
            <p:cNvPr id="21" name="Freeform: Shape 44">
              <a:extLst>
                <a:ext uri="{FF2B5EF4-FFF2-40B4-BE49-F238E27FC236}">
                  <a16:creationId xmlns:a16="http://schemas.microsoft.com/office/drawing/2014/main" id="{485F4B7C-2B57-1B4B-977E-680282D08DBC}"/>
                </a:ext>
              </a:extLst>
            </p:cNvPr>
            <p:cNvSpPr/>
            <p:nvPr/>
          </p:nvSpPr>
          <p:spPr>
            <a:xfrm>
              <a:off x="3507766" y="3453249"/>
              <a:ext cx="581025" cy="942975"/>
            </a:xfrm>
            <a:custGeom>
              <a:avLst/>
              <a:gdLst>
                <a:gd name="connsiteX0" fmla="*/ 502348 w 581025"/>
                <a:gd name="connsiteY0" fmla="*/ 7146 h 942975"/>
                <a:gd name="connsiteX1" fmla="*/ 243459 w 581025"/>
                <a:gd name="connsiteY1" fmla="*/ 100110 h 942975"/>
                <a:gd name="connsiteX2" fmla="*/ 243459 w 581025"/>
                <a:gd name="connsiteY2" fmla="*/ 16671 h 942975"/>
                <a:gd name="connsiteX3" fmla="*/ 7144 w 581025"/>
                <a:gd name="connsiteY3" fmla="*/ 16671 h 942975"/>
                <a:gd name="connsiteX4" fmla="*/ 7144 w 581025"/>
                <a:gd name="connsiteY4" fmla="*/ 936786 h 942975"/>
                <a:gd name="connsiteX5" fmla="*/ 252889 w 581025"/>
                <a:gd name="connsiteY5" fmla="*/ 936786 h 942975"/>
                <a:gd name="connsiteX6" fmla="*/ 252889 w 581025"/>
                <a:gd name="connsiteY6" fmla="*/ 348712 h 942975"/>
                <a:gd name="connsiteX7" fmla="*/ 475964 w 581025"/>
                <a:gd name="connsiteY7" fmla="*/ 234888 h 942975"/>
                <a:gd name="connsiteX8" fmla="*/ 574548 w 581025"/>
                <a:gd name="connsiteY8" fmla="*/ 249652 h 942975"/>
                <a:gd name="connsiteX9" fmla="*/ 574548 w 581025"/>
                <a:gd name="connsiteY9" fmla="*/ 13527 h 942975"/>
                <a:gd name="connsiteX10" fmla="*/ 502349 w 581025"/>
                <a:gd name="connsiteY10" fmla="*/ 7146 h 942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1025" h="942975">
                  <a:moveTo>
                    <a:pt x="502348" y="7146"/>
                  </a:moveTo>
                  <a:cubicBezTo>
                    <a:pt x="407828" y="6860"/>
                    <a:pt x="316206" y="39761"/>
                    <a:pt x="243459" y="100110"/>
                  </a:cubicBezTo>
                  <a:lnTo>
                    <a:pt x="243459" y="16671"/>
                  </a:lnTo>
                  <a:lnTo>
                    <a:pt x="7144" y="16671"/>
                  </a:lnTo>
                  <a:lnTo>
                    <a:pt x="7144" y="936786"/>
                  </a:lnTo>
                  <a:lnTo>
                    <a:pt x="252889" y="936786"/>
                  </a:lnTo>
                  <a:lnTo>
                    <a:pt x="252889" y="348712"/>
                  </a:lnTo>
                  <a:cubicBezTo>
                    <a:pt x="286893" y="301087"/>
                    <a:pt x="371951" y="234888"/>
                    <a:pt x="475964" y="234888"/>
                  </a:cubicBezTo>
                  <a:cubicBezTo>
                    <a:pt x="512921" y="234888"/>
                    <a:pt x="546830" y="237555"/>
                    <a:pt x="574548" y="249652"/>
                  </a:cubicBezTo>
                  <a:lnTo>
                    <a:pt x="574548" y="13527"/>
                  </a:lnTo>
                  <a:cubicBezTo>
                    <a:pt x="550710" y="9326"/>
                    <a:pt x="526554" y="7191"/>
                    <a:pt x="502349" y="7146"/>
                  </a:cubicBezTo>
                </a:path>
              </a:pathLst>
            </a:custGeom>
            <a:solidFill>
              <a:srgbClr val="FFFFFF"/>
            </a:solidFill>
            <a:ln w="9525" cap="flat">
              <a:noFill/>
              <a:prstDash val="solid"/>
              <a:miter/>
            </a:ln>
          </p:spPr>
          <p:txBody>
            <a:bodyPr rtlCol="0" anchor="ctr"/>
            <a:lstStyle/>
            <a:p>
              <a:endParaRPr lang="en-US"/>
            </a:p>
          </p:txBody>
        </p:sp>
        <p:sp>
          <p:nvSpPr>
            <p:cNvPr id="22" name="Freeform: Shape 45">
              <a:extLst>
                <a:ext uri="{FF2B5EF4-FFF2-40B4-BE49-F238E27FC236}">
                  <a16:creationId xmlns:a16="http://schemas.microsoft.com/office/drawing/2014/main" id="{D10EEA80-CC0A-A842-A1C9-F3626041AEC8}"/>
                </a:ext>
              </a:extLst>
            </p:cNvPr>
            <p:cNvSpPr/>
            <p:nvPr/>
          </p:nvSpPr>
          <p:spPr>
            <a:xfrm>
              <a:off x="1741735" y="3443821"/>
              <a:ext cx="742950" cy="971550"/>
            </a:xfrm>
            <a:custGeom>
              <a:avLst/>
              <a:gdLst>
                <a:gd name="connsiteX0" fmla="*/ 126206 w 742950"/>
                <a:gd name="connsiteY0" fmla="*/ 665417 h 971550"/>
                <a:gd name="connsiteX1" fmla="*/ 377571 w 742950"/>
                <a:gd name="connsiteY1" fmla="*/ 756476 h 971550"/>
                <a:gd name="connsiteX2" fmla="*/ 494824 w 742950"/>
                <a:gd name="connsiteY2" fmla="*/ 678752 h 971550"/>
                <a:gd name="connsiteX3" fmla="*/ 50578 w 742950"/>
                <a:gd name="connsiteY3" fmla="*/ 293656 h 971550"/>
                <a:gd name="connsiteX4" fmla="*/ 402146 w 742950"/>
                <a:gd name="connsiteY4" fmla="*/ 7144 h 971550"/>
                <a:gd name="connsiteX5" fmla="*/ 712184 w 742950"/>
                <a:gd name="connsiteY5" fmla="*/ 100108 h 971550"/>
                <a:gd name="connsiteX6" fmla="*/ 596837 w 742950"/>
                <a:gd name="connsiteY6" fmla="*/ 278416 h 971550"/>
                <a:gd name="connsiteX7" fmla="*/ 421100 w 742950"/>
                <a:gd name="connsiteY7" fmla="*/ 215837 h 971550"/>
                <a:gd name="connsiteX8" fmla="*/ 296323 w 742950"/>
                <a:gd name="connsiteY8" fmla="*/ 289846 h 971550"/>
                <a:gd name="connsiteX9" fmla="*/ 740474 w 742950"/>
                <a:gd name="connsiteY9" fmla="*/ 680371 h 971550"/>
                <a:gd name="connsiteX10" fmla="*/ 375761 w 742950"/>
                <a:gd name="connsiteY10" fmla="*/ 964978 h 971550"/>
                <a:gd name="connsiteX11" fmla="*/ 7144 w 742950"/>
                <a:gd name="connsiteY11" fmla="*/ 841153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42950" h="971550">
                  <a:moveTo>
                    <a:pt x="126206" y="665417"/>
                  </a:moveTo>
                  <a:cubicBezTo>
                    <a:pt x="188595" y="722567"/>
                    <a:pt x="284988" y="756476"/>
                    <a:pt x="377571" y="756476"/>
                  </a:cubicBezTo>
                  <a:cubicBezTo>
                    <a:pt x="444246" y="756476"/>
                    <a:pt x="494824" y="724281"/>
                    <a:pt x="494824" y="678752"/>
                  </a:cubicBezTo>
                  <a:cubicBezTo>
                    <a:pt x="494824" y="540258"/>
                    <a:pt x="50578" y="589598"/>
                    <a:pt x="50578" y="293656"/>
                  </a:cubicBezTo>
                  <a:cubicBezTo>
                    <a:pt x="50578" y="117158"/>
                    <a:pt x="220694" y="7144"/>
                    <a:pt x="402146" y="7144"/>
                  </a:cubicBezTo>
                  <a:cubicBezTo>
                    <a:pt x="521208" y="7144"/>
                    <a:pt x="651701" y="52673"/>
                    <a:pt x="712184" y="100108"/>
                  </a:cubicBezTo>
                  <a:lnTo>
                    <a:pt x="596837" y="278416"/>
                  </a:lnTo>
                  <a:cubicBezTo>
                    <a:pt x="549212" y="244316"/>
                    <a:pt x="487204" y="215837"/>
                    <a:pt x="421100" y="215837"/>
                  </a:cubicBezTo>
                  <a:cubicBezTo>
                    <a:pt x="352996" y="215837"/>
                    <a:pt x="296323" y="242411"/>
                    <a:pt x="296323" y="289846"/>
                  </a:cubicBezTo>
                  <a:cubicBezTo>
                    <a:pt x="296323" y="409384"/>
                    <a:pt x="740474" y="361950"/>
                    <a:pt x="740474" y="680371"/>
                  </a:cubicBezTo>
                  <a:cubicBezTo>
                    <a:pt x="740474" y="856774"/>
                    <a:pt x="568452" y="964978"/>
                    <a:pt x="375761" y="964978"/>
                  </a:cubicBezTo>
                  <a:cubicBezTo>
                    <a:pt x="242940" y="963405"/>
                    <a:pt x="113979" y="920085"/>
                    <a:pt x="7144" y="841153"/>
                  </a:cubicBezTo>
                  <a:close/>
                </a:path>
              </a:pathLst>
            </a:custGeom>
            <a:solidFill>
              <a:srgbClr val="FFFFFF"/>
            </a:solidFill>
            <a:ln w="9525" cap="flat">
              <a:noFill/>
              <a:prstDash val="solid"/>
              <a:miter/>
            </a:ln>
          </p:spPr>
          <p:txBody>
            <a:bodyPr rtlCol="0" anchor="ctr"/>
            <a:lstStyle/>
            <a:p>
              <a:endParaRPr lang="en-US"/>
            </a:p>
          </p:txBody>
        </p:sp>
        <p:sp>
          <p:nvSpPr>
            <p:cNvPr id="23" name="Freeform: Shape 46">
              <a:extLst>
                <a:ext uri="{FF2B5EF4-FFF2-40B4-BE49-F238E27FC236}">
                  <a16:creationId xmlns:a16="http://schemas.microsoft.com/office/drawing/2014/main" id="{AC78FC61-5C7F-8742-9AFB-F86C83C1B7C7}"/>
                </a:ext>
              </a:extLst>
            </p:cNvPr>
            <p:cNvSpPr/>
            <p:nvPr/>
          </p:nvSpPr>
          <p:spPr>
            <a:xfrm>
              <a:off x="2524024" y="3443821"/>
              <a:ext cx="885825" cy="971550"/>
            </a:xfrm>
            <a:custGeom>
              <a:avLst/>
              <a:gdLst>
                <a:gd name="connsiteX0" fmla="*/ 886015 w 885825"/>
                <a:gd name="connsiteY0" fmla="*/ 477679 h 971550"/>
                <a:gd name="connsiteX1" fmla="*/ 453295 w 885825"/>
                <a:gd name="connsiteY1" fmla="*/ 7144 h 971550"/>
                <a:gd name="connsiteX2" fmla="*/ 7144 w 885825"/>
                <a:gd name="connsiteY2" fmla="*/ 487109 h 971550"/>
                <a:gd name="connsiteX3" fmla="*/ 487299 w 885825"/>
                <a:gd name="connsiteY3" fmla="*/ 965168 h 971550"/>
                <a:gd name="connsiteX4" fmla="*/ 863346 w 885825"/>
                <a:gd name="connsiteY4" fmla="*/ 800195 h 971550"/>
                <a:gd name="connsiteX5" fmla="*/ 723519 w 885825"/>
                <a:gd name="connsiteY5" fmla="*/ 659797 h 971550"/>
                <a:gd name="connsiteX6" fmla="*/ 492919 w 885825"/>
                <a:gd name="connsiteY6" fmla="*/ 766001 h 971550"/>
                <a:gd name="connsiteX7" fmla="*/ 245269 w 885825"/>
                <a:gd name="connsiteY7" fmla="*/ 547878 h 971550"/>
                <a:gd name="connsiteX8" fmla="*/ 880300 w 885825"/>
                <a:gd name="connsiteY8" fmla="*/ 547878 h 971550"/>
                <a:gd name="connsiteX9" fmla="*/ 886015 w 885825"/>
                <a:gd name="connsiteY9" fmla="*/ 477679 h 971550"/>
                <a:gd name="connsiteX10" fmla="*/ 256699 w 885825"/>
                <a:gd name="connsiteY10" fmla="*/ 367570 h 971550"/>
                <a:gd name="connsiteX11" fmla="*/ 453295 w 885825"/>
                <a:gd name="connsiteY11" fmla="*/ 206312 h 971550"/>
                <a:gd name="connsiteX12" fmla="*/ 634270 w 885825"/>
                <a:gd name="connsiteY12"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85825" h="971550">
                  <a:moveTo>
                    <a:pt x="886015" y="477679"/>
                  </a:moveTo>
                  <a:cubicBezTo>
                    <a:pt x="886015" y="221552"/>
                    <a:pt x="706564" y="7144"/>
                    <a:pt x="453295" y="7144"/>
                  </a:cubicBezTo>
                  <a:cubicBezTo>
                    <a:pt x="181070" y="7144"/>
                    <a:pt x="7144" y="230981"/>
                    <a:pt x="7144" y="487109"/>
                  </a:cubicBezTo>
                  <a:cubicBezTo>
                    <a:pt x="7144" y="775526"/>
                    <a:pt x="213169" y="965168"/>
                    <a:pt x="487299" y="965168"/>
                  </a:cubicBezTo>
                  <a:cubicBezTo>
                    <a:pt x="629031" y="965168"/>
                    <a:pt x="774573" y="906399"/>
                    <a:pt x="863346" y="800195"/>
                  </a:cubicBezTo>
                  <a:lnTo>
                    <a:pt x="723519" y="659797"/>
                  </a:lnTo>
                  <a:cubicBezTo>
                    <a:pt x="680085" y="707422"/>
                    <a:pt x="596932" y="766001"/>
                    <a:pt x="492919" y="766001"/>
                  </a:cubicBezTo>
                  <a:cubicBezTo>
                    <a:pt x="362521" y="766001"/>
                    <a:pt x="258604" y="676847"/>
                    <a:pt x="245269" y="547878"/>
                  </a:cubicBezTo>
                  <a:lnTo>
                    <a:pt x="880300" y="547878"/>
                  </a:lnTo>
                  <a:cubicBezTo>
                    <a:pt x="884241" y="524689"/>
                    <a:pt x="886153" y="501200"/>
                    <a:pt x="886015" y="477679"/>
                  </a:cubicBezTo>
                  <a:close/>
                  <a:moveTo>
                    <a:pt x="256699" y="367570"/>
                  </a:moveTo>
                  <a:cubicBezTo>
                    <a:pt x="268034" y="284131"/>
                    <a:pt x="351187" y="206312"/>
                    <a:pt x="453295" y="206312"/>
                  </a:cubicBezTo>
                  <a:cubicBezTo>
                    <a:pt x="545679" y="206668"/>
                    <a:pt x="623305" y="275837"/>
                    <a:pt x="634270" y="367570"/>
                  </a:cubicBezTo>
                  <a:close/>
                </a:path>
              </a:pathLst>
            </a:custGeom>
            <a:solidFill>
              <a:srgbClr val="FFFFFF"/>
            </a:solidFill>
            <a:ln w="9525" cap="flat">
              <a:noFill/>
              <a:prstDash val="solid"/>
              <a:miter/>
            </a:ln>
          </p:spPr>
          <p:txBody>
            <a:bodyPr rtlCol="0" anchor="ctr"/>
            <a:lstStyle/>
            <a:p>
              <a:endParaRPr lang="en-US"/>
            </a:p>
          </p:txBody>
        </p:sp>
        <p:sp>
          <p:nvSpPr>
            <p:cNvPr id="24" name="Freeform: Shape 47">
              <a:extLst>
                <a:ext uri="{FF2B5EF4-FFF2-40B4-BE49-F238E27FC236}">
                  <a16:creationId xmlns:a16="http://schemas.microsoft.com/office/drawing/2014/main" id="{8FB98966-6DA3-804A-AEFB-1BEEBE6FF1B4}"/>
                </a:ext>
              </a:extLst>
            </p:cNvPr>
            <p:cNvSpPr/>
            <p:nvPr/>
          </p:nvSpPr>
          <p:spPr>
            <a:xfrm>
              <a:off x="4154227" y="3462776"/>
              <a:ext cx="1019175" cy="933450"/>
            </a:xfrm>
            <a:custGeom>
              <a:avLst/>
              <a:gdLst>
                <a:gd name="connsiteX0" fmla="*/ 513683 w 1019175"/>
                <a:gd name="connsiteY0" fmla="*/ 568738 h 933450"/>
                <a:gd name="connsiteX1" fmla="*/ 765048 w 1019175"/>
                <a:gd name="connsiteY1" fmla="*/ 7144 h 933450"/>
                <a:gd name="connsiteX2" fmla="*/ 1020223 w 1019175"/>
                <a:gd name="connsiteY2" fmla="*/ 7144 h 933450"/>
                <a:gd name="connsiteX3" fmla="*/ 598742 w 1019175"/>
                <a:gd name="connsiteY3" fmla="*/ 927259 h 933450"/>
                <a:gd name="connsiteX4" fmla="*/ 428625 w 1019175"/>
                <a:gd name="connsiteY4" fmla="*/ 927259 h 933450"/>
                <a:gd name="connsiteX5" fmla="*/ 7144 w 1019175"/>
                <a:gd name="connsiteY5" fmla="*/ 7144 h 933450"/>
                <a:gd name="connsiteX6" fmla="*/ 262319 w 1019175"/>
                <a:gd name="connsiteY6" fmla="*/ 7144 h 933450"/>
                <a:gd name="connsiteX7" fmla="*/ 513683 w 1019175"/>
                <a:gd name="connsiteY7" fmla="*/ 568738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9175" h="933450">
                  <a:moveTo>
                    <a:pt x="513683" y="568738"/>
                  </a:moveTo>
                  <a:lnTo>
                    <a:pt x="765048" y="7144"/>
                  </a:lnTo>
                  <a:lnTo>
                    <a:pt x="1020223" y="7144"/>
                  </a:lnTo>
                  <a:lnTo>
                    <a:pt x="598742" y="927259"/>
                  </a:lnTo>
                  <a:lnTo>
                    <a:pt x="428625" y="927259"/>
                  </a:lnTo>
                  <a:lnTo>
                    <a:pt x="7144" y="7144"/>
                  </a:lnTo>
                  <a:lnTo>
                    <a:pt x="262319" y="7144"/>
                  </a:lnTo>
                  <a:lnTo>
                    <a:pt x="513683" y="568738"/>
                  </a:lnTo>
                  <a:close/>
                </a:path>
              </a:pathLst>
            </a:custGeom>
            <a:solidFill>
              <a:srgbClr val="FFFFFF"/>
            </a:solidFill>
            <a:ln w="9525" cap="flat">
              <a:noFill/>
              <a:prstDash val="solid"/>
              <a:miter/>
            </a:ln>
          </p:spPr>
          <p:txBody>
            <a:bodyPr rtlCol="0" anchor="ctr"/>
            <a:lstStyle/>
            <a:p>
              <a:endParaRPr lang="en-US"/>
            </a:p>
          </p:txBody>
        </p:sp>
        <p:sp>
          <p:nvSpPr>
            <p:cNvPr id="25" name="Freeform: Shape 48">
              <a:extLst>
                <a:ext uri="{FF2B5EF4-FFF2-40B4-BE49-F238E27FC236}">
                  <a16:creationId xmlns:a16="http://schemas.microsoft.com/office/drawing/2014/main" id="{A1D08078-130B-B74C-AD2B-87EB41FE43B4}"/>
                </a:ext>
              </a:extLst>
            </p:cNvPr>
            <p:cNvSpPr/>
            <p:nvPr/>
          </p:nvSpPr>
          <p:spPr>
            <a:xfrm>
              <a:off x="5212931" y="3030722"/>
              <a:ext cx="323850" cy="323850"/>
            </a:xfrm>
            <a:custGeom>
              <a:avLst/>
              <a:gdLst>
                <a:gd name="connsiteX0" fmla="*/ 167831 w 323850"/>
                <a:gd name="connsiteY0" fmla="*/ 7144 h 323850"/>
                <a:gd name="connsiteX1" fmla="*/ 322007 w 323850"/>
                <a:gd name="connsiteY1" fmla="*/ 167798 h 323850"/>
                <a:gd name="connsiteX2" fmla="*/ 161353 w 323850"/>
                <a:gd name="connsiteY2" fmla="*/ 321974 h 323850"/>
                <a:gd name="connsiteX3" fmla="*/ 7144 w 323850"/>
                <a:gd name="connsiteY3" fmla="*/ 164878 h 323850"/>
                <a:gd name="connsiteX4" fmla="*/ 164943 w 323850"/>
                <a:gd name="connsiteY4" fmla="*/ 7400 h 323850"/>
                <a:gd name="connsiteX5" fmla="*/ 167830 w 323850"/>
                <a:gd name="connsiteY5" fmla="*/ 7429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3850" h="323850">
                  <a:moveTo>
                    <a:pt x="167831" y="7144"/>
                  </a:moveTo>
                  <a:cubicBezTo>
                    <a:pt x="254769" y="8933"/>
                    <a:pt x="323796" y="80860"/>
                    <a:pt x="322007" y="167798"/>
                  </a:cubicBezTo>
                  <a:cubicBezTo>
                    <a:pt x="320218" y="254735"/>
                    <a:pt x="248291" y="323762"/>
                    <a:pt x="161353" y="321974"/>
                  </a:cubicBezTo>
                  <a:cubicBezTo>
                    <a:pt x="75801" y="320213"/>
                    <a:pt x="7317" y="250448"/>
                    <a:pt x="7144" y="164878"/>
                  </a:cubicBezTo>
                  <a:cubicBezTo>
                    <a:pt x="7233" y="77816"/>
                    <a:pt x="77882" y="7311"/>
                    <a:pt x="164943" y="7400"/>
                  </a:cubicBezTo>
                  <a:cubicBezTo>
                    <a:pt x="165906" y="7401"/>
                    <a:pt x="166868" y="7411"/>
                    <a:pt x="167830" y="7429"/>
                  </a:cubicBezTo>
                </a:path>
              </a:pathLst>
            </a:custGeom>
            <a:solidFill>
              <a:srgbClr val="FFFFFF"/>
            </a:solidFill>
            <a:ln w="9525" cap="flat">
              <a:noFill/>
              <a:prstDash val="solid"/>
              <a:miter/>
            </a:ln>
          </p:spPr>
          <p:txBody>
            <a:bodyPr rtlCol="0" anchor="ctr"/>
            <a:lstStyle/>
            <a:p>
              <a:endParaRPr lang="en-US"/>
            </a:p>
          </p:txBody>
        </p:sp>
        <p:sp>
          <p:nvSpPr>
            <p:cNvPr id="26" name="Freeform: Shape 49">
              <a:extLst>
                <a:ext uri="{FF2B5EF4-FFF2-40B4-BE49-F238E27FC236}">
                  <a16:creationId xmlns:a16="http://schemas.microsoft.com/office/drawing/2014/main" id="{142CA0F7-48DF-954C-846F-B34AA6216D9A}"/>
                </a:ext>
              </a:extLst>
            </p:cNvPr>
            <p:cNvSpPr/>
            <p:nvPr/>
          </p:nvSpPr>
          <p:spPr>
            <a:xfrm>
              <a:off x="5250745" y="3462776"/>
              <a:ext cx="257175" cy="933450"/>
            </a:xfrm>
            <a:custGeom>
              <a:avLst/>
              <a:gdLst>
                <a:gd name="connsiteX0" fmla="*/ 7144 w 257175"/>
                <a:gd name="connsiteY0" fmla="*/ 7144 h 933450"/>
                <a:gd name="connsiteX1" fmla="*/ 252889 w 257175"/>
                <a:gd name="connsiteY1" fmla="*/ 7144 h 933450"/>
                <a:gd name="connsiteX2" fmla="*/ 252889 w 257175"/>
                <a:gd name="connsiteY2" fmla="*/ 927259 h 933450"/>
                <a:gd name="connsiteX3" fmla="*/ 7144 w 257175"/>
                <a:gd name="connsiteY3" fmla="*/ 927259 h 933450"/>
              </a:gdLst>
              <a:ahLst/>
              <a:cxnLst>
                <a:cxn ang="0">
                  <a:pos x="connsiteX0" y="connsiteY0"/>
                </a:cxn>
                <a:cxn ang="0">
                  <a:pos x="connsiteX1" y="connsiteY1"/>
                </a:cxn>
                <a:cxn ang="0">
                  <a:pos x="connsiteX2" y="connsiteY2"/>
                </a:cxn>
                <a:cxn ang="0">
                  <a:pos x="connsiteX3" y="connsiteY3"/>
                </a:cxn>
              </a:cxnLst>
              <a:rect l="l" t="t" r="r" b="b"/>
              <a:pathLst>
                <a:path w="257175" h="933450">
                  <a:moveTo>
                    <a:pt x="7144" y="7144"/>
                  </a:moveTo>
                  <a:lnTo>
                    <a:pt x="252889" y="7144"/>
                  </a:lnTo>
                  <a:lnTo>
                    <a:pt x="252889" y="927259"/>
                  </a:lnTo>
                  <a:lnTo>
                    <a:pt x="7144" y="927259"/>
                  </a:lnTo>
                  <a:close/>
                </a:path>
              </a:pathLst>
            </a:custGeom>
            <a:solidFill>
              <a:srgbClr val="FFFFFF"/>
            </a:solidFill>
            <a:ln w="9525" cap="flat">
              <a:noFill/>
              <a:prstDash val="solid"/>
              <a:miter/>
            </a:ln>
          </p:spPr>
          <p:txBody>
            <a:bodyPr rtlCol="0" anchor="ctr"/>
            <a:lstStyle/>
            <a:p>
              <a:endParaRPr lang="en-US"/>
            </a:p>
          </p:txBody>
        </p:sp>
        <p:sp>
          <p:nvSpPr>
            <p:cNvPr id="27" name="Freeform: Shape 50">
              <a:extLst>
                <a:ext uri="{FF2B5EF4-FFF2-40B4-BE49-F238E27FC236}">
                  <a16:creationId xmlns:a16="http://schemas.microsoft.com/office/drawing/2014/main" id="{53B8922E-F4EE-DC4A-A746-75CDAF700A26}"/>
                </a:ext>
              </a:extLst>
            </p:cNvPr>
            <p:cNvSpPr/>
            <p:nvPr/>
          </p:nvSpPr>
          <p:spPr>
            <a:xfrm>
              <a:off x="5605171" y="3443821"/>
              <a:ext cx="914400" cy="971550"/>
            </a:xfrm>
            <a:custGeom>
              <a:avLst/>
              <a:gdLst>
                <a:gd name="connsiteX0" fmla="*/ 914400 w 914400"/>
                <a:gd name="connsiteY0" fmla="*/ 758380 h 971550"/>
                <a:gd name="connsiteX1" fmla="*/ 498538 w 914400"/>
                <a:gd name="connsiteY1" fmla="*/ 965168 h 971550"/>
                <a:gd name="connsiteX2" fmla="*/ 7144 w 914400"/>
                <a:gd name="connsiteY2" fmla="*/ 487109 h 971550"/>
                <a:gd name="connsiteX3" fmla="*/ 500443 w 914400"/>
                <a:gd name="connsiteY3" fmla="*/ 7144 h 971550"/>
                <a:gd name="connsiteX4" fmla="*/ 886015 w 914400"/>
                <a:gd name="connsiteY4" fmla="*/ 191167 h 971550"/>
                <a:gd name="connsiteX5" fmla="*/ 712089 w 914400"/>
                <a:gd name="connsiteY5" fmla="*/ 344805 h 971550"/>
                <a:gd name="connsiteX6" fmla="*/ 500443 w 914400"/>
                <a:gd name="connsiteY6" fmla="*/ 234791 h 971550"/>
                <a:gd name="connsiteX7" fmla="*/ 252793 w 914400"/>
                <a:gd name="connsiteY7" fmla="*/ 487109 h 971550"/>
                <a:gd name="connsiteX8" fmla="*/ 506063 w 914400"/>
                <a:gd name="connsiteY8" fmla="*/ 737521 h 971550"/>
                <a:gd name="connsiteX9" fmla="*/ 725138 w 914400"/>
                <a:gd name="connsiteY9" fmla="*/ 616172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14400" h="971550">
                  <a:moveTo>
                    <a:pt x="914400" y="758380"/>
                  </a:moveTo>
                  <a:cubicBezTo>
                    <a:pt x="806672" y="902589"/>
                    <a:pt x="670560" y="965168"/>
                    <a:pt x="498538" y="965168"/>
                  </a:cubicBezTo>
                  <a:cubicBezTo>
                    <a:pt x="215074" y="965168"/>
                    <a:pt x="7144" y="752761"/>
                    <a:pt x="7144" y="487109"/>
                  </a:cubicBezTo>
                  <a:cubicBezTo>
                    <a:pt x="7144" y="219646"/>
                    <a:pt x="220694" y="7144"/>
                    <a:pt x="500443" y="7144"/>
                  </a:cubicBezTo>
                  <a:cubicBezTo>
                    <a:pt x="659225" y="7144"/>
                    <a:pt x="800957" y="81153"/>
                    <a:pt x="886015" y="191167"/>
                  </a:cubicBezTo>
                  <a:lnTo>
                    <a:pt x="712089" y="344805"/>
                  </a:lnTo>
                  <a:cubicBezTo>
                    <a:pt x="663035" y="280321"/>
                    <a:pt x="589312" y="234791"/>
                    <a:pt x="500443" y="234791"/>
                  </a:cubicBezTo>
                  <a:cubicBezTo>
                    <a:pt x="358711" y="234791"/>
                    <a:pt x="252793" y="346710"/>
                    <a:pt x="252793" y="487109"/>
                  </a:cubicBezTo>
                  <a:cubicBezTo>
                    <a:pt x="252793" y="631317"/>
                    <a:pt x="356806" y="737521"/>
                    <a:pt x="506063" y="737521"/>
                  </a:cubicBezTo>
                  <a:cubicBezTo>
                    <a:pt x="606266" y="737521"/>
                    <a:pt x="685705" y="676847"/>
                    <a:pt x="725138" y="616172"/>
                  </a:cubicBezTo>
                  <a:close/>
                </a:path>
              </a:pathLst>
            </a:custGeom>
            <a:solidFill>
              <a:srgbClr val="FFFFFF"/>
            </a:solidFill>
            <a:ln w="9525" cap="flat">
              <a:noFill/>
              <a:prstDash val="solid"/>
              <a:miter/>
            </a:ln>
          </p:spPr>
          <p:txBody>
            <a:bodyPr rtlCol="0" anchor="ctr"/>
            <a:lstStyle/>
            <a:p>
              <a:endParaRPr lang="en-US"/>
            </a:p>
          </p:txBody>
        </p:sp>
        <p:sp>
          <p:nvSpPr>
            <p:cNvPr id="28" name="Freeform: Shape 51">
              <a:extLst>
                <a:ext uri="{FF2B5EF4-FFF2-40B4-BE49-F238E27FC236}">
                  <a16:creationId xmlns:a16="http://schemas.microsoft.com/office/drawing/2014/main" id="{791EC74F-5B58-F145-90B3-A725E537C7E0}"/>
                </a:ext>
              </a:extLst>
            </p:cNvPr>
            <p:cNvSpPr/>
            <p:nvPr/>
          </p:nvSpPr>
          <p:spPr>
            <a:xfrm>
              <a:off x="6548622" y="3443821"/>
              <a:ext cx="885825" cy="971550"/>
            </a:xfrm>
            <a:custGeom>
              <a:avLst/>
              <a:gdLst>
                <a:gd name="connsiteX0" fmla="*/ 863346 w 885825"/>
                <a:gd name="connsiteY0" fmla="*/ 800195 h 971550"/>
                <a:gd name="connsiteX1" fmla="*/ 487204 w 885825"/>
                <a:gd name="connsiteY1" fmla="*/ 965168 h 971550"/>
                <a:gd name="connsiteX2" fmla="*/ 7144 w 885825"/>
                <a:gd name="connsiteY2" fmla="*/ 487109 h 971550"/>
                <a:gd name="connsiteX3" fmla="*/ 453200 w 885825"/>
                <a:gd name="connsiteY3" fmla="*/ 7144 h 971550"/>
                <a:gd name="connsiteX4" fmla="*/ 886016 w 885825"/>
                <a:gd name="connsiteY4" fmla="*/ 477679 h 971550"/>
                <a:gd name="connsiteX5" fmla="*/ 880301 w 885825"/>
                <a:gd name="connsiteY5" fmla="*/ 547878 h 971550"/>
                <a:gd name="connsiteX6" fmla="*/ 245269 w 885825"/>
                <a:gd name="connsiteY6" fmla="*/ 547878 h 971550"/>
                <a:gd name="connsiteX7" fmla="*/ 492919 w 885825"/>
                <a:gd name="connsiteY7" fmla="*/ 766001 h 971550"/>
                <a:gd name="connsiteX8" fmla="*/ 723519 w 885825"/>
                <a:gd name="connsiteY8" fmla="*/ 659797 h 971550"/>
                <a:gd name="connsiteX9" fmla="*/ 634746 w 885825"/>
                <a:gd name="connsiteY9" fmla="*/ 367570 h 971550"/>
                <a:gd name="connsiteX10" fmla="*/ 453295 w 885825"/>
                <a:gd name="connsiteY10" fmla="*/ 206312 h 971550"/>
                <a:gd name="connsiteX11" fmla="*/ 256699 w 885825"/>
                <a:gd name="connsiteY11" fmla="*/ 367570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85825" h="971550">
                  <a:moveTo>
                    <a:pt x="863346" y="800195"/>
                  </a:moveTo>
                  <a:cubicBezTo>
                    <a:pt x="774478" y="906399"/>
                    <a:pt x="628935" y="965168"/>
                    <a:pt x="487204" y="965168"/>
                  </a:cubicBezTo>
                  <a:cubicBezTo>
                    <a:pt x="213170" y="965168"/>
                    <a:pt x="7144" y="775526"/>
                    <a:pt x="7144" y="487109"/>
                  </a:cubicBezTo>
                  <a:cubicBezTo>
                    <a:pt x="7144" y="230981"/>
                    <a:pt x="180975" y="7144"/>
                    <a:pt x="453200" y="7144"/>
                  </a:cubicBezTo>
                  <a:cubicBezTo>
                    <a:pt x="706469" y="7144"/>
                    <a:pt x="886016" y="221552"/>
                    <a:pt x="886016" y="477679"/>
                  </a:cubicBezTo>
                  <a:cubicBezTo>
                    <a:pt x="886156" y="501200"/>
                    <a:pt x="884244" y="524689"/>
                    <a:pt x="880301" y="547878"/>
                  </a:cubicBezTo>
                  <a:lnTo>
                    <a:pt x="245269" y="547878"/>
                  </a:lnTo>
                  <a:cubicBezTo>
                    <a:pt x="258509" y="676847"/>
                    <a:pt x="362426" y="766001"/>
                    <a:pt x="492919" y="766001"/>
                  </a:cubicBezTo>
                  <a:cubicBezTo>
                    <a:pt x="596836" y="766001"/>
                    <a:pt x="679990" y="707231"/>
                    <a:pt x="723519" y="659797"/>
                  </a:cubicBezTo>
                  <a:close/>
                  <a:moveTo>
                    <a:pt x="634746" y="367570"/>
                  </a:moveTo>
                  <a:cubicBezTo>
                    <a:pt x="623679" y="275700"/>
                    <a:pt x="545829" y="206513"/>
                    <a:pt x="453295" y="206312"/>
                  </a:cubicBezTo>
                  <a:cubicBezTo>
                    <a:pt x="351187" y="206312"/>
                    <a:pt x="268034" y="284131"/>
                    <a:pt x="256699" y="367570"/>
                  </a:cubicBezTo>
                  <a:close/>
                </a:path>
              </a:pathLst>
            </a:custGeom>
            <a:solidFill>
              <a:srgbClr val="FFFFFF"/>
            </a:solidFill>
            <a:ln w="9525" cap="flat">
              <a:noFill/>
              <a:prstDash val="solid"/>
              <a:miter/>
            </a:ln>
          </p:spPr>
          <p:txBody>
            <a:bodyPr rtlCol="0" anchor="ctr"/>
            <a:lstStyle/>
            <a:p>
              <a:endParaRPr lang="en-US"/>
            </a:p>
          </p:txBody>
        </p:sp>
        <p:sp>
          <p:nvSpPr>
            <p:cNvPr id="29" name="Freeform: Shape 52">
              <a:extLst>
                <a:ext uri="{FF2B5EF4-FFF2-40B4-BE49-F238E27FC236}">
                  <a16:creationId xmlns:a16="http://schemas.microsoft.com/office/drawing/2014/main" id="{ADFBD02A-BE75-6443-AF59-76FF83579676}"/>
                </a:ext>
              </a:extLst>
            </p:cNvPr>
            <p:cNvSpPr/>
            <p:nvPr/>
          </p:nvSpPr>
          <p:spPr>
            <a:xfrm>
              <a:off x="7525125" y="3443819"/>
              <a:ext cx="914400" cy="952500"/>
            </a:xfrm>
            <a:custGeom>
              <a:avLst/>
              <a:gdLst>
                <a:gd name="connsiteX0" fmla="*/ 7144 w 914400"/>
                <a:gd name="connsiteY0" fmla="*/ 946216 h 952500"/>
                <a:gd name="connsiteX1" fmla="*/ 7144 w 914400"/>
                <a:gd name="connsiteY1" fmla="*/ 26101 h 952500"/>
                <a:gd name="connsiteX2" fmla="*/ 243459 w 914400"/>
                <a:gd name="connsiteY2" fmla="*/ 26101 h 952500"/>
                <a:gd name="connsiteX3" fmla="*/ 243459 w 914400"/>
                <a:gd name="connsiteY3" fmla="*/ 100110 h 952500"/>
                <a:gd name="connsiteX4" fmla="*/ 502348 w 914400"/>
                <a:gd name="connsiteY4" fmla="*/ 7146 h 952500"/>
                <a:gd name="connsiteX5" fmla="*/ 819912 w 914400"/>
                <a:gd name="connsiteY5" fmla="*/ 155069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631 h 952500"/>
                <a:gd name="connsiteX10" fmla="*/ 613886 w 914400"/>
                <a:gd name="connsiteY10" fmla="*/ 286038 h 952500"/>
                <a:gd name="connsiteX11" fmla="*/ 475869 w 914400"/>
                <a:gd name="connsiteY11" fmla="*/ 234794 h 952500"/>
                <a:gd name="connsiteX12" fmla="*/ 252889 w 914400"/>
                <a:gd name="connsiteY12" fmla="*/ 348617 h 952500"/>
                <a:gd name="connsiteX13" fmla="*/ 252889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459" y="26101"/>
                  </a:lnTo>
                  <a:lnTo>
                    <a:pt x="243459" y="100110"/>
                  </a:lnTo>
                  <a:cubicBezTo>
                    <a:pt x="316186" y="39725"/>
                    <a:pt x="407821" y="6820"/>
                    <a:pt x="502348" y="7146"/>
                  </a:cubicBezTo>
                  <a:cubicBezTo>
                    <a:pt x="624925" y="6813"/>
                    <a:pt x="741299" y="61021"/>
                    <a:pt x="819912" y="155069"/>
                  </a:cubicBezTo>
                  <a:cubicBezTo>
                    <a:pt x="880396" y="227174"/>
                    <a:pt x="914400" y="320138"/>
                    <a:pt x="914400" y="477681"/>
                  </a:cubicBezTo>
                  <a:lnTo>
                    <a:pt x="914400" y="946216"/>
                  </a:lnTo>
                  <a:lnTo>
                    <a:pt x="668655" y="946216"/>
                  </a:lnTo>
                  <a:lnTo>
                    <a:pt x="668655" y="458631"/>
                  </a:lnTo>
                  <a:cubicBezTo>
                    <a:pt x="668655" y="367572"/>
                    <a:pt x="647890" y="320138"/>
                    <a:pt x="613886" y="286038"/>
                  </a:cubicBezTo>
                  <a:cubicBezTo>
                    <a:pt x="581692" y="253748"/>
                    <a:pt x="532638" y="234794"/>
                    <a:pt x="475869" y="234794"/>
                  </a:cubicBezTo>
                  <a:cubicBezTo>
                    <a:pt x="371951" y="234794"/>
                    <a:pt x="286893" y="301469"/>
                    <a:pt x="252889" y="348617"/>
                  </a:cubicBezTo>
                  <a:lnTo>
                    <a:pt x="252889" y="946216"/>
                  </a:lnTo>
                  <a:close/>
                </a:path>
              </a:pathLst>
            </a:custGeom>
            <a:solidFill>
              <a:srgbClr val="FFFFFF"/>
            </a:solidFill>
            <a:ln w="9525" cap="flat">
              <a:noFill/>
              <a:prstDash val="solid"/>
              <a:miter/>
            </a:ln>
          </p:spPr>
          <p:txBody>
            <a:bodyPr rtlCol="0" anchor="ctr"/>
            <a:lstStyle/>
            <a:p>
              <a:endParaRPr lang="en-US"/>
            </a:p>
          </p:txBody>
        </p:sp>
        <p:sp>
          <p:nvSpPr>
            <p:cNvPr id="30" name="Freeform: Shape 53">
              <a:extLst>
                <a:ext uri="{FF2B5EF4-FFF2-40B4-BE49-F238E27FC236}">
                  <a16:creationId xmlns:a16="http://schemas.microsoft.com/office/drawing/2014/main" id="{42A5382F-9CFF-AF4A-B3CE-24DF58ECEE3E}"/>
                </a:ext>
              </a:extLst>
            </p:cNvPr>
            <p:cNvSpPr/>
            <p:nvPr/>
          </p:nvSpPr>
          <p:spPr>
            <a:xfrm>
              <a:off x="8526174" y="3443812"/>
              <a:ext cx="1076325" cy="971550"/>
            </a:xfrm>
            <a:custGeom>
              <a:avLst/>
              <a:gdLst>
                <a:gd name="connsiteX0" fmla="*/ 546001 w 1076325"/>
                <a:gd name="connsiteY0" fmla="*/ 7153 h 971550"/>
                <a:gd name="connsiteX1" fmla="*/ 7172 w 1076325"/>
                <a:gd name="connsiteY1" fmla="*/ 540553 h 971550"/>
                <a:gd name="connsiteX2" fmla="*/ 175383 w 1076325"/>
                <a:gd name="connsiteY2" fmla="*/ 936412 h 971550"/>
                <a:gd name="connsiteX3" fmla="*/ 313591 w 1076325"/>
                <a:gd name="connsiteY3" fmla="*/ 943746 h 971550"/>
                <a:gd name="connsiteX4" fmla="*/ 772220 w 1076325"/>
                <a:gd name="connsiteY4" fmla="*/ 943746 h 971550"/>
                <a:gd name="connsiteX5" fmla="*/ 911190 w 1076325"/>
                <a:gd name="connsiteY5" fmla="*/ 935650 h 971550"/>
                <a:gd name="connsiteX6" fmla="*/ 930707 w 1076325"/>
                <a:gd name="connsiteY6" fmla="*/ 174823 h 971550"/>
                <a:gd name="connsiteX7" fmla="*/ 546001 w 1076325"/>
                <a:gd name="connsiteY7" fmla="*/ 7343 h 971550"/>
                <a:gd name="connsiteX8" fmla="*/ 542858 w 1076325"/>
                <a:gd name="connsiteY8" fmla="*/ 814016 h 971550"/>
                <a:gd name="connsiteX9" fmla="*/ 275015 w 1076325"/>
                <a:gd name="connsiteY9" fmla="*/ 546173 h 971550"/>
                <a:gd name="connsiteX10" fmla="*/ 542858 w 1076325"/>
                <a:gd name="connsiteY10" fmla="*/ 275663 h 971550"/>
                <a:gd name="connsiteX11" fmla="*/ 810701 w 1076325"/>
                <a:gd name="connsiteY11" fmla="*/ 545601 h 971550"/>
                <a:gd name="connsiteX12" fmla="*/ 542858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1" y="7153"/>
                  </a:moveTo>
                  <a:cubicBezTo>
                    <a:pt x="252441" y="5438"/>
                    <a:pt x="9553" y="245278"/>
                    <a:pt x="7172" y="540553"/>
                  </a:cubicBezTo>
                  <a:cubicBezTo>
                    <a:pt x="5643" y="690178"/>
                    <a:pt x="66611" y="833656"/>
                    <a:pt x="175383" y="936412"/>
                  </a:cubicBezTo>
                  <a:cubicBezTo>
                    <a:pt x="213333" y="972621"/>
                    <a:pt x="272022" y="975735"/>
                    <a:pt x="313591" y="943746"/>
                  </a:cubicBezTo>
                  <a:cubicBezTo>
                    <a:pt x="449675" y="842412"/>
                    <a:pt x="636136" y="842412"/>
                    <a:pt x="772220" y="943746"/>
                  </a:cubicBezTo>
                  <a:cubicBezTo>
                    <a:pt x="814152" y="975848"/>
                    <a:pt x="873269" y="972404"/>
                    <a:pt x="911190" y="935650"/>
                  </a:cubicBezTo>
                  <a:cubicBezTo>
                    <a:pt x="1126676" y="730943"/>
                    <a:pt x="1135414" y="390309"/>
                    <a:pt x="930707" y="174823"/>
                  </a:cubicBezTo>
                  <a:cubicBezTo>
                    <a:pt x="830412" y="69248"/>
                    <a:pt x="691614" y="8822"/>
                    <a:pt x="546001" y="7343"/>
                  </a:cubicBezTo>
                  <a:moveTo>
                    <a:pt x="542858" y="814016"/>
                  </a:moveTo>
                  <a:cubicBezTo>
                    <a:pt x="383885" y="814016"/>
                    <a:pt x="275015" y="694286"/>
                    <a:pt x="275015" y="546173"/>
                  </a:cubicBezTo>
                  <a:cubicBezTo>
                    <a:pt x="275015" y="398059"/>
                    <a:pt x="383885" y="275663"/>
                    <a:pt x="542858" y="275663"/>
                  </a:cubicBezTo>
                  <a:cubicBezTo>
                    <a:pt x="701830" y="275663"/>
                    <a:pt x="810701" y="397392"/>
                    <a:pt x="810701" y="545601"/>
                  </a:cubicBezTo>
                  <a:cubicBezTo>
                    <a:pt x="810701" y="693810"/>
                    <a:pt x="701925" y="813825"/>
                    <a:pt x="542858" y="813825"/>
                  </a:cubicBezTo>
                </a:path>
              </a:pathLst>
            </a:custGeom>
            <a:solidFill>
              <a:srgbClr val="81B5A0"/>
            </a:solidFill>
            <a:ln w="9525" cap="flat">
              <a:noFill/>
              <a:prstDash val="solid"/>
              <a:miter/>
            </a:ln>
          </p:spPr>
          <p:txBody>
            <a:bodyPr rtlCol="0" anchor="ctr"/>
            <a:lstStyle/>
            <a:p>
              <a:endParaRPr lang="en-US"/>
            </a:p>
          </p:txBody>
        </p:sp>
        <p:sp>
          <p:nvSpPr>
            <p:cNvPr id="31" name="Freeform: Shape 54">
              <a:extLst>
                <a:ext uri="{FF2B5EF4-FFF2-40B4-BE49-F238E27FC236}">
                  <a16:creationId xmlns:a16="http://schemas.microsoft.com/office/drawing/2014/main" id="{402F503A-9327-0542-B507-5AA6361FDE59}"/>
                </a:ext>
              </a:extLst>
            </p:cNvPr>
            <p:cNvSpPr/>
            <p:nvPr/>
          </p:nvSpPr>
          <p:spPr>
            <a:xfrm>
              <a:off x="9536043" y="3462776"/>
              <a:ext cx="1495425" cy="933450"/>
            </a:xfrm>
            <a:custGeom>
              <a:avLst/>
              <a:gdLst>
                <a:gd name="connsiteX0" fmla="*/ 555021 w 1495425"/>
                <a:gd name="connsiteY0" fmla="*/ 927259 h 933450"/>
                <a:gd name="connsiteX1" fmla="*/ 372046 w 1495425"/>
                <a:gd name="connsiteY1" fmla="*/ 927259 h 933450"/>
                <a:gd name="connsiteX2" fmla="*/ 7144 w 1495425"/>
                <a:gd name="connsiteY2" fmla="*/ 7144 h 933450"/>
                <a:gd name="connsiteX3" fmla="*/ 252413 w 1495425"/>
                <a:gd name="connsiteY3" fmla="*/ 7144 h 933450"/>
                <a:gd name="connsiteX4" fmla="*/ 452438 w 1495425"/>
                <a:gd name="connsiteY4" fmla="*/ 533019 h 933450"/>
                <a:gd name="connsiteX5" fmla="*/ 648652 w 1495425"/>
                <a:gd name="connsiteY5" fmla="*/ 7144 h 933450"/>
                <a:gd name="connsiteX6" fmla="*/ 853726 w 1495425"/>
                <a:gd name="connsiteY6" fmla="*/ 7144 h 933450"/>
                <a:gd name="connsiteX7" fmla="*/ 1048131 w 1495425"/>
                <a:gd name="connsiteY7" fmla="*/ 533019 h 933450"/>
                <a:gd name="connsiteX8" fmla="*/ 1249966 w 1495425"/>
                <a:gd name="connsiteY8" fmla="*/ 7144 h 933450"/>
                <a:gd name="connsiteX9" fmla="*/ 1495329 w 1495425"/>
                <a:gd name="connsiteY9" fmla="*/ 7144 h 933450"/>
                <a:gd name="connsiteX10" fmla="*/ 1130427 w 1495425"/>
                <a:gd name="connsiteY10" fmla="*/ 927259 h 933450"/>
                <a:gd name="connsiteX11" fmla="*/ 947356 w 1495425"/>
                <a:gd name="connsiteY11" fmla="*/ 927259 h 933450"/>
                <a:gd name="connsiteX12" fmla="*/ 751237 w 1495425"/>
                <a:gd name="connsiteY12" fmla="*/ 403384 h 933450"/>
                <a:gd name="connsiteX13" fmla="*/ 555021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021" y="927259"/>
                  </a:moveTo>
                  <a:lnTo>
                    <a:pt x="372046" y="927259"/>
                  </a:lnTo>
                  <a:lnTo>
                    <a:pt x="7144" y="7144"/>
                  </a:lnTo>
                  <a:lnTo>
                    <a:pt x="252413" y="7144"/>
                  </a:lnTo>
                  <a:lnTo>
                    <a:pt x="452438" y="533019"/>
                  </a:lnTo>
                  <a:lnTo>
                    <a:pt x="648652" y="7144"/>
                  </a:lnTo>
                  <a:lnTo>
                    <a:pt x="853726" y="7144"/>
                  </a:lnTo>
                  <a:lnTo>
                    <a:pt x="1048131" y="533019"/>
                  </a:lnTo>
                  <a:lnTo>
                    <a:pt x="1249966" y="7144"/>
                  </a:lnTo>
                  <a:lnTo>
                    <a:pt x="1495329" y="7144"/>
                  </a:lnTo>
                  <a:lnTo>
                    <a:pt x="1130427" y="927259"/>
                  </a:lnTo>
                  <a:lnTo>
                    <a:pt x="947356" y="927259"/>
                  </a:lnTo>
                  <a:lnTo>
                    <a:pt x="751237" y="403384"/>
                  </a:lnTo>
                  <a:lnTo>
                    <a:pt x="555021" y="927259"/>
                  </a:lnTo>
                  <a:close/>
                </a:path>
              </a:pathLst>
            </a:custGeom>
            <a:solidFill>
              <a:srgbClr val="FFFFFF"/>
            </a:solidFill>
            <a:ln w="9525" cap="flat">
              <a:noFill/>
              <a:prstDash val="solid"/>
              <a:miter/>
            </a:ln>
          </p:spPr>
          <p:txBody>
            <a:bodyPr rtlCol="0" anchor="ctr"/>
            <a:lstStyle/>
            <a:p>
              <a:endParaRPr lang="en-US"/>
            </a:p>
          </p:txBody>
        </p:sp>
        <p:sp>
          <p:nvSpPr>
            <p:cNvPr id="32" name="Freeform: Shape 55">
              <a:extLst>
                <a:ext uri="{FF2B5EF4-FFF2-40B4-BE49-F238E27FC236}">
                  <a16:creationId xmlns:a16="http://schemas.microsoft.com/office/drawing/2014/main" id="{533E97EF-B243-6148-9DE0-C0732AD11F35}"/>
                </a:ext>
              </a:extLst>
            </p:cNvPr>
            <p:cNvSpPr/>
            <p:nvPr/>
          </p:nvSpPr>
          <p:spPr>
            <a:xfrm>
              <a:off x="10805153" y="4266020"/>
              <a:ext cx="95250" cy="123825"/>
            </a:xfrm>
            <a:custGeom>
              <a:avLst/>
              <a:gdLst>
                <a:gd name="connsiteX0" fmla="*/ 91441 w 95250"/>
                <a:gd name="connsiteY0" fmla="*/ 7144 h 123825"/>
                <a:gd name="connsiteX1" fmla="*/ 91441 w 95250"/>
                <a:gd name="connsiteY1" fmla="*/ 27242 h 123825"/>
                <a:gd name="connsiteX2" fmla="*/ 60580 w 95250"/>
                <a:gd name="connsiteY2" fmla="*/ 27242 h 123825"/>
                <a:gd name="connsiteX3" fmla="*/ 60580 w 95250"/>
                <a:gd name="connsiteY3" fmla="*/ 124015 h 123825"/>
                <a:gd name="connsiteX4" fmla="*/ 38006 w 95250"/>
                <a:gd name="connsiteY4" fmla="*/ 124015 h 123825"/>
                <a:gd name="connsiteX5" fmla="*/ 38006 w 95250"/>
                <a:gd name="connsiteY5" fmla="*/ 27242 h 123825"/>
                <a:gd name="connsiteX6" fmla="*/ 7144 w 95250"/>
                <a:gd name="connsiteY6" fmla="*/ 27242 h 123825"/>
                <a:gd name="connsiteX7" fmla="*/ 7144 w 95250"/>
                <a:gd name="connsiteY7" fmla="*/ 7144 h 123825"/>
                <a:gd name="connsiteX8" fmla="*/ 91441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441" y="7144"/>
                  </a:moveTo>
                  <a:lnTo>
                    <a:pt x="91441" y="27242"/>
                  </a:lnTo>
                  <a:lnTo>
                    <a:pt x="60580" y="27242"/>
                  </a:lnTo>
                  <a:lnTo>
                    <a:pt x="60580" y="124015"/>
                  </a:lnTo>
                  <a:lnTo>
                    <a:pt x="38006" y="124015"/>
                  </a:lnTo>
                  <a:lnTo>
                    <a:pt x="38006" y="27242"/>
                  </a:lnTo>
                  <a:lnTo>
                    <a:pt x="7144" y="27242"/>
                  </a:lnTo>
                  <a:lnTo>
                    <a:pt x="7144" y="7144"/>
                  </a:lnTo>
                  <a:lnTo>
                    <a:pt x="91441" y="7144"/>
                  </a:lnTo>
                  <a:close/>
                </a:path>
              </a:pathLst>
            </a:custGeom>
            <a:solidFill>
              <a:srgbClr val="FFFFFF"/>
            </a:solidFill>
            <a:ln w="9525" cap="flat">
              <a:noFill/>
              <a:prstDash val="solid"/>
              <a:miter/>
            </a:ln>
          </p:spPr>
          <p:txBody>
            <a:bodyPr rtlCol="0" anchor="ctr"/>
            <a:lstStyle/>
            <a:p>
              <a:endParaRPr lang="en-US"/>
            </a:p>
          </p:txBody>
        </p:sp>
        <p:sp>
          <p:nvSpPr>
            <p:cNvPr id="33" name="Freeform: Shape 56">
              <a:extLst>
                <a:ext uri="{FF2B5EF4-FFF2-40B4-BE49-F238E27FC236}">
                  <a16:creationId xmlns:a16="http://schemas.microsoft.com/office/drawing/2014/main" id="{1CA9E413-4F7B-D34D-A0CC-EB8F9E6D9FB8}"/>
                </a:ext>
              </a:extLst>
            </p:cNvPr>
            <p:cNvSpPr/>
            <p:nvPr/>
          </p:nvSpPr>
          <p:spPr>
            <a:xfrm>
              <a:off x="10907357" y="4266020"/>
              <a:ext cx="123825" cy="123825"/>
            </a:xfrm>
            <a:custGeom>
              <a:avLst/>
              <a:gdLst>
                <a:gd name="connsiteX0" fmla="*/ 65532 w 123825"/>
                <a:gd name="connsiteY0" fmla="*/ 77152 h 123825"/>
                <a:gd name="connsiteX1" fmla="*/ 108109 w 123825"/>
                <a:gd name="connsiteY1" fmla="*/ 7144 h 123825"/>
                <a:gd name="connsiteX2" fmla="*/ 124015 w 123825"/>
                <a:gd name="connsiteY2" fmla="*/ 7144 h 123825"/>
                <a:gd name="connsiteX3" fmla="*/ 124015 w 123825"/>
                <a:gd name="connsiteY3" fmla="*/ 124015 h 123825"/>
                <a:gd name="connsiteX4" fmla="*/ 101440 w 123825"/>
                <a:gd name="connsiteY4" fmla="*/ 124015 h 123825"/>
                <a:gd name="connsiteX5" fmla="*/ 101440 w 123825"/>
                <a:gd name="connsiteY5" fmla="*/ 58960 h 123825"/>
                <a:gd name="connsiteX6" fmla="*/ 73342 w 123825"/>
                <a:gd name="connsiteY6" fmla="*/ 104870 h 123825"/>
                <a:gd name="connsiteX7" fmla="*/ 57721 w 123825"/>
                <a:gd name="connsiteY7" fmla="*/ 104870 h 123825"/>
                <a:gd name="connsiteX8" fmla="*/ 29623 w 123825"/>
                <a:gd name="connsiteY8" fmla="*/ 58960 h 123825"/>
                <a:gd name="connsiteX9" fmla="*/ 29623 w 123825"/>
                <a:gd name="connsiteY9" fmla="*/ 124015 h 123825"/>
                <a:gd name="connsiteX10" fmla="*/ 7144 w 123825"/>
                <a:gd name="connsiteY10" fmla="*/ 124015 h 123825"/>
                <a:gd name="connsiteX11" fmla="*/ 7144 w 123825"/>
                <a:gd name="connsiteY11" fmla="*/ 7144 h 123825"/>
                <a:gd name="connsiteX12" fmla="*/ 22954 w 123825"/>
                <a:gd name="connsiteY12" fmla="*/ 7144 h 123825"/>
                <a:gd name="connsiteX13" fmla="*/ 65532 w 123825"/>
                <a:gd name="connsiteY13" fmla="*/ 77152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532" y="77152"/>
                  </a:moveTo>
                  <a:lnTo>
                    <a:pt x="108109" y="7144"/>
                  </a:lnTo>
                  <a:lnTo>
                    <a:pt x="124015" y="7144"/>
                  </a:lnTo>
                  <a:lnTo>
                    <a:pt x="124015" y="124015"/>
                  </a:lnTo>
                  <a:lnTo>
                    <a:pt x="101440" y="124015"/>
                  </a:lnTo>
                  <a:lnTo>
                    <a:pt x="101440" y="58960"/>
                  </a:lnTo>
                  <a:lnTo>
                    <a:pt x="73342" y="104870"/>
                  </a:lnTo>
                  <a:lnTo>
                    <a:pt x="57721" y="104870"/>
                  </a:lnTo>
                  <a:lnTo>
                    <a:pt x="29623" y="58960"/>
                  </a:lnTo>
                  <a:lnTo>
                    <a:pt x="29623" y="124015"/>
                  </a:lnTo>
                  <a:lnTo>
                    <a:pt x="7144" y="124015"/>
                  </a:lnTo>
                  <a:lnTo>
                    <a:pt x="7144" y="7144"/>
                  </a:lnTo>
                  <a:lnTo>
                    <a:pt x="22954" y="7144"/>
                  </a:lnTo>
                  <a:lnTo>
                    <a:pt x="65532" y="77152"/>
                  </a:lnTo>
                  <a:close/>
                </a:path>
              </a:pathLst>
            </a:custGeom>
            <a:solidFill>
              <a:srgbClr val="FFFFFF"/>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312547272"/>
      </p:ext>
    </p:extLst>
  </p:cSld>
  <p:clrMapOvr>
    <a:masterClrMapping/>
  </p:clrMapOvr>
  <p:hf sldNum="0" hdr="0" ftr="0" dt="0"/>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Opening">
    <p:bg bwMode="gray">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5311853"/>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Do not use">
    <p:spTree>
      <p:nvGrpSpPr>
        <p:cNvPr id="1" name=""/>
        <p:cNvGrpSpPr/>
        <p:nvPr/>
      </p:nvGrpSpPr>
      <p:grpSpPr>
        <a:xfrm>
          <a:off x="0" y="0"/>
          <a:ext cx="0" cy="0"/>
          <a:chOff x="0" y="0"/>
          <a:chExt cx="0" cy="0"/>
        </a:xfrm>
      </p:grpSpPr>
      <p:sp>
        <p:nvSpPr>
          <p:cNvPr id="3" name="Rectangle 2"/>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4" name="TextBox 3"/>
          <p:cNvSpPr txBox="1"/>
          <p:nvPr/>
        </p:nvSpPr>
        <p:spPr bwMode="gray">
          <a:xfrm>
            <a:off x="1453956" y="3244335"/>
            <a:ext cx="9280920" cy="1200072"/>
          </a:xfrm>
          <a:prstGeom prst="rect">
            <a:avLst/>
          </a:prstGeom>
          <a:noFill/>
        </p:spPr>
        <p:txBody>
          <a:bodyPr wrap="square" rtlCol="0">
            <a:spAutoFit/>
          </a:bodyPr>
          <a:lstStyle/>
          <a:p>
            <a:pPr algn="ctr"/>
            <a:r>
              <a:rPr lang="en-US" sz="3599">
                <a:solidFill>
                  <a:srgbClr val="FFFFFF"/>
                </a:solidFill>
              </a:rPr>
              <a:t>Do</a:t>
            </a:r>
            <a:r>
              <a:rPr lang="en-US" sz="3599" baseline="0">
                <a:solidFill>
                  <a:srgbClr val="FFFFFF"/>
                </a:solidFill>
              </a:rPr>
              <a:t> not use this layout. For visual reference in layout masters only.</a:t>
            </a:r>
            <a:endParaRPr lang="en-US" sz="3599">
              <a:solidFill>
                <a:srgbClr val="FFFFFF"/>
              </a:solidFill>
            </a:endParaRPr>
          </a:p>
        </p:txBody>
      </p:sp>
      <p:sp>
        <p:nvSpPr>
          <p:cNvPr id="5" name="Rectangle 4"/>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6" name="TextBox 5"/>
          <p:cNvSpPr txBox="1"/>
          <p:nvPr/>
        </p:nvSpPr>
        <p:spPr bwMode="gray">
          <a:xfrm>
            <a:off x="1453956" y="3244335"/>
            <a:ext cx="9280920" cy="1200072"/>
          </a:xfrm>
          <a:prstGeom prst="rect">
            <a:avLst/>
          </a:prstGeom>
          <a:noFill/>
        </p:spPr>
        <p:txBody>
          <a:bodyPr wrap="square" rtlCol="0">
            <a:spAutoFit/>
          </a:bodyPr>
          <a:lstStyle/>
          <a:p>
            <a:pPr algn="ctr"/>
            <a:r>
              <a:rPr lang="en-US" sz="3599">
                <a:solidFill>
                  <a:srgbClr val="FFFFFF"/>
                </a:solidFill>
              </a:rPr>
              <a:t>Do</a:t>
            </a:r>
            <a:r>
              <a:rPr lang="en-US" sz="3599" baseline="0">
                <a:solidFill>
                  <a:srgbClr val="FFFFFF"/>
                </a:solidFill>
              </a:rPr>
              <a:t> not use this layout. For visual reference in layout masters only.</a:t>
            </a:r>
            <a:endParaRPr lang="en-US" sz="3599">
              <a:solidFill>
                <a:srgbClr val="FFFFFF"/>
              </a:solidFill>
            </a:endParaRPr>
          </a:p>
        </p:txBody>
      </p:sp>
      <p:sp>
        <p:nvSpPr>
          <p:cNvPr id="7" name="Rectangle 6"/>
          <p:cNvSpPr/>
          <p:nvPr/>
        </p:nvSpPr>
        <p:spPr bwMode="gray">
          <a:xfrm>
            <a:off x="0" y="0"/>
            <a:ext cx="12188825" cy="6858000"/>
          </a:xfrm>
          <a:prstGeom prst="rect">
            <a:avLst/>
          </a:prstGeom>
          <a:solidFill>
            <a:srgbClr val="D1232B"/>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04" tIns="45702" rIns="91404" bIns="45702" numCol="1" spcCol="0" rtlCol="0" fromWordArt="0" anchor="ctr" anchorCtr="0" forceAA="0" compatLnSpc="1">
            <a:prstTxWarp prst="textNoShape">
              <a:avLst/>
            </a:prstTxWarp>
            <a:noAutofit/>
          </a:bodyPr>
          <a:lstStyle/>
          <a:p>
            <a:pPr lvl="0" algn="ctr"/>
            <a:endParaRPr lang="en-US" sz="3599"/>
          </a:p>
        </p:txBody>
      </p:sp>
      <p:sp>
        <p:nvSpPr>
          <p:cNvPr id="8" name="TextBox 7"/>
          <p:cNvSpPr txBox="1"/>
          <p:nvPr/>
        </p:nvSpPr>
        <p:spPr bwMode="gray">
          <a:xfrm>
            <a:off x="1453956" y="3244335"/>
            <a:ext cx="9280920" cy="1200072"/>
          </a:xfrm>
          <a:prstGeom prst="rect">
            <a:avLst/>
          </a:prstGeom>
          <a:noFill/>
        </p:spPr>
        <p:txBody>
          <a:bodyPr wrap="square" rtlCol="0">
            <a:spAutoFit/>
          </a:bodyPr>
          <a:lstStyle/>
          <a:p>
            <a:pPr algn="ctr"/>
            <a:r>
              <a:rPr lang="en-US" sz="3599">
                <a:solidFill>
                  <a:srgbClr val="FFFFFF"/>
                </a:solidFill>
              </a:rPr>
              <a:t>Do</a:t>
            </a:r>
            <a:r>
              <a:rPr lang="en-US" sz="3599" baseline="0">
                <a:solidFill>
                  <a:srgbClr val="FFFFFF"/>
                </a:solidFill>
              </a:rPr>
              <a:t> not use this layout. For visual reference in layout masters only.</a:t>
            </a:r>
            <a:endParaRPr lang="en-US" sz="3599">
              <a:solidFill>
                <a:srgbClr val="FFFFFF"/>
              </a:solidFill>
            </a:endParaRPr>
          </a:p>
        </p:txBody>
      </p:sp>
    </p:spTree>
  </p:cSld>
  <p:clrMapOvr>
    <a:masterClrMapping/>
  </p:clrMapOvr>
  <p:transition>
    <p:fade/>
  </p:transition>
  <p:hf sldNum="0" hdr="0" ftr="0" dt="0"/>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Cover_1">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2F2CBBA4-134C-C045-BC7B-AE85DD453144}"/>
              </a:ext>
            </a:extLst>
          </p:cNvPr>
          <p:cNvSpPr/>
          <p:nvPr userDrawn="1"/>
        </p:nvSpPr>
        <p:spPr bwMode="white">
          <a:xfrm>
            <a:off x="639081" y="6054725"/>
            <a:ext cx="876898" cy="34967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lnSpc>
                <a:spcPct val="100000"/>
              </a:lnSpc>
            </a:pPr>
            <a:endParaRPr lang="en-US"/>
          </a:p>
        </p:txBody>
      </p:sp>
      <p:pic>
        <p:nvPicPr>
          <p:cNvPr id="6" name="Picture 5" descr="A picture containing drawing, light&#10;&#10;Description automatically generated">
            <a:extLst>
              <a:ext uri="{FF2B5EF4-FFF2-40B4-BE49-F238E27FC236}">
                <a16:creationId xmlns:a16="http://schemas.microsoft.com/office/drawing/2014/main" id="{7C09EA89-7FF3-5B4D-BB5D-5107958535F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invGray">
          <a:xfrm>
            <a:off x="684213" y="470851"/>
            <a:ext cx="1601787" cy="460153"/>
          </a:xfrm>
          <a:prstGeom prst="rect">
            <a:avLst/>
          </a:prstGeom>
        </p:spPr>
      </p:pic>
      <p:sp>
        <p:nvSpPr>
          <p:cNvPr id="48" name="Title 47">
            <a:extLst>
              <a:ext uri="{FF2B5EF4-FFF2-40B4-BE49-F238E27FC236}">
                <a16:creationId xmlns:a16="http://schemas.microsoft.com/office/drawing/2014/main" id="{4589C02F-442A-0542-9D03-7E040DDACB47}"/>
              </a:ext>
            </a:extLst>
          </p:cNvPr>
          <p:cNvSpPr>
            <a:spLocks noGrp="1"/>
          </p:cNvSpPr>
          <p:nvPr userDrawn="1">
            <p:ph type="title"/>
          </p:nvPr>
        </p:nvSpPr>
        <p:spPr>
          <a:xfrm>
            <a:off x="676275" y="2209984"/>
            <a:ext cx="9375775" cy="1325880"/>
          </a:xfrm>
        </p:spPr>
        <p:txBody>
          <a:bodyPr anchor="b">
            <a:noAutofit/>
          </a:bodyPr>
          <a:lstStyle>
            <a:lvl1pPr>
              <a:lnSpc>
                <a:spcPct val="100000"/>
              </a:lnSpc>
              <a:defRPr sz="4500">
                <a:solidFill>
                  <a:schemeClr val="bg1"/>
                </a:solidFill>
              </a:defRPr>
            </a:lvl1pPr>
          </a:lstStyle>
          <a:p>
            <a:r>
              <a:rPr lang="en-GB"/>
              <a:t>Click to edit Master title style</a:t>
            </a:r>
            <a:endParaRPr lang="en-US" dirty="0"/>
          </a:p>
        </p:txBody>
      </p:sp>
      <p:sp>
        <p:nvSpPr>
          <p:cNvPr id="50" name="Text Placeholder 49">
            <a:extLst>
              <a:ext uri="{FF2B5EF4-FFF2-40B4-BE49-F238E27FC236}">
                <a16:creationId xmlns:a16="http://schemas.microsoft.com/office/drawing/2014/main" id="{DD2D2BCA-78AE-5743-9F8D-A3743719CCC9}"/>
              </a:ext>
            </a:extLst>
          </p:cNvPr>
          <p:cNvSpPr>
            <a:spLocks noGrp="1"/>
          </p:cNvSpPr>
          <p:nvPr userDrawn="1">
            <p:ph type="body" sz="quarter" idx="10"/>
          </p:nvPr>
        </p:nvSpPr>
        <p:spPr>
          <a:xfrm>
            <a:off x="676275" y="3509010"/>
            <a:ext cx="9375775" cy="658813"/>
          </a:xfrm>
        </p:spPr>
        <p:txBody>
          <a:bodyPr anchor="t">
            <a:noAutofit/>
          </a:bodyPr>
          <a:lstStyle>
            <a:lvl1pPr marL="0" indent="0">
              <a:lnSpc>
                <a:spcPct val="100000"/>
              </a:lnSpc>
              <a:spcBef>
                <a:spcPts val="0"/>
              </a:spcBef>
              <a:buFontTx/>
              <a:buNone/>
              <a:defRPr sz="2400">
                <a:solidFill>
                  <a:schemeClr val="bg1"/>
                </a:solidFill>
              </a:defRPr>
            </a:lvl1pPr>
            <a:lvl2pPr marL="457200" indent="0">
              <a:buFontTx/>
              <a:buNone/>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p:txBody>
      </p:sp>
      <p:grpSp>
        <p:nvGrpSpPr>
          <p:cNvPr id="7" name="Group 6">
            <a:extLst>
              <a:ext uri="{FF2B5EF4-FFF2-40B4-BE49-F238E27FC236}">
                <a16:creationId xmlns:a16="http://schemas.microsoft.com/office/drawing/2014/main" id="{6852C8F0-867A-4B8D-8DCE-E0C33E8E6436}"/>
              </a:ext>
            </a:extLst>
          </p:cNvPr>
          <p:cNvGrpSpPr/>
          <p:nvPr userDrawn="1"/>
        </p:nvGrpSpPr>
        <p:grpSpPr bwMode="gray">
          <a:xfrm>
            <a:off x="10840254" y="-976"/>
            <a:ext cx="1351650" cy="6858976"/>
            <a:chOff x="10837175" y="-976"/>
            <a:chExt cx="1351650" cy="6844176"/>
          </a:xfrm>
        </p:grpSpPr>
        <p:sp>
          <p:nvSpPr>
            <p:cNvPr id="9" name="Rectangle 42">
              <a:extLst>
                <a:ext uri="{FF2B5EF4-FFF2-40B4-BE49-F238E27FC236}">
                  <a16:creationId xmlns:a16="http://schemas.microsoft.com/office/drawing/2014/main" id="{BE6AF02A-D0C3-8144-B18F-1D08F909155D}"/>
                </a:ext>
              </a:extLst>
            </p:cNvPr>
            <p:cNvSpPr>
              <a:spLocks noChangeArrowheads="1"/>
            </p:cNvSpPr>
            <p:nvPr/>
          </p:nvSpPr>
          <p:spPr bwMode="gray">
            <a:xfrm>
              <a:off x="11513390" y="3421409"/>
              <a:ext cx="675435" cy="681918"/>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4">
              <a:extLst>
                <a:ext uri="{FF2B5EF4-FFF2-40B4-BE49-F238E27FC236}">
                  <a16:creationId xmlns:a16="http://schemas.microsoft.com/office/drawing/2014/main" id="{3A254B18-897C-FB47-901F-D7FDE4EC9830}"/>
                </a:ext>
              </a:extLst>
            </p:cNvPr>
            <p:cNvSpPr>
              <a:spLocks/>
            </p:cNvSpPr>
            <p:nvPr/>
          </p:nvSpPr>
          <p:spPr bwMode="gray">
            <a:xfrm>
              <a:off x="11513390" y="5463619"/>
              <a:ext cx="675435" cy="681918"/>
            </a:xfrm>
            <a:custGeom>
              <a:avLst/>
              <a:gdLst>
                <a:gd name="T0" fmla="*/ 0 w 434"/>
                <a:gd name="T1" fmla="*/ 433 h 433"/>
                <a:gd name="T2" fmla="*/ 0 w 434"/>
                <a:gd name="T3" fmla="*/ 0 h 433"/>
                <a:gd name="T4" fmla="*/ 434 w 434"/>
                <a:gd name="T5" fmla="*/ 0 h 433"/>
                <a:gd name="T6" fmla="*/ 0 w 434"/>
                <a:gd name="T7" fmla="*/ 433 h 433"/>
              </a:gdLst>
              <a:ahLst/>
              <a:cxnLst>
                <a:cxn ang="0">
                  <a:pos x="T0" y="T1"/>
                </a:cxn>
                <a:cxn ang="0">
                  <a:pos x="T2" y="T3"/>
                </a:cxn>
                <a:cxn ang="0">
                  <a:pos x="T4" y="T5"/>
                </a:cxn>
                <a:cxn ang="0">
                  <a:pos x="T6" y="T7"/>
                </a:cxn>
              </a:cxnLst>
              <a:rect l="0" t="0" r="r" b="b"/>
              <a:pathLst>
                <a:path w="434" h="433">
                  <a:moveTo>
                    <a:pt x="0" y="433"/>
                  </a:moveTo>
                  <a:lnTo>
                    <a:pt x="0" y="0"/>
                  </a:lnTo>
                  <a:lnTo>
                    <a:pt x="434" y="0"/>
                  </a:lnTo>
                  <a:lnTo>
                    <a:pt x="0" y="43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63">
              <a:extLst>
                <a:ext uri="{FF2B5EF4-FFF2-40B4-BE49-F238E27FC236}">
                  <a16:creationId xmlns:a16="http://schemas.microsoft.com/office/drawing/2014/main" id="{478AA128-C5D8-6C42-B7F5-E643D36B7903}"/>
                </a:ext>
              </a:extLst>
            </p:cNvPr>
            <p:cNvSpPr>
              <a:spLocks noChangeArrowheads="1"/>
            </p:cNvSpPr>
            <p:nvPr/>
          </p:nvSpPr>
          <p:spPr bwMode="gray">
            <a:xfrm>
              <a:off x="10837954" y="5464799"/>
              <a:ext cx="675435" cy="686054"/>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15" name="Rectangle 42">
              <a:extLst>
                <a:ext uri="{FF2B5EF4-FFF2-40B4-BE49-F238E27FC236}">
                  <a16:creationId xmlns:a16="http://schemas.microsoft.com/office/drawing/2014/main" id="{430A3E1B-14F4-504E-B0FE-3C9B37BC7627}"/>
                </a:ext>
              </a:extLst>
            </p:cNvPr>
            <p:cNvSpPr>
              <a:spLocks noChangeArrowheads="1"/>
            </p:cNvSpPr>
            <p:nvPr userDrawn="1"/>
          </p:nvSpPr>
          <p:spPr bwMode="gray">
            <a:xfrm>
              <a:off x="11513390" y="2741067"/>
              <a:ext cx="675435" cy="681918"/>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17" name="Rectangle 40">
              <a:extLst>
                <a:ext uri="{FF2B5EF4-FFF2-40B4-BE49-F238E27FC236}">
                  <a16:creationId xmlns:a16="http://schemas.microsoft.com/office/drawing/2014/main" id="{CCE2A13B-BBC4-FB44-88BC-DD49991A38ED}"/>
                </a:ext>
              </a:extLst>
            </p:cNvPr>
            <p:cNvSpPr>
              <a:spLocks noChangeArrowheads="1"/>
            </p:cNvSpPr>
            <p:nvPr/>
          </p:nvSpPr>
          <p:spPr bwMode="gray">
            <a:xfrm>
              <a:off x="10837954" y="2741067"/>
              <a:ext cx="675435" cy="681918"/>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18" name="Freeform 43">
              <a:extLst>
                <a:ext uri="{FF2B5EF4-FFF2-40B4-BE49-F238E27FC236}">
                  <a16:creationId xmlns:a16="http://schemas.microsoft.com/office/drawing/2014/main" id="{29738D09-1288-A943-BAEF-4E7A41AB6B94}"/>
                </a:ext>
              </a:extLst>
            </p:cNvPr>
            <p:cNvSpPr>
              <a:spLocks/>
            </p:cNvSpPr>
            <p:nvPr/>
          </p:nvSpPr>
          <p:spPr bwMode="gray">
            <a:xfrm>
              <a:off x="10837954" y="1363818"/>
              <a:ext cx="1350871" cy="1378407"/>
            </a:xfrm>
            <a:custGeom>
              <a:avLst/>
              <a:gdLst>
                <a:gd name="T0" fmla="*/ 0 w 868"/>
                <a:gd name="T1" fmla="*/ 433 h 866"/>
                <a:gd name="T2" fmla="*/ 0 w 868"/>
                <a:gd name="T3" fmla="*/ 866 h 866"/>
                <a:gd name="T4" fmla="*/ 434 w 868"/>
                <a:gd name="T5" fmla="*/ 866 h 866"/>
                <a:gd name="T6" fmla="*/ 868 w 868"/>
                <a:gd name="T7" fmla="*/ 866 h 866"/>
                <a:gd name="T8" fmla="*/ 868 w 868"/>
                <a:gd name="T9" fmla="*/ 433 h 866"/>
                <a:gd name="T10" fmla="*/ 868 w 868"/>
                <a:gd name="T11" fmla="*/ 0 h 866"/>
                <a:gd name="T12" fmla="*/ 434 w 868"/>
                <a:gd name="T13" fmla="*/ 0 h 866"/>
                <a:gd name="T14" fmla="*/ 0 w 868"/>
                <a:gd name="T15" fmla="*/ 0 h 866"/>
                <a:gd name="T16" fmla="*/ 0 w 868"/>
                <a:gd name="T17" fmla="*/ 433 h 8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866">
                  <a:moveTo>
                    <a:pt x="0" y="433"/>
                  </a:moveTo>
                  <a:lnTo>
                    <a:pt x="0" y="866"/>
                  </a:lnTo>
                  <a:lnTo>
                    <a:pt x="434" y="866"/>
                  </a:lnTo>
                  <a:lnTo>
                    <a:pt x="868" y="866"/>
                  </a:lnTo>
                  <a:lnTo>
                    <a:pt x="868" y="433"/>
                  </a:lnTo>
                  <a:lnTo>
                    <a:pt x="868" y="0"/>
                  </a:lnTo>
                  <a:lnTo>
                    <a:pt x="434" y="0"/>
                  </a:lnTo>
                  <a:lnTo>
                    <a:pt x="0" y="0"/>
                  </a:lnTo>
                  <a:lnTo>
                    <a:pt x="0" y="433"/>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Oval 44">
              <a:extLst>
                <a:ext uri="{FF2B5EF4-FFF2-40B4-BE49-F238E27FC236}">
                  <a16:creationId xmlns:a16="http://schemas.microsoft.com/office/drawing/2014/main" id="{61C621C4-9502-F84B-A148-C3CCE8D88C5B}"/>
                </a:ext>
              </a:extLst>
            </p:cNvPr>
            <p:cNvSpPr>
              <a:spLocks noChangeArrowheads="1"/>
            </p:cNvSpPr>
            <p:nvPr/>
          </p:nvSpPr>
          <p:spPr bwMode="gray">
            <a:xfrm>
              <a:off x="10900741" y="1437075"/>
              <a:ext cx="1225296" cy="1226822"/>
            </a:xfrm>
            <a:prstGeom prst="ellipse">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48">
              <a:extLst>
                <a:ext uri="{FF2B5EF4-FFF2-40B4-BE49-F238E27FC236}">
                  <a16:creationId xmlns:a16="http://schemas.microsoft.com/office/drawing/2014/main" id="{5F2FE959-6E10-CC49-9576-7C2C9CCBA013}"/>
                </a:ext>
              </a:extLst>
            </p:cNvPr>
            <p:cNvSpPr>
              <a:spLocks/>
            </p:cNvSpPr>
            <p:nvPr/>
          </p:nvSpPr>
          <p:spPr bwMode="gray">
            <a:xfrm>
              <a:off x="11513390" y="681900"/>
              <a:ext cx="675435" cy="681918"/>
            </a:xfrm>
            <a:custGeom>
              <a:avLst/>
              <a:gdLst>
                <a:gd name="T0" fmla="*/ 0 w 434"/>
                <a:gd name="T1" fmla="*/ 216 h 433"/>
                <a:gd name="T2" fmla="*/ 0 w 434"/>
                <a:gd name="T3" fmla="*/ 433 h 433"/>
                <a:gd name="T4" fmla="*/ 434 w 434"/>
                <a:gd name="T5" fmla="*/ 433 h 433"/>
                <a:gd name="T6" fmla="*/ 434 w 434"/>
                <a:gd name="T7" fmla="*/ 216 h 433"/>
                <a:gd name="T8" fmla="*/ 434 w 434"/>
                <a:gd name="T9" fmla="*/ 0 h 433"/>
                <a:gd name="T10" fmla="*/ 0 w 434"/>
                <a:gd name="T11" fmla="*/ 0 h 433"/>
                <a:gd name="T12" fmla="*/ 0 w 434"/>
                <a:gd name="T13" fmla="*/ 216 h 433"/>
              </a:gdLst>
              <a:ahLst/>
              <a:cxnLst>
                <a:cxn ang="0">
                  <a:pos x="T0" y="T1"/>
                </a:cxn>
                <a:cxn ang="0">
                  <a:pos x="T2" y="T3"/>
                </a:cxn>
                <a:cxn ang="0">
                  <a:pos x="T4" y="T5"/>
                </a:cxn>
                <a:cxn ang="0">
                  <a:pos x="T6" y="T7"/>
                </a:cxn>
                <a:cxn ang="0">
                  <a:pos x="T8" y="T9"/>
                </a:cxn>
                <a:cxn ang="0">
                  <a:pos x="T10" y="T11"/>
                </a:cxn>
                <a:cxn ang="0">
                  <a:pos x="T12" y="T13"/>
                </a:cxn>
              </a:cxnLst>
              <a:rect l="0" t="0" r="r" b="b"/>
              <a:pathLst>
                <a:path w="434" h="433">
                  <a:moveTo>
                    <a:pt x="0" y="216"/>
                  </a:moveTo>
                  <a:lnTo>
                    <a:pt x="0" y="433"/>
                  </a:lnTo>
                  <a:lnTo>
                    <a:pt x="434" y="433"/>
                  </a:lnTo>
                  <a:lnTo>
                    <a:pt x="434" y="216"/>
                  </a:lnTo>
                  <a:lnTo>
                    <a:pt x="434" y="0"/>
                  </a:lnTo>
                  <a:lnTo>
                    <a:pt x="0" y="0"/>
                  </a:lnTo>
                  <a:lnTo>
                    <a:pt x="0" y="216"/>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Rectangle 58">
              <a:extLst>
                <a:ext uri="{FF2B5EF4-FFF2-40B4-BE49-F238E27FC236}">
                  <a16:creationId xmlns:a16="http://schemas.microsoft.com/office/drawing/2014/main" id="{A62CA7BE-4E6C-F54F-9028-A36ECC748049}"/>
                </a:ext>
              </a:extLst>
            </p:cNvPr>
            <p:cNvSpPr>
              <a:spLocks noChangeArrowheads="1"/>
            </p:cNvSpPr>
            <p:nvPr/>
          </p:nvSpPr>
          <p:spPr bwMode="gray">
            <a:xfrm>
              <a:off x="10837954" y="-976"/>
              <a:ext cx="675435" cy="1363834"/>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3" name="Rectangle 14">
              <a:extLst>
                <a:ext uri="{FF2B5EF4-FFF2-40B4-BE49-F238E27FC236}">
                  <a16:creationId xmlns:a16="http://schemas.microsoft.com/office/drawing/2014/main" id="{AAF2C5B9-B38F-3D43-AF7B-00C3F6228972}"/>
                </a:ext>
              </a:extLst>
            </p:cNvPr>
            <p:cNvSpPr>
              <a:spLocks noChangeArrowheads="1"/>
            </p:cNvSpPr>
            <p:nvPr/>
          </p:nvSpPr>
          <p:spPr bwMode="gray">
            <a:xfrm>
              <a:off x="11513390" y="-976"/>
              <a:ext cx="675435" cy="681918"/>
            </a:xfrm>
            <a:prstGeom prst="rect">
              <a:avLst/>
            </a:prstGeom>
            <a:solidFill>
              <a:schemeClr val="bg2"/>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15">
              <a:extLst>
                <a:ext uri="{FF2B5EF4-FFF2-40B4-BE49-F238E27FC236}">
                  <a16:creationId xmlns:a16="http://schemas.microsoft.com/office/drawing/2014/main" id="{B41B8C81-F7D4-9B48-89CD-658A79E03BC6}"/>
                </a:ext>
              </a:extLst>
            </p:cNvPr>
            <p:cNvSpPr>
              <a:spLocks/>
            </p:cNvSpPr>
            <p:nvPr/>
          </p:nvSpPr>
          <p:spPr bwMode="gray">
            <a:xfrm>
              <a:off x="11513390" y="-976"/>
              <a:ext cx="90266" cy="89768"/>
            </a:xfrm>
            <a:custGeom>
              <a:avLst/>
              <a:gdLst>
                <a:gd name="T0" fmla="*/ 0 w 58"/>
                <a:gd name="T1" fmla="*/ 0 h 57"/>
                <a:gd name="T2" fmla="*/ 0 w 58"/>
                <a:gd name="T3" fmla="*/ 57 h 57"/>
                <a:gd name="T4" fmla="*/ 58 w 58"/>
                <a:gd name="T5" fmla="*/ 0 h 57"/>
                <a:gd name="T6" fmla="*/ 0 w 58"/>
                <a:gd name="T7" fmla="*/ 0 h 57"/>
              </a:gdLst>
              <a:ahLst/>
              <a:cxnLst>
                <a:cxn ang="0">
                  <a:pos x="T0" y="T1"/>
                </a:cxn>
                <a:cxn ang="0">
                  <a:pos x="T2" y="T3"/>
                </a:cxn>
                <a:cxn ang="0">
                  <a:pos x="T4" y="T5"/>
                </a:cxn>
                <a:cxn ang="0">
                  <a:pos x="T6" y="T7"/>
                </a:cxn>
              </a:cxnLst>
              <a:rect l="0" t="0" r="r" b="b"/>
              <a:pathLst>
                <a:path w="58" h="57">
                  <a:moveTo>
                    <a:pt x="0" y="0"/>
                  </a:moveTo>
                  <a:lnTo>
                    <a:pt x="0" y="57"/>
                  </a:lnTo>
                  <a:lnTo>
                    <a:pt x="58" y="0"/>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5" name="Freeform 16">
              <a:extLst>
                <a:ext uri="{FF2B5EF4-FFF2-40B4-BE49-F238E27FC236}">
                  <a16:creationId xmlns:a16="http://schemas.microsoft.com/office/drawing/2014/main" id="{88EEEAC0-49ED-334D-BD04-2827B648AE43}"/>
                </a:ext>
              </a:extLst>
            </p:cNvPr>
            <p:cNvSpPr>
              <a:spLocks/>
            </p:cNvSpPr>
            <p:nvPr/>
          </p:nvSpPr>
          <p:spPr bwMode="gray">
            <a:xfrm>
              <a:off x="11513390" y="-976"/>
              <a:ext cx="270797" cy="270877"/>
            </a:xfrm>
            <a:custGeom>
              <a:avLst/>
              <a:gdLst>
                <a:gd name="T0" fmla="*/ 116 w 174"/>
                <a:gd name="T1" fmla="*/ 0 h 172"/>
                <a:gd name="T2" fmla="*/ 0 w 174"/>
                <a:gd name="T3" fmla="*/ 115 h 172"/>
                <a:gd name="T4" fmla="*/ 0 w 174"/>
                <a:gd name="T5" fmla="*/ 172 h 172"/>
                <a:gd name="T6" fmla="*/ 174 w 174"/>
                <a:gd name="T7" fmla="*/ 0 h 172"/>
                <a:gd name="T8" fmla="*/ 116 w 174"/>
                <a:gd name="T9" fmla="*/ 0 h 172"/>
              </a:gdLst>
              <a:ahLst/>
              <a:cxnLst>
                <a:cxn ang="0">
                  <a:pos x="T0" y="T1"/>
                </a:cxn>
                <a:cxn ang="0">
                  <a:pos x="T2" y="T3"/>
                </a:cxn>
                <a:cxn ang="0">
                  <a:pos x="T4" y="T5"/>
                </a:cxn>
                <a:cxn ang="0">
                  <a:pos x="T6" y="T7"/>
                </a:cxn>
                <a:cxn ang="0">
                  <a:pos x="T8" y="T9"/>
                </a:cxn>
              </a:cxnLst>
              <a:rect l="0" t="0" r="r" b="b"/>
              <a:pathLst>
                <a:path w="174" h="172">
                  <a:moveTo>
                    <a:pt x="116" y="0"/>
                  </a:moveTo>
                  <a:lnTo>
                    <a:pt x="0" y="115"/>
                  </a:lnTo>
                  <a:lnTo>
                    <a:pt x="0" y="172"/>
                  </a:lnTo>
                  <a:lnTo>
                    <a:pt x="174" y="0"/>
                  </a:lnTo>
                  <a:lnTo>
                    <a:pt x="116"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6" name="Freeform 17">
              <a:extLst>
                <a:ext uri="{FF2B5EF4-FFF2-40B4-BE49-F238E27FC236}">
                  <a16:creationId xmlns:a16="http://schemas.microsoft.com/office/drawing/2014/main" id="{013B09A9-ABF0-2C42-B9D7-B90BD7ACEABD}"/>
                </a:ext>
              </a:extLst>
            </p:cNvPr>
            <p:cNvSpPr>
              <a:spLocks/>
            </p:cNvSpPr>
            <p:nvPr/>
          </p:nvSpPr>
          <p:spPr bwMode="gray">
            <a:xfrm>
              <a:off x="11513390" y="-976"/>
              <a:ext cx="449772" cy="453562"/>
            </a:xfrm>
            <a:custGeom>
              <a:avLst/>
              <a:gdLst>
                <a:gd name="T0" fmla="*/ 232 w 289"/>
                <a:gd name="T1" fmla="*/ 0 h 288"/>
                <a:gd name="T2" fmla="*/ 0 w 289"/>
                <a:gd name="T3" fmla="*/ 231 h 288"/>
                <a:gd name="T4" fmla="*/ 0 w 289"/>
                <a:gd name="T5" fmla="*/ 288 h 288"/>
                <a:gd name="T6" fmla="*/ 289 w 289"/>
                <a:gd name="T7" fmla="*/ 0 h 288"/>
                <a:gd name="T8" fmla="*/ 232 w 289"/>
                <a:gd name="T9" fmla="*/ 0 h 288"/>
              </a:gdLst>
              <a:ahLst/>
              <a:cxnLst>
                <a:cxn ang="0">
                  <a:pos x="T0" y="T1"/>
                </a:cxn>
                <a:cxn ang="0">
                  <a:pos x="T2" y="T3"/>
                </a:cxn>
                <a:cxn ang="0">
                  <a:pos x="T4" y="T5"/>
                </a:cxn>
                <a:cxn ang="0">
                  <a:pos x="T6" y="T7"/>
                </a:cxn>
                <a:cxn ang="0">
                  <a:pos x="T8" y="T9"/>
                </a:cxn>
              </a:cxnLst>
              <a:rect l="0" t="0" r="r" b="b"/>
              <a:pathLst>
                <a:path w="289" h="288">
                  <a:moveTo>
                    <a:pt x="232" y="0"/>
                  </a:moveTo>
                  <a:lnTo>
                    <a:pt x="0" y="231"/>
                  </a:lnTo>
                  <a:lnTo>
                    <a:pt x="0" y="288"/>
                  </a:lnTo>
                  <a:lnTo>
                    <a:pt x="289" y="0"/>
                  </a:lnTo>
                  <a:lnTo>
                    <a:pt x="232"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Freeform 18">
              <a:extLst>
                <a:ext uri="{FF2B5EF4-FFF2-40B4-BE49-F238E27FC236}">
                  <a16:creationId xmlns:a16="http://schemas.microsoft.com/office/drawing/2014/main" id="{361C99CD-B667-8A4D-B013-670E74D8A7C1}"/>
                </a:ext>
              </a:extLst>
            </p:cNvPr>
            <p:cNvSpPr>
              <a:spLocks/>
            </p:cNvSpPr>
            <p:nvPr/>
          </p:nvSpPr>
          <p:spPr bwMode="gray">
            <a:xfrm>
              <a:off x="11513390" y="-976"/>
              <a:ext cx="630303" cy="636246"/>
            </a:xfrm>
            <a:custGeom>
              <a:avLst/>
              <a:gdLst>
                <a:gd name="T0" fmla="*/ 348 w 405"/>
                <a:gd name="T1" fmla="*/ 0 h 404"/>
                <a:gd name="T2" fmla="*/ 0 w 405"/>
                <a:gd name="T3" fmla="*/ 346 h 404"/>
                <a:gd name="T4" fmla="*/ 0 w 405"/>
                <a:gd name="T5" fmla="*/ 404 h 404"/>
                <a:gd name="T6" fmla="*/ 405 w 405"/>
                <a:gd name="T7" fmla="*/ 0 h 404"/>
                <a:gd name="T8" fmla="*/ 348 w 405"/>
                <a:gd name="T9" fmla="*/ 0 h 404"/>
              </a:gdLst>
              <a:ahLst/>
              <a:cxnLst>
                <a:cxn ang="0">
                  <a:pos x="T0" y="T1"/>
                </a:cxn>
                <a:cxn ang="0">
                  <a:pos x="T2" y="T3"/>
                </a:cxn>
                <a:cxn ang="0">
                  <a:pos x="T4" y="T5"/>
                </a:cxn>
                <a:cxn ang="0">
                  <a:pos x="T6" y="T7"/>
                </a:cxn>
                <a:cxn ang="0">
                  <a:pos x="T8" y="T9"/>
                </a:cxn>
              </a:cxnLst>
              <a:rect l="0" t="0" r="r" b="b"/>
              <a:pathLst>
                <a:path w="405" h="404">
                  <a:moveTo>
                    <a:pt x="348" y="0"/>
                  </a:moveTo>
                  <a:lnTo>
                    <a:pt x="0" y="346"/>
                  </a:lnTo>
                  <a:lnTo>
                    <a:pt x="0" y="404"/>
                  </a:lnTo>
                  <a:lnTo>
                    <a:pt x="405" y="0"/>
                  </a:lnTo>
                  <a:lnTo>
                    <a:pt x="348"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Freeform 19">
              <a:extLst>
                <a:ext uri="{FF2B5EF4-FFF2-40B4-BE49-F238E27FC236}">
                  <a16:creationId xmlns:a16="http://schemas.microsoft.com/office/drawing/2014/main" id="{94308E27-3B00-C040-86CF-3E6689FFBA2C}"/>
                </a:ext>
              </a:extLst>
            </p:cNvPr>
            <p:cNvSpPr>
              <a:spLocks/>
            </p:cNvSpPr>
            <p:nvPr/>
          </p:nvSpPr>
          <p:spPr bwMode="gray">
            <a:xfrm>
              <a:off x="11558522" y="43120"/>
              <a:ext cx="630303" cy="637822"/>
            </a:xfrm>
            <a:custGeom>
              <a:avLst/>
              <a:gdLst>
                <a:gd name="T0" fmla="*/ 405 w 405"/>
                <a:gd name="T1" fmla="*/ 58 h 405"/>
                <a:gd name="T2" fmla="*/ 405 w 405"/>
                <a:gd name="T3" fmla="*/ 0 h 405"/>
                <a:gd name="T4" fmla="*/ 0 w 405"/>
                <a:gd name="T5" fmla="*/ 405 h 405"/>
                <a:gd name="T6" fmla="*/ 58 w 405"/>
                <a:gd name="T7" fmla="*/ 405 h 405"/>
                <a:gd name="T8" fmla="*/ 405 w 405"/>
                <a:gd name="T9" fmla="*/ 58 h 405"/>
              </a:gdLst>
              <a:ahLst/>
              <a:cxnLst>
                <a:cxn ang="0">
                  <a:pos x="T0" y="T1"/>
                </a:cxn>
                <a:cxn ang="0">
                  <a:pos x="T2" y="T3"/>
                </a:cxn>
                <a:cxn ang="0">
                  <a:pos x="T4" y="T5"/>
                </a:cxn>
                <a:cxn ang="0">
                  <a:pos x="T6" y="T7"/>
                </a:cxn>
                <a:cxn ang="0">
                  <a:pos x="T8" y="T9"/>
                </a:cxn>
              </a:cxnLst>
              <a:rect l="0" t="0" r="r" b="b"/>
              <a:pathLst>
                <a:path w="405" h="405">
                  <a:moveTo>
                    <a:pt x="405" y="58"/>
                  </a:moveTo>
                  <a:lnTo>
                    <a:pt x="405" y="0"/>
                  </a:lnTo>
                  <a:lnTo>
                    <a:pt x="0" y="405"/>
                  </a:lnTo>
                  <a:lnTo>
                    <a:pt x="58" y="405"/>
                  </a:lnTo>
                  <a:lnTo>
                    <a:pt x="405" y="5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20">
              <a:extLst>
                <a:ext uri="{FF2B5EF4-FFF2-40B4-BE49-F238E27FC236}">
                  <a16:creationId xmlns:a16="http://schemas.microsoft.com/office/drawing/2014/main" id="{59DEFF69-F25B-A74E-9ECC-5BE670E41C11}"/>
                </a:ext>
              </a:extLst>
            </p:cNvPr>
            <p:cNvSpPr>
              <a:spLocks/>
            </p:cNvSpPr>
            <p:nvPr/>
          </p:nvSpPr>
          <p:spPr bwMode="gray">
            <a:xfrm>
              <a:off x="11739053" y="225804"/>
              <a:ext cx="449772" cy="455137"/>
            </a:xfrm>
            <a:custGeom>
              <a:avLst/>
              <a:gdLst>
                <a:gd name="T0" fmla="*/ 58 w 289"/>
                <a:gd name="T1" fmla="*/ 289 h 289"/>
                <a:gd name="T2" fmla="*/ 289 w 289"/>
                <a:gd name="T3" fmla="*/ 57 h 289"/>
                <a:gd name="T4" fmla="*/ 289 w 289"/>
                <a:gd name="T5" fmla="*/ 0 h 289"/>
                <a:gd name="T6" fmla="*/ 0 w 289"/>
                <a:gd name="T7" fmla="*/ 289 h 289"/>
                <a:gd name="T8" fmla="*/ 58 w 289"/>
                <a:gd name="T9" fmla="*/ 289 h 289"/>
              </a:gdLst>
              <a:ahLst/>
              <a:cxnLst>
                <a:cxn ang="0">
                  <a:pos x="T0" y="T1"/>
                </a:cxn>
                <a:cxn ang="0">
                  <a:pos x="T2" y="T3"/>
                </a:cxn>
                <a:cxn ang="0">
                  <a:pos x="T4" y="T5"/>
                </a:cxn>
                <a:cxn ang="0">
                  <a:pos x="T6" y="T7"/>
                </a:cxn>
                <a:cxn ang="0">
                  <a:pos x="T8" y="T9"/>
                </a:cxn>
              </a:cxnLst>
              <a:rect l="0" t="0" r="r" b="b"/>
              <a:pathLst>
                <a:path w="289" h="289">
                  <a:moveTo>
                    <a:pt x="58" y="289"/>
                  </a:moveTo>
                  <a:lnTo>
                    <a:pt x="289" y="57"/>
                  </a:lnTo>
                  <a:lnTo>
                    <a:pt x="289" y="0"/>
                  </a:lnTo>
                  <a:lnTo>
                    <a:pt x="0" y="289"/>
                  </a:lnTo>
                  <a:lnTo>
                    <a:pt x="58" y="28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21">
              <a:extLst>
                <a:ext uri="{FF2B5EF4-FFF2-40B4-BE49-F238E27FC236}">
                  <a16:creationId xmlns:a16="http://schemas.microsoft.com/office/drawing/2014/main" id="{56B78667-8DDA-4C45-9007-AF7BF0832889}"/>
                </a:ext>
              </a:extLst>
            </p:cNvPr>
            <p:cNvSpPr>
              <a:spLocks/>
            </p:cNvSpPr>
            <p:nvPr/>
          </p:nvSpPr>
          <p:spPr bwMode="gray">
            <a:xfrm>
              <a:off x="11918028" y="408489"/>
              <a:ext cx="270797" cy="272453"/>
            </a:xfrm>
            <a:custGeom>
              <a:avLst/>
              <a:gdLst>
                <a:gd name="T0" fmla="*/ 58 w 174"/>
                <a:gd name="T1" fmla="*/ 173 h 173"/>
                <a:gd name="T2" fmla="*/ 174 w 174"/>
                <a:gd name="T3" fmla="*/ 57 h 173"/>
                <a:gd name="T4" fmla="*/ 174 w 174"/>
                <a:gd name="T5" fmla="*/ 0 h 173"/>
                <a:gd name="T6" fmla="*/ 0 w 174"/>
                <a:gd name="T7" fmla="*/ 173 h 173"/>
                <a:gd name="T8" fmla="*/ 58 w 174"/>
                <a:gd name="T9" fmla="*/ 173 h 173"/>
              </a:gdLst>
              <a:ahLst/>
              <a:cxnLst>
                <a:cxn ang="0">
                  <a:pos x="T0" y="T1"/>
                </a:cxn>
                <a:cxn ang="0">
                  <a:pos x="T2" y="T3"/>
                </a:cxn>
                <a:cxn ang="0">
                  <a:pos x="T4" y="T5"/>
                </a:cxn>
                <a:cxn ang="0">
                  <a:pos x="T6" y="T7"/>
                </a:cxn>
                <a:cxn ang="0">
                  <a:pos x="T8" y="T9"/>
                </a:cxn>
              </a:cxnLst>
              <a:rect l="0" t="0" r="r" b="b"/>
              <a:pathLst>
                <a:path w="174" h="173">
                  <a:moveTo>
                    <a:pt x="58" y="173"/>
                  </a:moveTo>
                  <a:lnTo>
                    <a:pt x="174" y="57"/>
                  </a:lnTo>
                  <a:lnTo>
                    <a:pt x="174" y="0"/>
                  </a:lnTo>
                  <a:lnTo>
                    <a:pt x="0" y="173"/>
                  </a:lnTo>
                  <a:lnTo>
                    <a:pt x="58" y="17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1" name="Freeform 22">
              <a:extLst>
                <a:ext uri="{FF2B5EF4-FFF2-40B4-BE49-F238E27FC236}">
                  <a16:creationId xmlns:a16="http://schemas.microsoft.com/office/drawing/2014/main" id="{EE71E60E-4D57-004A-9891-8BC0D49D6734}"/>
                </a:ext>
              </a:extLst>
            </p:cNvPr>
            <p:cNvSpPr>
              <a:spLocks/>
            </p:cNvSpPr>
            <p:nvPr/>
          </p:nvSpPr>
          <p:spPr bwMode="gray">
            <a:xfrm>
              <a:off x="12100115" y="589600"/>
              <a:ext cx="88710" cy="91342"/>
            </a:xfrm>
            <a:custGeom>
              <a:avLst/>
              <a:gdLst>
                <a:gd name="T0" fmla="*/ 57 w 57"/>
                <a:gd name="T1" fmla="*/ 58 h 58"/>
                <a:gd name="T2" fmla="*/ 57 w 57"/>
                <a:gd name="T3" fmla="*/ 58 h 58"/>
                <a:gd name="T4" fmla="*/ 57 w 57"/>
                <a:gd name="T5" fmla="*/ 0 h 58"/>
                <a:gd name="T6" fmla="*/ 0 w 57"/>
                <a:gd name="T7" fmla="*/ 58 h 58"/>
                <a:gd name="T8" fmla="*/ 57 w 57"/>
                <a:gd name="T9" fmla="*/ 58 h 58"/>
              </a:gdLst>
              <a:ahLst/>
              <a:cxnLst>
                <a:cxn ang="0">
                  <a:pos x="T0" y="T1"/>
                </a:cxn>
                <a:cxn ang="0">
                  <a:pos x="T2" y="T3"/>
                </a:cxn>
                <a:cxn ang="0">
                  <a:pos x="T4" y="T5"/>
                </a:cxn>
                <a:cxn ang="0">
                  <a:pos x="T6" y="T7"/>
                </a:cxn>
                <a:cxn ang="0">
                  <a:pos x="T8" y="T9"/>
                </a:cxn>
              </a:cxnLst>
              <a:rect l="0" t="0" r="r" b="b"/>
              <a:pathLst>
                <a:path w="57" h="58">
                  <a:moveTo>
                    <a:pt x="57" y="58"/>
                  </a:moveTo>
                  <a:lnTo>
                    <a:pt x="57" y="58"/>
                  </a:lnTo>
                  <a:lnTo>
                    <a:pt x="57" y="0"/>
                  </a:lnTo>
                  <a:lnTo>
                    <a:pt x="0" y="58"/>
                  </a:lnTo>
                  <a:lnTo>
                    <a:pt x="57" y="5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Freeform 38">
              <a:extLst>
                <a:ext uri="{FF2B5EF4-FFF2-40B4-BE49-F238E27FC236}">
                  <a16:creationId xmlns:a16="http://schemas.microsoft.com/office/drawing/2014/main" id="{1FC4B569-0171-2C48-95D1-5F5EFE1FBD6E}"/>
                </a:ext>
              </a:extLst>
            </p:cNvPr>
            <p:cNvSpPr>
              <a:spLocks/>
            </p:cNvSpPr>
            <p:nvPr/>
          </p:nvSpPr>
          <p:spPr bwMode="gray">
            <a:xfrm>
              <a:off x="11513390" y="5468935"/>
              <a:ext cx="675435" cy="681918"/>
            </a:xfrm>
            <a:custGeom>
              <a:avLst/>
              <a:gdLst>
                <a:gd name="T0" fmla="*/ 434 w 434"/>
                <a:gd name="T1" fmla="*/ 0 h 433"/>
                <a:gd name="T2" fmla="*/ 434 w 434"/>
                <a:gd name="T3" fmla="*/ 433 h 433"/>
                <a:gd name="T4" fmla="*/ 0 w 434"/>
                <a:gd name="T5" fmla="*/ 433 h 433"/>
                <a:gd name="T6" fmla="*/ 434 w 434"/>
                <a:gd name="T7" fmla="*/ 0 h 433"/>
              </a:gdLst>
              <a:ahLst/>
              <a:cxnLst>
                <a:cxn ang="0">
                  <a:pos x="T0" y="T1"/>
                </a:cxn>
                <a:cxn ang="0">
                  <a:pos x="T2" y="T3"/>
                </a:cxn>
                <a:cxn ang="0">
                  <a:pos x="T4" y="T5"/>
                </a:cxn>
                <a:cxn ang="0">
                  <a:pos x="T6" y="T7"/>
                </a:cxn>
              </a:cxnLst>
              <a:rect l="0" t="0" r="r" b="b"/>
              <a:pathLst>
                <a:path w="434" h="433">
                  <a:moveTo>
                    <a:pt x="434" y="0"/>
                  </a:moveTo>
                  <a:lnTo>
                    <a:pt x="434" y="433"/>
                  </a:lnTo>
                  <a:lnTo>
                    <a:pt x="0" y="433"/>
                  </a:lnTo>
                  <a:lnTo>
                    <a:pt x="434"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 name="Rectangle 41">
              <a:extLst>
                <a:ext uri="{FF2B5EF4-FFF2-40B4-BE49-F238E27FC236}">
                  <a16:creationId xmlns:a16="http://schemas.microsoft.com/office/drawing/2014/main" id="{FFE4D6BF-370D-F04A-95B8-D31CBF7576A3}"/>
                </a:ext>
              </a:extLst>
            </p:cNvPr>
            <p:cNvSpPr>
              <a:spLocks noChangeArrowheads="1"/>
            </p:cNvSpPr>
            <p:nvPr/>
          </p:nvSpPr>
          <p:spPr bwMode="gray">
            <a:xfrm>
              <a:off x="10837954" y="3422984"/>
              <a:ext cx="675435" cy="680342"/>
            </a:xfrm>
            <a:prstGeom prst="rect">
              <a:avLst/>
            </a:pr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 name="Freeform 11">
              <a:extLst>
                <a:ext uri="{FF2B5EF4-FFF2-40B4-BE49-F238E27FC236}">
                  <a16:creationId xmlns:a16="http://schemas.microsoft.com/office/drawing/2014/main" id="{36FE45AC-7332-F943-A22B-ECFDF2FA1DD4}"/>
                </a:ext>
              </a:extLst>
            </p:cNvPr>
            <p:cNvSpPr>
              <a:spLocks/>
            </p:cNvSpPr>
            <p:nvPr userDrawn="1"/>
          </p:nvSpPr>
          <p:spPr bwMode="gray">
            <a:xfrm rot="5400000">
              <a:off x="10833147" y="3426216"/>
              <a:ext cx="683492" cy="673879"/>
            </a:xfrm>
            <a:custGeom>
              <a:avLst/>
              <a:gdLst>
                <a:gd name="T0" fmla="*/ 0 w 864"/>
                <a:gd name="T1" fmla="*/ 864 h 864"/>
                <a:gd name="T2" fmla="*/ 864 w 864"/>
                <a:gd name="T3" fmla="*/ 864 h 864"/>
                <a:gd name="T4" fmla="*/ 0 w 864"/>
                <a:gd name="T5" fmla="*/ 0 h 864"/>
                <a:gd name="T6" fmla="*/ 0 w 864"/>
                <a:gd name="T7" fmla="*/ 864 h 864"/>
              </a:gdLst>
              <a:ahLst/>
              <a:cxnLst>
                <a:cxn ang="0">
                  <a:pos x="T0" y="T1"/>
                </a:cxn>
                <a:cxn ang="0">
                  <a:pos x="T2" y="T3"/>
                </a:cxn>
                <a:cxn ang="0">
                  <a:pos x="T4" y="T5"/>
                </a:cxn>
                <a:cxn ang="0">
                  <a:pos x="T6" y="T7"/>
                </a:cxn>
              </a:cxnLst>
              <a:rect l="0" t="0" r="r" b="b"/>
              <a:pathLst>
                <a:path w="864" h="864">
                  <a:moveTo>
                    <a:pt x="0" y="864"/>
                  </a:moveTo>
                  <a:cubicBezTo>
                    <a:pt x="864" y="864"/>
                    <a:pt x="864" y="864"/>
                    <a:pt x="864" y="864"/>
                  </a:cubicBezTo>
                  <a:cubicBezTo>
                    <a:pt x="864" y="387"/>
                    <a:pt x="477" y="0"/>
                    <a:pt x="0" y="0"/>
                  </a:cubicBezTo>
                  <a:lnTo>
                    <a:pt x="0" y="86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16" name="Freeform 59">
              <a:extLst>
                <a:ext uri="{FF2B5EF4-FFF2-40B4-BE49-F238E27FC236}">
                  <a16:creationId xmlns:a16="http://schemas.microsoft.com/office/drawing/2014/main" id="{1A17FA1F-E269-A548-B256-057CB7641341}"/>
                </a:ext>
              </a:extLst>
            </p:cNvPr>
            <p:cNvSpPr>
              <a:spLocks/>
            </p:cNvSpPr>
            <p:nvPr/>
          </p:nvSpPr>
          <p:spPr bwMode="gray">
            <a:xfrm rot="10800000">
              <a:off x="10837175" y="2741068"/>
              <a:ext cx="675435" cy="681918"/>
            </a:xfrm>
            <a:custGeom>
              <a:avLst/>
              <a:gdLst>
                <a:gd name="T0" fmla="*/ 0 w 434"/>
                <a:gd name="T1" fmla="*/ 433 h 433"/>
                <a:gd name="T2" fmla="*/ 0 w 434"/>
                <a:gd name="T3" fmla="*/ 0 h 433"/>
                <a:gd name="T4" fmla="*/ 434 w 434"/>
                <a:gd name="T5" fmla="*/ 0 h 433"/>
                <a:gd name="T6" fmla="*/ 0 w 434"/>
                <a:gd name="T7" fmla="*/ 433 h 433"/>
              </a:gdLst>
              <a:ahLst/>
              <a:cxnLst>
                <a:cxn ang="0">
                  <a:pos x="T0" y="T1"/>
                </a:cxn>
                <a:cxn ang="0">
                  <a:pos x="T2" y="T3"/>
                </a:cxn>
                <a:cxn ang="0">
                  <a:pos x="T4" y="T5"/>
                </a:cxn>
                <a:cxn ang="0">
                  <a:pos x="T6" y="T7"/>
                </a:cxn>
              </a:cxnLst>
              <a:rect l="0" t="0" r="r" b="b"/>
              <a:pathLst>
                <a:path w="434" h="433">
                  <a:moveTo>
                    <a:pt x="0" y="433"/>
                  </a:moveTo>
                  <a:lnTo>
                    <a:pt x="0" y="0"/>
                  </a:lnTo>
                  <a:lnTo>
                    <a:pt x="434" y="0"/>
                  </a:lnTo>
                  <a:lnTo>
                    <a:pt x="0" y="43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Rectangle 45">
              <a:extLst>
                <a:ext uri="{FF2B5EF4-FFF2-40B4-BE49-F238E27FC236}">
                  <a16:creationId xmlns:a16="http://schemas.microsoft.com/office/drawing/2014/main" id="{D3054FE1-B785-7D48-96D3-70361457762A}"/>
                </a:ext>
              </a:extLst>
            </p:cNvPr>
            <p:cNvSpPr>
              <a:spLocks noChangeArrowheads="1"/>
            </p:cNvSpPr>
            <p:nvPr/>
          </p:nvSpPr>
          <p:spPr bwMode="gray">
            <a:xfrm>
              <a:off x="10837954" y="4089939"/>
              <a:ext cx="1350871" cy="1375846"/>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14" name="Freeform 46">
              <a:extLst>
                <a:ext uri="{FF2B5EF4-FFF2-40B4-BE49-F238E27FC236}">
                  <a16:creationId xmlns:a16="http://schemas.microsoft.com/office/drawing/2014/main" id="{85357464-40A7-C144-8DC9-260A37AEA404}"/>
                </a:ext>
              </a:extLst>
            </p:cNvPr>
            <p:cNvSpPr>
              <a:spLocks/>
            </p:cNvSpPr>
            <p:nvPr/>
          </p:nvSpPr>
          <p:spPr bwMode="gray">
            <a:xfrm>
              <a:off x="10837954" y="4103326"/>
              <a:ext cx="1350871" cy="1348086"/>
            </a:xfrm>
            <a:custGeom>
              <a:avLst/>
              <a:gdLst>
                <a:gd name="T0" fmla="*/ 0 w 864"/>
                <a:gd name="T1" fmla="*/ 864 h 864"/>
                <a:gd name="T2" fmla="*/ 864 w 864"/>
                <a:gd name="T3" fmla="*/ 864 h 864"/>
                <a:gd name="T4" fmla="*/ 0 w 864"/>
                <a:gd name="T5" fmla="*/ 0 h 864"/>
                <a:gd name="T6" fmla="*/ 0 w 864"/>
                <a:gd name="T7" fmla="*/ 864 h 864"/>
              </a:gdLst>
              <a:ahLst/>
              <a:cxnLst>
                <a:cxn ang="0">
                  <a:pos x="T0" y="T1"/>
                </a:cxn>
                <a:cxn ang="0">
                  <a:pos x="T2" y="T3"/>
                </a:cxn>
                <a:cxn ang="0">
                  <a:pos x="T4" y="T5"/>
                </a:cxn>
                <a:cxn ang="0">
                  <a:pos x="T6" y="T7"/>
                </a:cxn>
              </a:cxnLst>
              <a:rect l="0" t="0" r="r" b="b"/>
              <a:pathLst>
                <a:path w="864" h="864">
                  <a:moveTo>
                    <a:pt x="0" y="864"/>
                  </a:moveTo>
                  <a:cubicBezTo>
                    <a:pt x="864" y="864"/>
                    <a:pt x="864" y="864"/>
                    <a:pt x="864" y="864"/>
                  </a:cubicBezTo>
                  <a:cubicBezTo>
                    <a:pt x="864" y="387"/>
                    <a:pt x="477" y="0"/>
                    <a:pt x="0" y="0"/>
                  </a:cubicBezTo>
                  <a:lnTo>
                    <a:pt x="0" y="864"/>
                  </a:lnTo>
                  <a:close/>
                </a:path>
              </a:pathLst>
            </a:custGeom>
            <a:solidFill>
              <a:srgbClr val="7CB5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1">
              <a:extLst>
                <a:ext uri="{FF2B5EF4-FFF2-40B4-BE49-F238E27FC236}">
                  <a16:creationId xmlns:a16="http://schemas.microsoft.com/office/drawing/2014/main" id="{71B49D1E-8F78-534A-9D70-08EDBBA2C168}"/>
                </a:ext>
              </a:extLst>
            </p:cNvPr>
            <p:cNvSpPr>
              <a:spLocks/>
            </p:cNvSpPr>
            <p:nvPr/>
          </p:nvSpPr>
          <p:spPr bwMode="gray">
            <a:xfrm>
              <a:off x="10837954" y="4087577"/>
              <a:ext cx="1350871" cy="1375846"/>
            </a:xfrm>
            <a:custGeom>
              <a:avLst/>
              <a:gdLst>
                <a:gd name="T0" fmla="*/ 0 w 864"/>
                <a:gd name="T1" fmla="*/ 864 h 864"/>
                <a:gd name="T2" fmla="*/ 864 w 864"/>
                <a:gd name="T3" fmla="*/ 864 h 864"/>
                <a:gd name="T4" fmla="*/ 0 w 864"/>
                <a:gd name="T5" fmla="*/ 0 h 864"/>
                <a:gd name="T6" fmla="*/ 0 w 864"/>
                <a:gd name="T7" fmla="*/ 864 h 864"/>
              </a:gdLst>
              <a:ahLst/>
              <a:cxnLst>
                <a:cxn ang="0">
                  <a:pos x="T0" y="T1"/>
                </a:cxn>
                <a:cxn ang="0">
                  <a:pos x="T2" y="T3"/>
                </a:cxn>
                <a:cxn ang="0">
                  <a:pos x="T4" y="T5"/>
                </a:cxn>
                <a:cxn ang="0">
                  <a:pos x="T6" y="T7"/>
                </a:cxn>
              </a:cxnLst>
              <a:rect l="0" t="0" r="r" b="b"/>
              <a:pathLst>
                <a:path w="864" h="864">
                  <a:moveTo>
                    <a:pt x="0" y="864"/>
                  </a:moveTo>
                  <a:cubicBezTo>
                    <a:pt x="864" y="864"/>
                    <a:pt x="864" y="864"/>
                    <a:pt x="864" y="864"/>
                  </a:cubicBezTo>
                  <a:cubicBezTo>
                    <a:pt x="864" y="387"/>
                    <a:pt x="477" y="0"/>
                    <a:pt x="0" y="0"/>
                  </a:cubicBezTo>
                  <a:lnTo>
                    <a:pt x="0" y="864"/>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 name="Group 3">
              <a:extLst>
                <a:ext uri="{FF2B5EF4-FFF2-40B4-BE49-F238E27FC236}">
                  <a16:creationId xmlns:a16="http://schemas.microsoft.com/office/drawing/2014/main" id="{775EC867-DA4C-45FA-99C0-BC8E8F16B1CD}"/>
                </a:ext>
              </a:extLst>
            </p:cNvPr>
            <p:cNvGrpSpPr/>
            <p:nvPr userDrawn="1"/>
          </p:nvGrpSpPr>
          <p:grpSpPr bwMode="gray">
            <a:xfrm>
              <a:off x="10837954" y="5466269"/>
              <a:ext cx="675436" cy="692349"/>
              <a:chOff x="10837954" y="5468935"/>
              <a:chExt cx="675436" cy="681919"/>
            </a:xfrm>
          </p:grpSpPr>
          <p:sp>
            <p:nvSpPr>
              <p:cNvPr id="33" name="Freeform 32">
                <a:extLst>
                  <a:ext uri="{FF2B5EF4-FFF2-40B4-BE49-F238E27FC236}">
                    <a16:creationId xmlns:a16="http://schemas.microsoft.com/office/drawing/2014/main" id="{0335F22D-9F5B-CB4F-BEE3-27E4041C11F5}"/>
                  </a:ext>
                </a:extLst>
              </p:cNvPr>
              <p:cNvSpPr>
                <a:spLocks/>
              </p:cNvSpPr>
              <p:nvPr/>
            </p:nvSpPr>
            <p:spPr bwMode="gray">
              <a:xfrm>
                <a:off x="10837954" y="5468935"/>
                <a:ext cx="270797" cy="272453"/>
              </a:xfrm>
              <a:custGeom>
                <a:avLst/>
                <a:gdLst>
                  <a:gd name="T0" fmla="*/ 116 w 174"/>
                  <a:gd name="T1" fmla="*/ 0 h 173"/>
                  <a:gd name="T2" fmla="*/ 0 w 174"/>
                  <a:gd name="T3" fmla="*/ 115 h 173"/>
                  <a:gd name="T4" fmla="*/ 0 w 174"/>
                  <a:gd name="T5" fmla="*/ 173 h 173"/>
                  <a:gd name="T6" fmla="*/ 174 w 174"/>
                  <a:gd name="T7" fmla="*/ 0 h 173"/>
                  <a:gd name="T8" fmla="*/ 116 w 174"/>
                  <a:gd name="T9" fmla="*/ 0 h 173"/>
                </a:gdLst>
                <a:ahLst/>
                <a:cxnLst>
                  <a:cxn ang="0">
                    <a:pos x="T0" y="T1"/>
                  </a:cxn>
                  <a:cxn ang="0">
                    <a:pos x="T2" y="T3"/>
                  </a:cxn>
                  <a:cxn ang="0">
                    <a:pos x="T4" y="T5"/>
                  </a:cxn>
                  <a:cxn ang="0">
                    <a:pos x="T6" y="T7"/>
                  </a:cxn>
                  <a:cxn ang="0">
                    <a:pos x="T8" y="T9"/>
                  </a:cxn>
                </a:cxnLst>
                <a:rect l="0" t="0" r="r" b="b"/>
                <a:pathLst>
                  <a:path w="174" h="173">
                    <a:moveTo>
                      <a:pt x="116" y="0"/>
                    </a:moveTo>
                    <a:lnTo>
                      <a:pt x="0" y="115"/>
                    </a:lnTo>
                    <a:lnTo>
                      <a:pt x="0" y="173"/>
                    </a:lnTo>
                    <a:lnTo>
                      <a:pt x="174" y="0"/>
                    </a:lnTo>
                    <a:lnTo>
                      <a:pt x="116"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33">
                <a:extLst>
                  <a:ext uri="{FF2B5EF4-FFF2-40B4-BE49-F238E27FC236}">
                    <a16:creationId xmlns:a16="http://schemas.microsoft.com/office/drawing/2014/main" id="{4DDED807-FE22-D74F-B3F4-5CD2FED656B1}"/>
                  </a:ext>
                </a:extLst>
              </p:cNvPr>
              <p:cNvSpPr>
                <a:spLocks/>
              </p:cNvSpPr>
              <p:nvPr/>
            </p:nvSpPr>
            <p:spPr bwMode="gray">
              <a:xfrm>
                <a:off x="10837954" y="5468935"/>
                <a:ext cx="449772" cy="455137"/>
              </a:xfrm>
              <a:custGeom>
                <a:avLst/>
                <a:gdLst>
                  <a:gd name="T0" fmla="*/ 232 w 289"/>
                  <a:gd name="T1" fmla="*/ 0 h 289"/>
                  <a:gd name="T2" fmla="*/ 0 w 289"/>
                  <a:gd name="T3" fmla="*/ 231 h 289"/>
                  <a:gd name="T4" fmla="*/ 0 w 289"/>
                  <a:gd name="T5" fmla="*/ 289 h 289"/>
                  <a:gd name="T6" fmla="*/ 289 w 289"/>
                  <a:gd name="T7" fmla="*/ 0 h 289"/>
                  <a:gd name="T8" fmla="*/ 232 w 289"/>
                  <a:gd name="T9" fmla="*/ 0 h 289"/>
                </a:gdLst>
                <a:ahLst/>
                <a:cxnLst>
                  <a:cxn ang="0">
                    <a:pos x="T0" y="T1"/>
                  </a:cxn>
                  <a:cxn ang="0">
                    <a:pos x="T2" y="T3"/>
                  </a:cxn>
                  <a:cxn ang="0">
                    <a:pos x="T4" y="T5"/>
                  </a:cxn>
                  <a:cxn ang="0">
                    <a:pos x="T6" y="T7"/>
                  </a:cxn>
                  <a:cxn ang="0">
                    <a:pos x="T8" y="T9"/>
                  </a:cxn>
                </a:cxnLst>
                <a:rect l="0" t="0" r="r" b="b"/>
                <a:pathLst>
                  <a:path w="289" h="289">
                    <a:moveTo>
                      <a:pt x="232" y="0"/>
                    </a:moveTo>
                    <a:lnTo>
                      <a:pt x="0" y="231"/>
                    </a:lnTo>
                    <a:lnTo>
                      <a:pt x="0" y="289"/>
                    </a:lnTo>
                    <a:lnTo>
                      <a:pt x="289" y="0"/>
                    </a:lnTo>
                    <a:lnTo>
                      <a:pt x="232"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34">
                <a:extLst>
                  <a:ext uri="{FF2B5EF4-FFF2-40B4-BE49-F238E27FC236}">
                    <a16:creationId xmlns:a16="http://schemas.microsoft.com/office/drawing/2014/main" id="{F8BD40A5-527D-154E-BEFD-1E2EF1DC8BFB}"/>
                  </a:ext>
                </a:extLst>
              </p:cNvPr>
              <p:cNvSpPr>
                <a:spLocks/>
              </p:cNvSpPr>
              <p:nvPr/>
            </p:nvSpPr>
            <p:spPr bwMode="gray">
              <a:xfrm>
                <a:off x="10837954" y="5468935"/>
                <a:ext cx="630303" cy="636246"/>
              </a:xfrm>
              <a:custGeom>
                <a:avLst/>
                <a:gdLst>
                  <a:gd name="T0" fmla="*/ 348 w 405"/>
                  <a:gd name="T1" fmla="*/ 0 h 404"/>
                  <a:gd name="T2" fmla="*/ 0 w 405"/>
                  <a:gd name="T3" fmla="*/ 346 h 404"/>
                  <a:gd name="T4" fmla="*/ 0 w 405"/>
                  <a:gd name="T5" fmla="*/ 404 h 404"/>
                  <a:gd name="T6" fmla="*/ 405 w 405"/>
                  <a:gd name="T7" fmla="*/ 0 h 404"/>
                  <a:gd name="T8" fmla="*/ 348 w 405"/>
                  <a:gd name="T9" fmla="*/ 0 h 404"/>
                </a:gdLst>
                <a:ahLst/>
                <a:cxnLst>
                  <a:cxn ang="0">
                    <a:pos x="T0" y="T1"/>
                  </a:cxn>
                  <a:cxn ang="0">
                    <a:pos x="T2" y="T3"/>
                  </a:cxn>
                  <a:cxn ang="0">
                    <a:pos x="T4" y="T5"/>
                  </a:cxn>
                  <a:cxn ang="0">
                    <a:pos x="T6" y="T7"/>
                  </a:cxn>
                  <a:cxn ang="0">
                    <a:pos x="T8" y="T9"/>
                  </a:cxn>
                </a:cxnLst>
                <a:rect l="0" t="0" r="r" b="b"/>
                <a:pathLst>
                  <a:path w="405" h="404">
                    <a:moveTo>
                      <a:pt x="348" y="0"/>
                    </a:moveTo>
                    <a:lnTo>
                      <a:pt x="0" y="346"/>
                    </a:lnTo>
                    <a:lnTo>
                      <a:pt x="0" y="404"/>
                    </a:lnTo>
                    <a:lnTo>
                      <a:pt x="405" y="0"/>
                    </a:lnTo>
                    <a:lnTo>
                      <a:pt x="348"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Freeform 35">
                <a:extLst>
                  <a:ext uri="{FF2B5EF4-FFF2-40B4-BE49-F238E27FC236}">
                    <a16:creationId xmlns:a16="http://schemas.microsoft.com/office/drawing/2014/main" id="{4E3D5365-8591-194E-8AED-6D1F04187165}"/>
                  </a:ext>
                </a:extLst>
              </p:cNvPr>
              <p:cNvSpPr>
                <a:spLocks/>
              </p:cNvSpPr>
              <p:nvPr/>
            </p:nvSpPr>
            <p:spPr bwMode="gray">
              <a:xfrm>
                <a:off x="10883087" y="5513032"/>
                <a:ext cx="630303" cy="637822"/>
              </a:xfrm>
              <a:custGeom>
                <a:avLst/>
                <a:gdLst>
                  <a:gd name="T0" fmla="*/ 405 w 405"/>
                  <a:gd name="T1" fmla="*/ 58 h 405"/>
                  <a:gd name="T2" fmla="*/ 405 w 405"/>
                  <a:gd name="T3" fmla="*/ 0 h 405"/>
                  <a:gd name="T4" fmla="*/ 0 w 405"/>
                  <a:gd name="T5" fmla="*/ 405 h 405"/>
                  <a:gd name="T6" fmla="*/ 58 w 405"/>
                  <a:gd name="T7" fmla="*/ 405 h 405"/>
                  <a:gd name="T8" fmla="*/ 405 w 405"/>
                  <a:gd name="T9" fmla="*/ 58 h 405"/>
                </a:gdLst>
                <a:ahLst/>
                <a:cxnLst>
                  <a:cxn ang="0">
                    <a:pos x="T0" y="T1"/>
                  </a:cxn>
                  <a:cxn ang="0">
                    <a:pos x="T2" y="T3"/>
                  </a:cxn>
                  <a:cxn ang="0">
                    <a:pos x="T4" y="T5"/>
                  </a:cxn>
                  <a:cxn ang="0">
                    <a:pos x="T6" y="T7"/>
                  </a:cxn>
                  <a:cxn ang="0">
                    <a:pos x="T8" y="T9"/>
                  </a:cxn>
                </a:cxnLst>
                <a:rect l="0" t="0" r="r" b="b"/>
                <a:pathLst>
                  <a:path w="405" h="405">
                    <a:moveTo>
                      <a:pt x="405" y="58"/>
                    </a:moveTo>
                    <a:lnTo>
                      <a:pt x="405" y="0"/>
                    </a:lnTo>
                    <a:lnTo>
                      <a:pt x="0" y="405"/>
                    </a:lnTo>
                    <a:lnTo>
                      <a:pt x="58" y="405"/>
                    </a:lnTo>
                    <a:lnTo>
                      <a:pt x="405" y="5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7" name="Freeform 36">
                <a:extLst>
                  <a:ext uri="{FF2B5EF4-FFF2-40B4-BE49-F238E27FC236}">
                    <a16:creationId xmlns:a16="http://schemas.microsoft.com/office/drawing/2014/main" id="{5AD38BD3-F9E5-454D-A84D-2AEF963A2425}"/>
                  </a:ext>
                </a:extLst>
              </p:cNvPr>
              <p:cNvSpPr>
                <a:spLocks/>
              </p:cNvSpPr>
              <p:nvPr/>
            </p:nvSpPr>
            <p:spPr bwMode="gray">
              <a:xfrm>
                <a:off x="11063618" y="5695716"/>
                <a:ext cx="449772" cy="455137"/>
              </a:xfrm>
              <a:custGeom>
                <a:avLst/>
                <a:gdLst>
                  <a:gd name="T0" fmla="*/ 58 w 289"/>
                  <a:gd name="T1" fmla="*/ 289 h 289"/>
                  <a:gd name="T2" fmla="*/ 289 w 289"/>
                  <a:gd name="T3" fmla="*/ 58 h 289"/>
                  <a:gd name="T4" fmla="*/ 289 w 289"/>
                  <a:gd name="T5" fmla="*/ 0 h 289"/>
                  <a:gd name="T6" fmla="*/ 0 w 289"/>
                  <a:gd name="T7" fmla="*/ 289 h 289"/>
                  <a:gd name="T8" fmla="*/ 58 w 289"/>
                  <a:gd name="T9" fmla="*/ 289 h 289"/>
                </a:gdLst>
                <a:ahLst/>
                <a:cxnLst>
                  <a:cxn ang="0">
                    <a:pos x="T0" y="T1"/>
                  </a:cxn>
                  <a:cxn ang="0">
                    <a:pos x="T2" y="T3"/>
                  </a:cxn>
                  <a:cxn ang="0">
                    <a:pos x="T4" y="T5"/>
                  </a:cxn>
                  <a:cxn ang="0">
                    <a:pos x="T6" y="T7"/>
                  </a:cxn>
                  <a:cxn ang="0">
                    <a:pos x="T8" y="T9"/>
                  </a:cxn>
                </a:cxnLst>
                <a:rect l="0" t="0" r="r" b="b"/>
                <a:pathLst>
                  <a:path w="289" h="289">
                    <a:moveTo>
                      <a:pt x="58" y="289"/>
                    </a:moveTo>
                    <a:lnTo>
                      <a:pt x="289" y="58"/>
                    </a:lnTo>
                    <a:lnTo>
                      <a:pt x="289" y="0"/>
                    </a:lnTo>
                    <a:lnTo>
                      <a:pt x="0" y="289"/>
                    </a:lnTo>
                    <a:lnTo>
                      <a:pt x="58" y="28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Freeform 37">
                <a:extLst>
                  <a:ext uri="{FF2B5EF4-FFF2-40B4-BE49-F238E27FC236}">
                    <a16:creationId xmlns:a16="http://schemas.microsoft.com/office/drawing/2014/main" id="{59D1B7E6-AC48-0E4A-BEBD-E1B26630BE47}"/>
                  </a:ext>
                </a:extLst>
              </p:cNvPr>
              <p:cNvSpPr>
                <a:spLocks/>
              </p:cNvSpPr>
              <p:nvPr/>
            </p:nvSpPr>
            <p:spPr bwMode="gray">
              <a:xfrm>
                <a:off x="11242593" y="5878401"/>
                <a:ext cx="270797" cy="272453"/>
              </a:xfrm>
              <a:custGeom>
                <a:avLst/>
                <a:gdLst>
                  <a:gd name="T0" fmla="*/ 58 w 174"/>
                  <a:gd name="T1" fmla="*/ 173 h 173"/>
                  <a:gd name="T2" fmla="*/ 174 w 174"/>
                  <a:gd name="T3" fmla="*/ 57 h 173"/>
                  <a:gd name="T4" fmla="*/ 174 w 174"/>
                  <a:gd name="T5" fmla="*/ 0 h 173"/>
                  <a:gd name="T6" fmla="*/ 0 w 174"/>
                  <a:gd name="T7" fmla="*/ 173 h 173"/>
                  <a:gd name="T8" fmla="*/ 58 w 174"/>
                  <a:gd name="T9" fmla="*/ 173 h 173"/>
                </a:gdLst>
                <a:ahLst/>
                <a:cxnLst>
                  <a:cxn ang="0">
                    <a:pos x="T0" y="T1"/>
                  </a:cxn>
                  <a:cxn ang="0">
                    <a:pos x="T2" y="T3"/>
                  </a:cxn>
                  <a:cxn ang="0">
                    <a:pos x="T4" y="T5"/>
                  </a:cxn>
                  <a:cxn ang="0">
                    <a:pos x="T6" y="T7"/>
                  </a:cxn>
                  <a:cxn ang="0">
                    <a:pos x="T8" y="T9"/>
                  </a:cxn>
                </a:cxnLst>
                <a:rect l="0" t="0" r="r" b="b"/>
                <a:pathLst>
                  <a:path w="174" h="173">
                    <a:moveTo>
                      <a:pt x="58" y="173"/>
                    </a:moveTo>
                    <a:lnTo>
                      <a:pt x="174" y="57"/>
                    </a:lnTo>
                    <a:lnTo>
                      <a:pt x="174" y="0"/>
                    </a:lnTo>
                    <a:lnTo>
                      <a:pt x="0" y="173"/>
                    </a:lnTo>
                    <a:lnTo>
                      <a:pt x="58" y="17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9" name="Freeform 38">
                <a:extLst>
                  <a:ext uri="{FF2B5EF4-FFF2-40B4-BE49-F238E27FC236}">
                    <a16:creationId xmlns:a16="http://schemas.microsoft.com/office/drawing/2014/main" id="{44D55ACD-DF95-5342-BD5A-4F40A946678C}"/>
                  </a:ext>
                </a:extLst>
              </p:cNvPr>
              <p:cNvSpPr>
                <a:spLocks/>
              </p:cNvSpPr>
              <p:nvPr/>
            </p:nvSpPr>
            <p:spPr bwMode="gray">
              <a:xfrm>
                <a:off x="11424680" y="6059510"/>
                <a:ext cx="88710" cy="91342"/>
              </a:xfrm>
              <a:custGeom>
                <a:avLst/>
                <a:gdLst>
                  <a:gd name="T0" fmla="*/ 57 w 57"/>
                  <a:gd name="T1" fmla="*/ 58 h 58"/>
                  <a:gd name="T2" fmla="*/ 57 w 57"/>
                  <a:gd name="T3" fmla="*/ 58 h 58"/>
                  <a:gd name="T4" fmla="*/ 57 w 57"/>
                  <a:gd name="T5" fmla="*/ 0 h 58"/>
                  <a:gd name="T6" fmla="*/ 0 w 57"/>
                  <a:gd name="T7" fmla="*/ 58 h 58"/>
                  <a:gd name="T8" fmla="*/ 57 w 57"/>
                  <a:gd name="T9" fmla="*/ 58 h 58"/>
                </a:gdLst>
                <a:ahLst/>
                <a:cxnLst>
                  <a:cxn ang="0">
                    <a:pos x="T0" y="T1"/>
                  </a:cxn>
                  <a:cxn ang="0">
                    <a:pos x="T2" y="T3"/>
                  </a:cxn>
                  <a:cxn ang="0">
                    <a:pos x="T4" y="T5"/>
                  </a:cxn>
                  <a:cxn ang="0">
                    <a:pos x="T6" y="T7"/>
                  </a:cxn>
                  <a:cxn ang="0">
                    <a:pos x="T8" y="T9"/>
                  </a:cxn>
                </a:cxnLst>
                <a:rect l="0" t="0" r="r" b="b"/>
                <a:pathLst>
                  <a:path w="57" h="58">
                    <a:moveTo>
                      <a:pt x="57" y="58"/>
                    </a:moveTo>
                    <a:lnTo>
                      <a:pt x="57" y="58"/>
                    </a:lnTo>
                    <a:lnTo>
                      <a:pt x="57" y="0"/>
                    </a:lnTo>
                    <a:lnTo>
                      <a:pt x="0" y="58"/>
                    </a:lnTo>
                    <a:lnTo>
                      <a:pt x="57" y="5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31">
                <a:extLst>
                  <a:ext uri="{FF2B5EF4-FFF2-40B4-BE49-F238E27FC236}">
                    <a16:creationId xmlns:a16="http://schemas.microsoft.com/office/drawing/2014/main" id="{E4722D15-1F7D-414A-911F-F1441F0E9579}"/>
                  </a:ext>
                </a:extLst>
              </p:cNvPr>
              <p:cNvSpPr>
                <a:spLocks/>
              </p:cNvSpPr>
              <p:nvPr/>
            </p:nvSpPr>
            <p:spPr bwMode="gray">
              <a:xfrm>
                <a:off x="10837954" y="5468935"/>
                <a:ext cx="90266" cy="89768"/>
              </a:xfrm>
              <a:custGeom>
                <a:avLst/>
                <a:gdLst>
                  <a:gd name="T0" fmla="*/ 0 w 58"/>
                  <a:gd name="T1" fmla="*/ 0 h 57"/>
                  <a:gd name="T2" fmla="*/ 0 w 58"/>
                  <a:gd name="T3" fmla="*/ 57 h 57"/>
                  <a:gd name="T4" fmla="*/ 58 w 58"/>
                  <a:gd name="T5" fmla="*/ 0 h 57"/>
                  <a:gd name="T6" fmla="*/ 0 w 58"/>
                  <a:gd name="T7" fmla="*/ 0 h 57"/>
                </a:gdLst>
                <a:ahLst/>
                <a:cxnLst>
                  <a:cxn ang="0">
                    <a:pos x="T0" y="T1"/>
                  </a:cxn>
                  <a:cxn ang="0">
                    <a:pos x="T2" y="T3"/>
                  </a:cxn>
                  <a:cxn ang="0">
                    <a:pos x="T4" y="T5"/>
                  </a:cxn>
                  <a:cxn ang="0">
                    <a:pos x="T6" y="T7"/>
                  </a:cxn>
                </a:cxnLst>
                <a:rect l="0" t="0" r="r" b="b"/>
                <a:pathLst>
                  <a:path w="58" h="57">
                    <a:moveTo>
                      <a:pt x="0" y="0"/>
                    </a:moveTo>
                    <a:lnTo>
                      <a:pt x="0" y="57"/>
                    </a:lnTo>
                    <a:lnTo>
                      <a:pt x="58" y="0"/>
                    </a:lnTo>
                    <a:lnTo>
                      <a:pt x="0"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 name="Rectangle 47">
              <a:extLst>
                <a:ext uri="{FF2B5EF4-FFF2-40B4-BE49-F238E27FC236}">
                  <a16:creationId xmlns:a16="http://schemas.microsoft.com/office/drawing/2014/main" id="{9E402A96-3AE1-3844-983A-CB5545781710}"/>
                </a:ext>
              </a:extLst>
            </p:cNvPr>
            <p:cNvSpPr>
              <a:spLocks noChangeArrowheads="1"/>
            </p:cNvSpPr>
            <p:nvPr/>
          </p:nvSpPr>
          <p:spPr bwMode="gray">
            <a:xfrm>
              <a:off x="11513390" y="6150851"/>
              <a:ext cx="675435" cy="692349"/>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11" name="Rectangle 72">
              <a:extLst>
                <a:ext uri="{FF2B5EF4-FFF2-40B4-BE49-F238E27FC236}">
                  <a16:creationId xmlns:a16="http://schemas.microsoft.com/office/drawing/2014/main" id="{C0B790C4-F0DD-E149-9F2B-DFEE64BBFA6F}"/>
                </a:ext>
              </a:extLst>
            </p:cNvPr>
            <p:cNvSpPr>
              <a:spLocks noChangeArrowheads="1"/>
            </p:cNvSpPr>
            <p:nvPr/>
          </p:nvSpPr>
          <p:spPr bwMode="gray">
            <a:xfrm>
              <a:off x="10837954" y="6150851"/>
              <a:ext cx="675435" cy="692349"/>
            </a:xfrm>
            <a:prstGeom prst="rect">
              <a:avLst/>
            </a:prstGeom>
            <a:solidFill>
              <a:srgbClr val="F3767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7" name="Graphic 28">
            <a:extLst>
              <a:ext uri="{FF2B5EF4-FFF2-40B4-BE49-F238E27FC236}">
                <a16:creationId xmlns:a16="http://schemas.microsoft.com/office/drawing/2014/main" id="{6A8AF277-306C-E246-8BA7-7C509A29A8FD}"/>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58" name="Freeform: Shape 98">
              <a:extLst>
                <a:ext uri="{FF2B5EF4-FFF2-40B4-BE49-F238E27FC236}">
                  <a16:creationId xmlns:a16="http://schemas.microsoft.com/office/drawing/2014/main" id="{9A4F7F08-FC0B-7D41-9EBE-985B273B40EE}"/>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59" name="Freeform: Shape 99">
              <a:extLst>
                <a:ext uri="{FF2B5EF4-FFF2-40B4-BE49-F238E27FC236}">
                  <a16:creationId xmlns:a16="http://schemas.microsoft.com/office/drawing/2014/main" id="{F7EEA77D-E4A6-4244-B183-13748F9AD2F6}"/>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60" name="Freeform: Shape 100">
              <a:extLst>
                <a:ext uri="{FF2B5EF4-FFF2-40B4-BE49-F238E27FC236}">
                  <a16:creationId xmlns:a16="http://schemas.microsoft.com/office/drawing/2014/main" id="{BBE67CE7-1D7C-854E-80E3-4AFB75302476}"/>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61" name="Freeform: Shape 101">
              <a:extLst>
                <a:ext uri="{FF2B5EF4-FFF2-40B4-BE49-F238E27FC236}">
                  <a16:creationId xmlns:a16="http://schemas.microsoft.com/office/drawing/2014/main" id="{2660B76C-09BE-D147-8F66-5D481B5B0E1E}"/>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62" name="Freeform: Shape 102">
              <a:extLst>
                <a:ext uri="{FF2B5EF4-FFF2-40B4-BE49-F238E27FC236}">
                  <a16:creationId xmlns:a16="http://schemas.microsoft.com/office/drawing/2014/main" id="{3D3333E8-3550-2346-86E7-F8A2ED0EA646}"/>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366494661"/>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_Slide_dark_pattern">
    <p:bg bwMode="gray">
      <p:bgPr>
        <a:solidFill>
          <a:schemeClr val="tx1"/>
        </a:solidFill>
        <a:effectLst/>
      </p:bgPr>
    </p:bg>
    <p:spTree>
      <p:nvGrpSpPr>
        <p:cNvPr id="1" name=""/>
        <p:cNvGrpSpPr/>
        <p:nvPr/>
      </p:nvGrpSpPr>
      <p:grpSpPr>
        <a:xfrm>
          <a:off x="0" y="0"/>
          <a:ext cx="0" cy="0"/>
          <a:chOff x="0" y="0"/>
          <a:chExt cx="0" cy="0"/>
        </a:xfrm>
      </p:grpSpPr>
      <p:sp>
        <p:nvSpPr>
          <p:cNvPr id="7" name="Title 1"/>
          <p:cNvSpPr>
            <a:spLocks noGrp="1"/>
          </p:cNvSpPr>
          <p:nvPr>
            <p:ph type="ctrTitle" hasCustomPrompt="1"/>
          </p:nvPr>
        </p:nvSpPr>
        <p:spPr bwMode="gray">
          <a:xfrm>
            <a:off x="424846"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152"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lumMod val="40000"/>
                    <a:lumOff val="60000"/>
                  </a:schemeClr>
                </a:solidFill>
                <a:latin typeface="+mn-lt"/>
                <a:ea typeface="Avenir Book" charset="0"/>
                <a:cs typeface="Arial" panose="020B0604020202020204" pitchFamily="34" charset="0"/>
              </a:rPr>
              <a:pPr algn="ctr"/>
              <a:t>‹#›</a:t>
            </a:fld>
            <a:endParaRPr lang="en-US" sz="600">
              <a:solidFill>
                <a:schemeClr val="tx1">
                  <a:lumMod val="40000"/>
                  <a:lumOff val="60000"/>
                </a:schemeClr>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
        <p:nvSpPr>
          <p:cNvPr id="22" name="Freeform 21">
            <a:extLst>
              <a:ext uri="{FF2B5EF4-FFF2-40B4-BE49-F238E27FC236}">
                <a16:creationId xmlns:a16="http://schemas.microsoft.com/office/drawing/2014/main" id="{039F2778-8584-2846-8F0D-EBFE97F4A4D7}"/>
              </a:ext>
            </a:extLst>
          </p:cNvPr>
          <p:cNvSpPr/>
          <p:nvPr userDrawn="1"/>
        </p:nvSpPr>
        <p:spPr>
          <a:xfrm>
            <a:off x="11479779" y="1299205"/>
            <a:ext cx="706294" cy="2370594"/>
          </a:xfrm>
          <a:custGeom>
            <a:avLst/>
            <a:gdLst>
              <a:gd name="connsiteX0" fmla="*/ 706294 w 706294"/>
              <a:gd name="connsiteY0" fmla="*/ 0 h 2370594"/>
              <a:gd name="connsiteX1" fmla="*/ 706294 w 706294"/>
              <a:gd name="connsiteY1" fmla="*/ 2370594 h 2370594"/>
              <a:gd name="connsiteX2" fmla="*/ 599355 w 706294"/>
              <a:gd name="connsiteY2" fmla="*/ 2312550 h 2370594"/>
              <a:gd name="connsiteX3" fmla="*/ 0 w 706294"/>
              <a:gd name="connsiteY3" fmla="*/ 1185297 h 2370594"/>
              <a:gd name="connsiteX4" fmla="*/ 599355 w 706294"/>
              <a:gd name="connsiteY4" fmla="*/ 58045 h 2370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294" h="2370594">
                <a:moveTo>
                  <a:pt x="706294" y="0"/>
                </a:moveTo>
                <a:lnTo>
                  <a:pt x="706294" y="2370594"/>
                </a:lnTo>
                <a:lnTo>
                  <a:pt x="599355" y="2312550"/>
                </a:lnTo>
                <a:cubicBezTo>
                  <a:pt x="237747" y="2068252"/>
                  <a:pt x="0" y="1654539"/>
                  <a:pt x="0" y="1185297"/>
                </a:cubicBezTo>
                <a:cubicBezTo>
                  <a:pt x="0" y="716055"/>
                  <a:pt x="237747" y="302342"/>
                  <a:pt x="599355" y="58045"/>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a:extLst>
              <a:ext uri="{FF2B5EF4-FFF2-40B4-BE49-F238E27FC236}">
                <a16:creationId xmlns:a16="http://schemas.microsoft.com/office/drawing/2014/main" id="{FD25522B-6763-FF44-B5D2-5BA206A020C8}"/>
              </a:ext>
            </a:extLst>
          </p:cNvPr>
          <p:cNvSpPr/>
          <p:nvPr userDrawn="1"/>
        </p:nvSpPr>
        <p:spPr>
          <a:xfrm>
            <a:off x="11475069" y="5363342"/>
            <a:ext cx="711004" cy="1494659"/>
          </a:xfrm>
          <a:custGeom>
            <a:avLst/>
            <a:gdLst>
              <a:gd name="connsiteX0" fmla="*/ 711004 w 711004"/>
              <a:gd name="connsiteY0" fmla="*/ 0 h 1494659"/>
              <a:gd name="connsiteX1" fmla="*/ 711004 w 711004"/>
              <a:gd name="connsiteY1" fmla="*/ 1494659 h 1494659"/>
              <a:gd name="connsiteX2" fmla="*/ 36061 w 711004"/>
              <a:gd name="connsiteY2" fmla="*/ 1494659 h 1494659"/>
              <a:gd name="connsiteX3" fmla="*/ 27619 w 711004"/>
              <a:gd name="connsiteY3" fmla="*/ 1461824 h 1494659"/>
              <a:gd name="connsiteX4" fmla="*/ 0 w 711004"/>
              <a:gd name="connsiteY4" fmla="*/ 1187853 h 1494659"/>
              <a:gd name="connsiteX5" fmla="*/ 599355 w 711004"/>
              <a:gd name="connsiteY5" fmla="*/ 60601 h 14946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004" h="1494659">
                <a:moveTo>
                  <a:pt x="711004" y="0"/>
                </a:moveTo>
                <a:lnTo>
                  <a:pt x="711004" y="1494659"/>
                </a:lnTo>
                <a:lnTo>
                  <a:pt x="36061" y="1494659"/>
                </a:lnTo>
                <a:lnTo>
                  <a:pt x="27619" y="1461824"/>
                </a:lnTo>
                <a:cubicBezTo>
                  <a:pt x="9510" y="1373329"/>
                  <a:pt x="0" y="1281702"/>
                  <a:pt x="0" y="1187853"/>
                </a:cubicBezTo>
                <a:cubicBezTo>
                  <a:pt x="0" y="718611"/>
                  <a:pt x="237747" y="304898"/>
                  <a:pt x="599355" y="60601"/>
                </a:cubicBez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162CB78-7412-5D45-840B-29AEA0E99664}"/>
              </a:ext>
            </a:extLst>
          </p:cNvPr>
          <p:cNvSpPr/>
          <p:nvPr userDrawn="1"/>
        </p:nvSpPr>
        <p:spPr>
          <a:xfrm>
            <a:off x="10806691" y="1"/>
            <a:ext cx="419100" cy="492124"/>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86D3E4D-57F8-7B44-AB19-854DE74FCB15}"/>
              </a:ext>
            </a:extLst>
          </p:cNvPr>
          <p:cNvSpPr/>
          <p:nvPr userDrawn="1"/>
        </p:nvSpPr>
        <p:spPr>
          <a:xfrm>
            <a:off x="10806691" y="492125"/>
            <a:ext cx="419100" cy="2247899"/>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D849AAD2-BAC0-8746-AE09-03F4B5867805}"/>
              </a:ext>
            </a:extLst>
          </p:cNvPr>
          <p:cNvSpPr/>
          <p:nvPr userDrawn="1"/>
        </p:nvSpPr>
        <p:spPr>
          <a:xfrm>
            <a:off x="10806691" y="2740024"/>
            <a:ext cx="419100" cy="1892807"/>
          </a:xfrm>
          <a:prstGeom prst="rect">
            <a:avLst/>
          </a:prstGeom>
          <a:solidFill>
            <a:srgbClr val="455E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A647448-08CF-D24A-BDF5-86B233D152D1}"/>
              </a:ext>
            </a:extLst>
          </p:cNvPr>
          <p:cNvSpPr/>
          <p:nvPr userDrawn="1"/>
        </p:nvSpPr>
        <p:spPr>
          <a:xfrm>
            <a:off x="10806691" y="4632344"/>
            <a:ext cx="419100" cy="2225656"/>
          </a:xfrm>
          <a:prstGeom prst="rect">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Oval 1">
            <a:extLst>
              <a:ext uri="{FF2B5EF4-FFF2-40B4-BE49-F238E27FC236}">
                <a16:creationId xmlns:a16="http://schemas.microsoft.com/office/drawing/2014/main" id="{6B8424D4-CF7E-D74F-89CA-5144D8CD2A1D}"/>
              </a:ext>
            </a:extLst>
          </p:cNvPr>
          <p:cNvSpPr/>
          <p:nvPr userDrawn="1"/>
        </p:nvSpPr>
        <p:spPr>
          <a:xfrm>
            <a:off x="9155546" y="4549282"/>
            <a:ext cx="1397157" cy="1397157"/>
          </a:xfrm>
          <a:prstGeom prst="ellipse">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30" name="Oval 29">
            <a:extLst>
              <a:ext uri="{FF2B5EF4-FFF2-40B4-BE49-F238E27FC236}">
                <a16:creationId xmlns:a16="http://schemas.microsoft.com/office/drawing/2014/main" id="{3997D515-5970-B742-B607-1AB93DAB6EC7}"/>
              </a:ext>
            </a:extLst>
          </p:cNvPr>
          <p:cNvSpPr/>
          <p:nvPr userDrawn="1"/>
        </p:nvSpPr>
        <p:spPr>
          <a:xfrm>
            <a:off x="9155546" y="424562"/>
            <a:ext cx="1397157" cy="1397157"/>
          </a:xfrm>
          <a:prstGeom prst="ellipse">
            <a:avLst/>
          </a:pr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
        <p:nvSpPr>
          <p:cNvPr id="3" name="Pie 2">
            <a:extLst>
              <a:ext uri="{FF2B5EF4-FFF2-40B4-BE49-F238E27FC236}">
                <a16:creationId xmlns:a16="http://schemas.microsoft.com/office/drawing/2014/main" id="{8990CC3E-5CD1-D646-BB33-D8D653844577}"/>
              </a:ext>
            </a:extLst>
          </p:cNvPr>
          <p:cNvSpPr/>
          <p:nvPr userDrawn="1"/>
        </p:nvSpPr>
        <p:spPr>
          <a:xfrm>
            <a:off x="9166592" y="3032802"/>
            <a:ext cx="1375064" cy="688511"/>
          </a:xfrm>
          <a:custGeom>
            <a:avLst/>
            <a:gdLst>
              <a:gd name="connsiteX0" fmla="*/ 1375063 w 1375063"/>
              <a:gd name="connsiteY0" fmla="*/ 687532 h 1375063"/>
              <a:gd name="connsiteX1" fmla="*/ 1031014 w 1375063"/>
              <a:gd name="connsiteY1" fmla="*/ 1283115 h 1375063"/>
              <a:gd name="connsiteX2" fmla="*/ 343199 w 1375063"/>
              <a:gd name="connsiteY2" fmla="*/ 1282625 h 1375063"/>
              <a:gd name="connsiteX3" fmla="*/ -1 w 1375063"/>
              <a:gd name="connsiteY3" fmla="*/ 686552 h 1375063"/>
              <a:gd name="connsiteX4" fmla="*/ 687532 w 1375063"/>
              <a:gd name="connsiteY4" fmla="*/ 687532 h 1375063"/>
              <a:gd name="connsiteX5" fmla="*/ 1375063 w 1375063"/>
              <a:gd name="connsiteY5" fmla="*/ 687532 h 1375063"/>
              <a:gd name="connsiteX0" fmla="*/ 1375064 w 1375064"/>
              <a:gd name="connsiteY0" fmla="*/ 980 h 688511"/>
              <a:gd name="connsiteX1" fmla="*/ 1031015 w 1375064"/>
              <a:gd name="connsiteY1" fmla="*/ 596563 h 688511"/>
              <a:gd name="connsiteX2" fmla="*/ 343200 w 1375064"/>
              <a:gd name="connsiteY2" fmla="*/ 596073 h 688511"/>
              <a:gd name="connsiteX3" fmla="*/ 0 w 1375064"/>
              <a:gd name="connsiteY3" fmla="*/ 0 h 688511"/>
              <a:gd name="connsiteX4" fmla="*/ 1375064 w 1375064"/>
              <a:gd name="connsiteY4" fmla="*/ 980 h 6885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75064" h="688511">
                <a:moveTo>
                  <a:pt x="1375064" y="980"/>
                </a:moveTo>
                <a:cubicBezTo>
                  <a:pt x="1375064" y="246728"/>
                  <a:pt x="1243898" y="473790"/>
                  <a:pt x="1031015" y="596563"/>
                </a:cubicBezTo>
                <a:cubicBezTo>
                  <a:pt x="818132" y="719336"/>
                  <a:pt x="555908" y="719149"/>
                  <a:pt x="343200" y="596073"/>
                </a:cubicBezTo>
                <a:cubicBezTo>
                  <a:pt x="130493" y="472997"/>
                  <a:pt x="-350" y="245748"/>
                  <a:pt x="0" y="0"/>
                </a:cubicBezTo>
                <a:lnTo>
                  <a:pt x="1375064" y="980"/>
                </a:lnTo>
                <a:close/>
              </a:path>
            </a:pathLst>
          </a:custGeom>
          <a:solidFill>
            <a:srgbClr val="3B565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a:endParaRPr lang="en-US"/>
          </a:p>
        </p:txBody>
      </p:sp>
    </p:spTree>
    <p:extLst>
      <p:ext uri="{BB962C8B-B14F-4D97-AF65-F5344CB8AC3E}">
        <p14:creationId xmlns:p14="http://schemas.microsoft.com/office/powerpoint/2010/main" val="222346689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_Slide_light_pattern">
    <p:bg bwMode="gray">
      <p:bgPr>
        <a:solidFill>
          <a:schemeClr val="accent1"/>
        </a:solidFill>
        <a:effectLst/>
      </p:bgPr>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18DA81A-8A6E-7844-BA0A-56A4CC063B07}"/>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3135"/>
          <a:stretch/>
        </p:blipFill>
        <p:spPr bwMode="gray">
          <a:xfrm>
            <a:off x="8914274" y="1786"/>
            <a:ext cx="3274551" cy="6856214"/>
          </a:xfrm>
          <a:prstGeom prst="rect">
            <a:avLst/>
          </a:prstGeom>
        </p:spPr>
      </p:pic>
      <p:sp>
        <p:nvSpPr>
          <p:cNvPr id="7" name="Title 1"/>
          <p:cNvSpPr>
            <a:spLocks noGrp="1"/>
          </p:cNvSpPr>
          <p:nvPr>
            <p:ph type="ctrTitle" hasCustomPrompt="1"/>
          </p:nvPr>
        </p:nvSpPr>
        <p:spPr bwMode="gray">
          <a:xfrm>
            <a:off x="424846" y="2005012"/>
            <a:ext cx="8179914"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8" name="Text Placeholder 2"/>
          <p:cNvSpPr>
            <a:spLocks noGrp="1"/>
          </p:cNvSpPr>
          <p:nvPr>
            <p:ph type="body" sz="quarter" idx="10" hasCustomPrompt="1"/>
          </p:nvPr>
        </p:nvSpPr>
        <p:spPr>
          <a:xfrm>
            <a:off x="439152" y="3434010"/>
            <a:ext cx="6152728" cy="789637"/>
          </a:xfrm>
        </p:spPr>
        <p:txBody>
          <a:bodyPr/>
          <a:lstStyle>
            <a:lvl1pPr marL="0" indent="0">
              <a:lnSpc>
                <a:spcPct val="90000"/>
              </a:lnSpc>
              <a:spcBef>
                <a:spcPts val="600"/>
              </a:spcBef>
              <a:buFont typeface="Arial" panose="020B0604020202020204" pitchFamily="34" charset="0"/>
              <a:buNone/>
              <a:defRPr sz="2000" b="0">
                <a:solidFill>
                  <a:srgbClr val="F7F7F7"/>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39" name="Rectangle 38">
            <a:extLst>
              <a:ext uri="{FF2B5EF4-FFF2-40B4-BE49-F238E27FC236}">
                <a16:creationId xmlns:a16="http://schemas.microsoft.com/office/drawing/2014/main" id="{26302F20-8448-EE4E-BFA9-EA3C5E48791A}"/>
              </a:ext>
            </a:extLst>
          </p:cNvPr>
          <p:cNvSpPr/>
          <p:nvPr userDrawn="1"/>
        </p:nvSpPr>
        <p:spPr>
          <a:xfrm>
            <a:off x="334614" y="5947283"/>
            <a:ext cx="1036949" cy="80127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3FECC9C8-BA5C-1748-B5F5-5ADDE5D78D7E}"/>
              </a:ext>
            </a:extLst>
          </p:cNvPr>
          <p:cNvSpPr/>
          <p:nvPr userDrawn="1"/>
        </p:nvSpPr>
        <p:spPr>
          <a:xfrm>
            <a:off x="488950" y="6296025"/>
            <a:ext cx="657225" cy="2698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aphic 28">
            <a:extLst>
              <a:ext uri="{FF2B5EF4-FFF2-40B4-BE49-F238E27FC236}">
                <a16:creationId xmlns:a16="http://schemas.microsoft.com/office/drawing/2014/main" id="{EC5A5249-023D-49A4-B6D4-A32E08DBC494}"/>
              </a:ext>
            </a:extLst>
          </p:cNvPr>
          <p:cNvGrpSpPr>
            <a:grpSpLocks noChangeAspect="1"/>
          </p:cNvGrpSpPr>
          <p:nvPr userDrawn="1"/>
        </p:nvGrpSpPr>
        <p:grpSpPr bwMode="gray">
          <a:xfrm>
            <a:off x="384048" y="6197601"/>
            <a:ext cx="874662" cy="464232"/>
            <a:chOff x="3834550" y="2440725"/>
            <a:chExt cx="5419725" cy="2876550"/>
          </a:xfrm>
        </p:grpSpPr>
        <p:sp>
          <p:nvSpPr>
            <p:cNvPr id="14" name="Freeform: Shape 98">
              <a:extLst>
                <a:ext uri="{FF2B5EF4-FFF2-40B4-BE49-F238E27FC236}">
                  <a16:creationId xmlns:a16="http://schemas.microsoft.com/office/drawing/2014/main" id="{45827B4E-A508-4BDF-929A-5B69D5239663}"/>
                </a:ext>
              </a:extLst>
            </p:cNvPr>
            <p:cNvSpPr/>
            <p:nvPr/>
          </p:nvSpPr>
          <p:spPr bwMode="gray">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15" name="Freeform: Shape 99">
              <a:extLst>
                <a:ext uri="{FF2B5EF4-FFF2-40B4-BE49-F238E27FC236}">
                  <a16:creationId xmlns:a16="http://schemas.microsoft.com/office/drawing/2014/main" id="{FD3D3510-0FEE-4591-9517-3BAB9F7BDA92}"/>
                </a:ext>
              </a:extLst>
            </p:cNvPr>
            <p:cNvSpPr/>
            <p:nvPr/>
          </p:nvSpPr>
          <p:spPr bwMode="gray">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chemeClr val="bg1"/>
            </a:solidFill>
            <a:ln w="9525" cap="flat">
              <a:noFill/>
              <a:prstDash val="solid"/>
              <a:miter/>
            </a:ln>
          </p:spPr>
          <p:txBody>
            <a:bodyPr rtlCol="0" anchor="ctr"/>
            <a:lstStyle/>
            <a:p>
              <a:endParaRPr lang="en-US"/>
            </a:p>
          </p:txBody>
        </p:sp>
        <p:sp>
          <p:nvSpPr>
            <p:cNvPr id="16" name="Freeform: Shape 100">
              <a:extLst>
                <a:ext uri="{FF2B5EF4-FFF2-40B4-BE49-F238E27FC236}">
                  <a16:creationId xmlns:a16="http://schemas.microsoft.com/office/drawing/2014/main" id="{F628895A-476B-4867-B40F-CE9B389F6B62}"/>
                </a:ext>
              </a:extLst>
            </p:cNvPr>
            <p:cNvSpPr/>
            <p:nvPr/>
          </p:nvSpPr>
          <p:spPr bwMode="gray">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17" name="Freeform: Shape 101">
              <a:extLst>
                <a:ext uri="{FF2B5EF4-FFF2-40B4-BE49-F238E27FC236}">
                  <a16:creationId xmlns:a16="http://schemas.microsoft.com/office/drawing/2014/main" id="{4EC2399A-49E9-495B-ABDB-E44C8DF3D19E}"/>
                </a:ext>
              </a:extLst>
            </p:cNvPr>
            <p:cNvSpPr/>
            <p:nvPr/>
          </p:nvSpPr>
          <p:spPr bwMode="gray">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18" name="Freeform: Shape 102">
              <a:extLst>
                <a:ext uri="{FF2B5EF4-FFF2-40B4-BE49-F238E27FC236}">
                  <a16:creationId xmlns:a16="http://schemas.microsoft.com/office/drawing/2014/main" id="{593A0DFD-1BDD-4151-B173-A851C2079E81}"/>
                </a:ext>
              </a:extLst>
            </p:cNvPr>
            <p:cNvSpPr/>
            <p:nvPr/>
          </p:nvSpPr>
          <p:spPr bwMode="gray">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87054364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_Slide_illustration1">
    <p:bg bwMode="gray">
      <p:bgPr>
        <a:solidFill>
          <a:schemeClr val="tx1"/>
        </a:solidFill>
        <a:effectLst/>
      </p:bgPr>
    </p:bg>
    <p:spTree>
      <p:nvGrpSpPr>
        <p:cNvPr id="1" name=""/>
        <p:cNvGrpSpPr/>
        <p:nvPr/>
      </p:nvGrpSpPr>
      <p:grpSpPr>
        <a:xfrm>
          <a:off x="0" y="0"/>
          <a:ext cx="0" cy="0"/>
          <a:chOff x="0" y="0"/>
          <a:chExt cx="0" cy="0"/>
        </a:xfrm>
      </p:grpSpPr>
      <p:pic>
        <p:nvPicPr>
          <p:cNvPr id="20" name="Picture 1">
            <a:extLst>
              <a:ext uri="{FF2B5EF4-FFF2-40B4-BE49-F238E27FC236}">
                <a16:creationId xmlns:a16="http://schemas.microsoft.com/office/drawing/2014/main" id="{9D4656F8-E402-48A3-A8F7-3964C1292B84}"/>
              </a:ext>
            </a:extLst>
          </p:cNvPr>
          <p:cNvPicPr>
            <a:picLocks noChangeAspect="1"/>
          </p:cNvPicPr>
          <p:nvPr userDrawn="1"/>
        </p:nvPicPr>
        <p:blipFill>
          <a:blip r:embed="rId2"/>
          <a:stretch>
            <a:fillRect/>
          </a:stretch>
        </p:blipFill>
        <p:spPr>
          <a:xfrm>
            <a:off x="34923" y="0"/>
            <a:ext cx="11937999" cy="6715125"/>
          </a:xfrm>
          <a:prstGeom prst="rect">
            <a:avLst/>
          </a:prstGeom>
        </p:spPr>
      </p:pic>
      <p:sp>
        <p:nvSpPr>
          <p:cNvPr id="32" name="Title 1">
            <a:extLst>
              <a:ext uri="{FF2B5EF4-FFF2-40B4-BE49-F238E27FC236}">
                <a16:creationId xmlns:a16="http://schemas.microsoft.com/office/drawing/2014/main" id="{C7C24DBC-F106-4513-8949-0DAE859BC578}"/>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33" name="Text Placeholder 2">
            <a:extLst>
              <a:ext uri="{FF2B5EF4-FFF2-40B4-BE49-F238E27FC236}">
                <a16:creationId xmlns:a16="http://schemas.microsoft.com/office/drawing/2014/main" id="{5EC8EC6C-209B-4AAC-9598-13B3D2FB9D2B}"/>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chemeClr val="bg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1627350659"/>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_Slide_illustration2">
    <p:bg bwMode="gray">
      <p:bgPr>
        <a:solidFill>
          <a:schemeClr val="tx1"/>
        </a:solidFill>
        <a:effectLst/>
      </p:bgPr>
    </p:bg>
    <p:spTree>
      <p:nvGrpSpPr>
        <p:cNvPr id="1" name=""/>
        <p:cNvGrpSpPr/>
        <p:nvPr/>
      </p:nvGrpSpPr>
      <p:grpSpPr>
        <a:xfrm>
          <a:off x="0" y="0"/>
          <a:ext cx="0" cy="0"/>
          <a:chOff x="0" y="0"/>
          <a:chExt cx="0" cy="0"/>
        </a:xfrm>
      </p:grpSpPr>
      <p:pic>
        <p:nvPicPr>
          <p:cNvPr id="18" name="Picture 2">
            <a:extLst>
              <a:ext uri="{FF2B5EF4-FFF2-40B4-BE49-F238E27FC236}">
                <a16:creationId xmlns:a16="http://schemas.microsoft.com/office/drawing/2014/main" id="{F4F82EF1-3D86-4A8D-90BF-A4E7CB297191}"/>
              </a:ext>
            </a:extLst>
          </p:cNvPr>
          <p:cNvPicPr>
            <a:picLocks noChangeAspect="1"/>
          </p:cNvPicPr>
          <p:nvPr userDrawn="1"/>
        </p:nvPicPr>
        <p:blipFill>
          <a:blip r:embed="rId2"/>
          <a:stretch>
            <a:fillRect/>
          </a:stretch>
        </p:blipFill>
        <p:spPr>
          <a:xfrm>
            <a:off x="-3177" y="9526"/>
            <a:ext cx="12192001" cy="6858000"/>
          </a:xfrm>
          <a:prstGeom prst="rect">
            <a:avLst/>
          </a:prstGeom>
        </p:spPr>
      </p:pic>
      <p:sp>
        <p:nvSpPr>
          <p:cNvPr id="19" name="Title 1">
            <a:extLst>
              <a:ext uri="{FF2B5EF4-FFF2-40B4-BE49-F238E27FC236}">
                <a16:creationId xmlns:a16="http://schemas.microsoft.com/office/drawing/2014/main" id="{A4C6CB40-7B5F-4FCE-89E3-37EE5BF88495}"/>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80A56E7D-653F-4CDB-A303-F9C1DB79EE1C}"/>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chemeClr val="bg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58912894"/>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_Slide_illustration3">
    <p:bg bwMode="gray">
      <p:bgPr>
        <a:solidFill>
          <a:schemeClr val="tx1"/>
        </a:solidFill>
        <a:effectLst/>
      </p:bgPr>
    </p:bg>
    <p:spTree>
      <p:nvGrpSpPr>
        <p:cNvPr id="1" name=""/>
        <p:cNvGrpSpPr/>
        <p:nvPr/>
      </p:nvGrpSpPr>
      <p:grpSpPr>
        <a:xfrm>
          <a:off x="0" y="0"/>
          <a:ext cx="0" cy="0"/>
          <a:chOff x="0" y="0"/>
          <a:chExt cx="0" cy="0"/>
        </a:xfrm>
      </p:grpSpPr>
      <p:pic>
        <p:nvPicPr>
          <p:cNvPr id="19" name="Picture 3">
            <a:extLst>
              <a:ext uri="{FF2B5EF4-FFF2-40B4-BE49-F238E27FC236}">
                <a16:creationId xmlns:a16="http://schemas.microsoft.com/office/drawing/2014/main" id="{A23AC0CB-AAD4-483A-8E4D-EE06D963F10C}"/>
              </a:ext>
            </a:extLst>
          </p:cNvPr>
          <p:cNvPicPr>
            <a:picLocks noChangeAspect="1"/>
          </p:cNvPicPr>
          <p:nvPr userDrawn="1"/>
        </p:nvPicPr>
        <p:blipFill rotWithShape="1">
          <a:blip r:embed="rId2"/>
          <a:srcRect l="1907" b="2058"/>
          <a:stretch/>
        </p:blipFill>
        <p:spPr>
          <a:xfrm>
            <a:off x="0" y="142875"/>
            <a:ext cx="11956295" cy="6715125"/>
          </a:xfrm>
          <a:prstGeom prst="rect">
            <a:avLst/>
          </a:prstGeom>
        </p:spPr>
      </p:pic>
      <p:sp>
        <p:nvSpPr>
          <p:cNvPr id="20" name="Title 1">
            <a:extLst>
              <a:ext uri="{FF2B5EF4-FFF2-40B4-BE49-F238E27FC236}">
                <a16:creationId xmlns:a16="http://schemas.microsoft.com/office/drawing/2014/main" id="{A048A11C-50D5-4AF4-8585-33461EB0B668}"/>
              </a:ext>
            </a:extLst>
          </p:cNvPr>
          <p:cNvSpPr>
            <a:spLocks noGrp="1"/>
          </p:cNvSpPr>
          <p:nvPr>
            <p:ph type="ctrTitle" hasCustomPrompt="1"/>
          </p:nvPr>
        </p:nvSpPr>
        <p:spPr bwMode="gray">
          <a:xfrm>
            <a:off x="420033" y="2005012"/>
            <a:ext cx="5243012" cy="1336386"/>
          </a:xfrm>
        </p:spPr>
        <p:txBody>
          <a:bodyPr/>
          <a:lstStyle>
            <a:lvl1pPr algn="l" defTabSz="457017" rtl="0" eaLnBrk="1" latinLnBrk="0" hangingPunct="1">
              <a:lnSpc>
                <a:spcPct val="90000"/>
              </a:lnSpc>
              <a:spcBef>
                <a:spcPts val="0"/>
              </a:spcBef>
              <a:buNone/>
              <a:defRPr lang="en-US" sz="3600" b="1" kern="1200" normalizeH="0" baseline="0" dirty="0">
                <a:solidFill>
                  <a:srgbClr val="F7F7F7"/>
                </a:solidFill>
                <a:latin typeface="+mj-lt"/>
                <a:ea typeface="Gilroy" panose="00000500000000000000" pitchFamily="50" charset="0"/>
                <a:cs typeface="Gilroy" panose="00000500000000000000" pitchFamily="50" charset="0"/>
              </a:defRPr>
            </a:lvl1pPr>
          </a:lstStyle>
          <a:p>
            <a:r>
              <a:rPr lang="en-US"/>
              <a:t>Click to edit slide title style</a:t>
            </a:r>
          </a:p>
        </p:txBody>
      </p:sp>
      <p:sp>
        <p:nvSpPr>
          <p:cNvPr id="21" name="Text Placeholder 2">
            <a:extLst>
              <a:ext uri="{FF2B5EF4-FFF2-40B4-BE49-F238E27FC236}">
                <a16:creationId xmlns:a16="http://schemas.microsoft.com/office/drawing/2014/main" id="{AFC8271A-5538-4C34-8E16-5F05B1898C8F}"/>
              </a:ext>
            </a:extLst>
          </p:cNvPr>
          <p:cNvSpPr>
            <a:spLocks noGrp="1"/>
          </p:cNvSpPr>
          <p:nvPr>
            <p:ph type="body" sz="quarter" idx="10" hasCustomPrompt="1"/>
          </p:nvPr>
        </p:nvSpPr>
        <p:spPr>
          <a:xfrm>
            <a:off x="434339" y="3434010"/>
            <a:ext cx="5228706" cy="789637"/>
          </a:xfrm>
        </p:spPr>
        <p:txBody>
          <a:bodyPr/>
          <a:lstStyle>
            <a:lvl1pPr marL="0" indent="0">
              <a:lnSpc>
                <a:spcPct val="90000"/>
              </a:lnSpc>
              <a:spcBef>
                <a:spcPts val="600"/>
              </a:spcBef>
              <a:buFont typeface="Arial" panose="020B0604020202020204" pitchFamily="34" charset="0"/>
              <a:buNone/>
              <a:defRPr sz="2000" b="0">
                <a:solidFill>
                  <a:schemeClr val="bg1"/>
                </a:solidFill>
                <a:latin typeface="+mj-lt"/>
                <a:ea typeface="Gilroy" panose="00000500000000000000" pitchFamily="50" charset="0"/>
                <a:cs typeface="Gilroy" panose="00000500000000000000" pitchFamily="50" charset="0"/>
              </a:defRPr>
            </a:lvl1pPr>
            <a:lvl2pPr marL="231682" indent="0">
              <a:buNone/>
              <a:defRPr/>
            </a:lvl2pPr>
            <a:lvl3pPr marL="569685" indent="0">
              <a:buNone/>
              <a:defRPr/>
            </a:lvl3pPr>
            <a:lvl4pPr marL="853733" indent="0">
              <a:buNone/>
              <a:defRPr/>
            </a:lvl4pPr>
            <a:lvl5pPr marL="1145717" indent="0">
              <a:buNone/>
              <a:defRPr/>
            </a:lvl5pPr>
          </a:lstStyle>
          <a:p>
            <a:pPr lvl="0"/>
            <a:r>
              <a:rPr lang="en-US"/>
              <a:t>Click to edit subtitle master text styles</a:t>
            </a:r>
          </a:p>
        </p:txBody>
      </p:sp>
      <p:sp>
        <p:nvSpPr>
          <p:cNvPr id="28" name="Footer Placeholder 4">
            <a:extLst>
              <a:ext uri="{FF2B5EF4-FFF2-40B4-BE49-F238E27FC236}">
                <a16:creationId xmlns:a16="http://schemas.microsoft.com/office/drawing/2014/main" id="{6E11AD21-7AF9-3A48-B0CC-9938FAF08110}"/>
              </a:ext>
            </a:extLst>
          </p:cNvPr>
          <p:cNvSpPr txBox="1">
            <a:spLocks/>
          </p:cNvSpPr>
          <p:nvPr userDrawn="1"/>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bg1"/>
                </a:solidFill>
                <a:latin typeface="+mn-lt"/>
                <a:ea typeface="Avenir Book" charset="0"/>
                <a:cs typeface="Arial" panose="020B0604020202020204" pitchFamily="34" charset="0"/>
              </a:rPr>
              <a:pPr algn="ctr"/>
              <a:t>‹#›</a:t>
            </a:fld>
            <a:endParaRPr lang="en-US" sz="600">
              <a:solidFill>
                <a:schemeClr val="bg1"/>
              </a:solidFill>
              <a:latin typeface="+mn-lt"/>
              <a:ea typeface="Avenir Book" charset="0"/>
              <a:cs typeface="Arial" panose="020B0604020202020204" pitchFamily="34" charset="0"/>
            </a:endParaRPr>
          </a:p>
        </p:txBody>
      </p:sp>
      <p:grpSp>
        <p:nvGrpSpPr>
          <p:cNvPr id="12" name="Graphic 28">
            <a:extLst>
              <a:ext uri="{FF2B5EF4-FFF2-40B4-BE49-F238E27FC236}">
                <a16:creationId xmlns:a16="http://schemas.microsoft.com/office/drawing/2014/main" id="{52954413-E004-4534-AAEC-E872CBB01CB0}"/>
              </a:ext>
            </a:extLst>
          </p:cNvPr>
          <p:cNvGrpSpPr>
            <a:grpSpLocks noChangeAspect="1"/>
          </p:cNvGrpSpPr>
          <p:nvPr userDrawn="1"/>
        </p:nvGrpSpPr>
        <p:grpSpPr>
          <a:xfrm>
            <a:off x="384048" y="6197601"/>
            <a:ext cx="874662" cy="464232"/>
            <a:chOff x="3834550" y="2440725"/>
            <a:chExt cx="5419725" cy="2876550"/>
          </a:xfrm>
          <a:solidFill>
            <a:schemeClr val="bg1"/>
          </a:solidFill>
        </p:grpSpPr>
        <p:sp>
          <p:nvSpPr>
            <p:cNvPr id="13" name="Freeform: Shape 98">
              <a:extLst>
                <a:ext uri="{FF2B5EF4-FFF2-40B4-BE49-F238E27FC236}">
                  <a16:creationId xmlns:a16="http://schemas.microsoft.com/office/drawing/2014/main" id="{1FD511A8-A946-4535-BB03-02848766B7DB}"/>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grpFill/>
            <a:ln w="9525" cap="flat">
              <a:noFill/>
              <a:prstDash val="solid"/>
              <a:miter/>
            </a:ln>
          </p:spPr>
          <p:txBody>
            <a:bodyPr rtlCol="0" anchor="ctr"/>
            <a:lstStyle/>
            <a:p>
              <a:endParaRPr lang="en-US"/>
            </a:p>
          </p:txBody>
        </p:sp>
        <p:sp>
          <p:nvSpPr>
            <p:cNvPr id="14" name="Freeform: Shape 99">
              <a:extLst>
                <a:ext uri="{FF2B5EF4-FFF2-40B4-BE49-F238E27FC236}">
                  <a16:creationId xmlns:a16="http://schemas.microsoft.com/office/drawing/2014/main" id="{E14D7041-8B6A-4AD0-984A-5EE79F237B49}"/>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15" name="Freeform: Shape 100">
              <a:extLst>
                <a:ext uri="{FF2B5EF4-FFF2-40B4-BE49-F238E27FC236}">
                  <a16:creationId xmlns:a16="http://schemas.microsoft.com/office/drawing/2014/main" id="{A4F3BE19-894B-499E-919E-A88F350B126D}"/>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grpFill/>
            <a:ln w="9525" cap="flat">
              <a:noFill/>
              <a:prstDash val="solid"/>
              <a:miter/>
            </a:ln>
          </p:spPr>
          <p:txBody>
            <a:bodyPr rtlCol="0" anchor="ctr"/>
            <a:lstStyle/>
            <a:p>
              <a:endParaRPr lang="en-US"/>
            </a:p>
          </p:txBody>
        </p:sp>
        <p:sp>
          <p:nvSpPr>
            <p:cNvPr id="16" name="Freeform: Shape 101">
              <a:extLst>
                <a:ext uri="{FF2B5EF4-FFF2-40B4-BE49-F238E27FC236}">
                  <a16:creationId xmlns:a16="http://schemas.microsoft.com/office/drawing/2014/main" id="{46EB6E6D-89E7-4083-963C-F5C603B2858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grpFill/>
            <a:ln w="9525" cap="flat">
              <a:noFill/>
              <a:prstDash val="solid"/>
              <a:miter/>
            </a:ln>
          </p:spPr>
          <p:txBody>
            <a:bodyPr rtlCol="0" anchor="ctr"/>
            <a:lstStyle/>
            <a:p>
              <a:endParaRPr lang="en-US"/>
            </a:p>
          </p:txBody>
        </p:sp>
        <p:sp>
          <p:nvSpPr>
            <p:cNvPr id="17" name="Freeform: Shape 102">
              <a:extLst>
                <a:ext uri="{FF2B5EF4-FFF2-40B4-BE49-F238E27FC236}">
                  <a16:creationId xmlns:a16="http://schemas.microsoft.com/office/drawing/2014/main" id="{CCC9185A-1E11-4E0B-BAA1-137EAD3A2A3A}"/>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grp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9707280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theme" Target="../theme/theme1.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sp>
        <p:nvSpPr>
          <p:cNvPr id="3" name="Text Placeholder 2"/>
          <p:cNvSpPr>
            <a:spLocks noGrp="1"/>
          </p:cNvSpPr>
          <p:nvPr>
            <p:ph type="body" idx="1"/>
          </p:nvPr>
        </p:nvSpPr>
        <p:spPr bwMode="gray">
          <a:xfrm>
            <a:off x="426400" y="1636776"/>
            <a:ext cx="11212741" cy="4533943"/>
          </a:xfrm>
          <a:prstGeom prst="rect">
            <a:avLst/>
          </a:prstGeom>
        </p:spPr>
        <p:txBody>
          <a:bodyPr vert="horz" lIns="91440" tIns="45720" rIns="91440" bIns="4572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4"/>
          <p:cNvSpPr txBox="1">
            <a:spLocks/>
          </p:cNvSpPr>
          <p:nvPr/>
        </p:nvSpPr>
        <p:spPr bwMode="gray">
          <a:xfrm>
            <a:off x="5861884" y="6365328"/>
            <a:ext cx="497712"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1FBDCBF2-BE2D-4B82-87DE-56AD2FCE3670}" type="slidenum">
              <a:rPr lang="en-US" sz="600" smtClean="0">
                <a:solidFill>
                  <a:schemeClr val="tx1"/>
                </a:solidFill>
                <a:latin typeface="+mn-lt"/>
                <a:ea typeface="Avenir Book" charset="0"/>
                <a:cs typeface="Arial" panose="020B0604020202020204" pitchFamily="34" charset="0"/>
              </a:rPr>
              <a:pPr algn="ctr"/>
              <a:t>‹#›</a:t>
            </a:fld>
            <a:endParaRPr lang="en-US" sz="600">
              <a:solidFill>
                <a:schemeClr val="tx1"/>
              </a:solidFill>
              <a:latin typeface="+mn-lt"/>
              <a:ea typeface="Avenir Book" charset="0"/>
              <a:cs typeface="Arial" panose="020B0604020202020204" pitchFamily="34" charset="0"/>
            </a:endParaRPr>
          </a:p>
        </p:txBody>
      </p:sp>
      <p:sp>
        <p:nvSpPr>
          <p:cNvPr id="21" name="Footer Placeholder 4"/>
          <p:cNvSpPr txBox="1">
            <a:spLocks/>
          </p:cNvSpPr>
          <p:nvPr/>
        </p:nvSpPr>
        <p:spPr bwMode="gray">
          <a:xfrm>
            <a:off x="8063026" y="6364009"/>
            <a:ext cx="3703073" cy="222250"/>
          </a:xfrm>
          <a:prstGeom prst="rect">
            <a:avLst/>
          </a:prstGeom>
        </p:spPr>
        <p:txBody>
          <a:bodyPr anchor="ctr" anchorCtr="0"/>
          <a:lstStyle>
            <a:defPPr>
              <a:defRPr lang="en-US"/>
            </a:defPPr>
            <a:lvl1pPr marL="0" algn="l" defTabSz="914400" rtl="0" eaLnBrk="1" latinLnBrk="0" hangingPunct="1">
              <a:defRPr lang="en-US" sz="800" kern="1200" smtClean="0">
                <a:solidFill>
                  <a:srgbClr val="182635"/>
                </a:solidFill>
                <a:latin typeface="Arial" pitchFamily="34" charset="0"/>
                <a:ea typeface="+mn-ea"/>
                <a:cs typeface="Arial"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algn="r" defTabSz="457017" rtl="0" eaLnBrk="1" latinLnBrk="0" hangingPunct="1">
              <a:tabLst>
                <a:tab pos="3599010" algn="l"/>
              </a:tabLst>
            </a:pPr>
            <a:r>
              <a:rPr lang="en-US" sz="600" kern="1200">
                <a:solidFill>
                  <a:schemeClr val="tx1"/>
                </a:solidFill>
                <a:latin typeface="+mn-lt"/>
                <a:ea typeface="+mn-ea"/>
                <a:cs typeface="Arial" panose="020B0604020202020204" pitchFamily="34" charset="0"/>
              </a:rPr>
              <a:t>© 2022 ServiceNow, Inc. All Rights Reserved.</a:t>
            </a:r>
          </a:p>
        </p:txBody>
      </p:sp>
      <p:sp>
        <p:nvSpPr>
          <p:cNvPr id="2" name="Title Placeholder 1"/>
          <p:cNvSpPr>
            <a:spLocks noGrp="1"/>
          </p:cNvSpPr>
          <p:nvPr>
            <p:ph type="title"/>
          </p:nvPr>
        </p:nvSpPr>
        <p:spPr bwMode="gray">
          <a:xfrm>
            <a:off x="425550" y="341807"/>
            <a:ext cx="11222132" cy="668692"/>
          </a:xfrm>
          <a:prstGeom prst="rect">
            <a:avLst/>
          </a:prstGeom>
        </p:spPr>
        <p:txBody>
          <a:bodyPr vert="horz" lIns="91440" tIns="0" rIns="91440" bIns="0" rtlCol="0" anchor="b" anchorCtr="0">
            <a:noAutofit/>
          </a:bodyPr>
          <a:lstStyle/>
          <a:p>
            <a:pPr lvl="0"/>
            <a:r>
              <a:rPr lang="en-US"/>
              <a:t>Click to edit master title style</a:t>
            </a:r>
          </a:p>
        </p:txBody>
      </p:sp>
      <p:grpSp>
        <p:nvGrpSpPr>
          <p:cNvPr id="27" name="Graphic 28">
            <a:extLst>
              <a:ext uri="{FF2B5EF4-FFF2-40B4-BE49-F238E27FC236}">
                <a16:creationId xmlns:a16="http://schemas.microsoft.com/office/drawing/2014/main" id="{3D6126FC-1EAB-DF4D-AC48-F1D5C666A25C}"/>
              </a:ext>
            </a:extLst>
          </p:cNvPr>
          <p:cNvGrpSpPr/>
          <p:nvPr userDrawn="1"/>
        </p:nvGrpSpPr>
        <p:grpSpPr>
          <a:xfrm>
            <a:off x="386934" y="6197600"/>
            <a:ext cx="874824" cy="464318"/>
            <a:chOff x="3834550" y="2440725"/>
            <a:chExt cx="5419725" cy="2876550"/>
          </a:xfrm>
        </p:grpSpPr>
        <p:sp>
          <p:nvSpPr>
            <p:cNvPr id="28" name="Freeform: Shape 98">
              <a:extLst>
                <a:ext uri="{FF2B5EF4-FFF2-40B4-BE49-F238E27FC236}">
                  <a16:creationId xmlns:a16="http://schemas.microsoft.com/office/drawing/2014/main" id="{EE7A8756-199F-0F41-8D6C-CAE4FF789734}"/>
                </a:ext>
              </a:extLst>
            </p:cNvPr>
            <p:cNvSpPr/>
            <p:nvPr/>
          </p:nvSpPr>
          <p:spPr>
            <a:xfrm>
              <a:off x="4738663" y="3391889"/>
              <a:ext cx="914400" cy="952500"/>
            </a:xfrm>
            <a:custGeom>
              <a:avLst/>
              <a:gdLst>
                <a:gd name="connsiteX0" fmla="*/ 7144 w 914400"/>
                <a:gd name="connsiteY0" fmla="*/ 946216 h 952500"/>
                <a:gd name="connsiteX1" fmla="*/ 7144 w 914400"/>
                <a:gd name="connsiteY1" fmla="*/ 26101 h 952500"/>
                <a:gd name="connsiteX2" fmla="*/ 243364 w 914400"/>
                <a:gd name="connsiteY2" fmla="*/ 26101 h 952500"/>
                <a:gd name="connsiteX3" fmla="*/ 243364 w 914400"/>
                <a:gd name="connsiteY3" fmla="*/ 100111 h 952500"/>
                <a:gd name="connsiteX4" fmla="*/ 502349 w 914400"/>
                <a:gd name="connsiteY4" fmla="*/ 7146 h 952500"/>
                <a:gd name="connsiteX5" fmla="*/ 819912 w 914400"/>
                <a:gd name="connsiteY5" fmla="*/ 155165 h 952500"/>
                <a:gd name="connsiteX6" fmla="*/ 914400 w 914400"/>
                <a:gd name="connsiteY6" fmla="*/ 477681 h 952500"/>
                <a:gd name="connsiteX7" fmla="*/ 914400 w 914400"/>
                <a:gd name="connsiteY7" fmla="*/ 946216 h 952500"/>
                <a:gd name="connsiteX8" fmla="*/ 668655 w 914400"/>
                <a:gd name="connsiteY8" fmla="*/ 946216 h 952500"/>
                <a:gd name="connsiteX9" fmla="*/ 668655 w 914400"/>
                <a:gd name="connsiteY9" fmla="*/ 458536 h 952500"/>
                <a:gd name="connsiteX10" fmla="*/ 613791 w 914400"/>
                <a:gd name="connsiteY10" fmla="*/ 285943 h 952500"/>
                <a:gd name="connsiteX11" fmla="*/ 475869 w 914400"/>
                <a:gd name="connsiteY11" fmla="*/ 234699 h 952500"/>
                <a:gd name="connsiteX12" fmla="*/ 252794 w 914400"/>
                <a:gd name="connsiteY12" fmla="*/ 348999 h 952500"/>
                <a:gd name="connsiteX13" fmla="*/ 252794 w 914400"/>
                <a:gd name="connsiteY13" fmla="*/ 946216 h 952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14400" h="952500">
                  <a:moveTo>
                    <a:pt x="7144" y="946216"/>
                  </a:moveTo>
                  <a:lnTo>
                    <a:pt x="7144" y="26101"/>
                  </a:lnTo>
                  <a:lnTo>
                    <a:pt x="243364" y="26101"/>
                  </a:lnTo>
                  <a:lnTo>
                    <a:pt x="243364" y="100111"/>
                  </a:lnTo>
                  <a:cubicBezTo>
                    <a:pt x="316116" y="39705"/>
                    <a:pt x="407788" y="6798"/>
                    <a:pt x="502349" y="7146"/>
                  </a:cubicBezTo>
                  <a:cubicBezTo>
                    <a:pt x="624950" y="6797"/>
                    <a:pt x="741342" y="61048"/>
                    <a:pt x="819912" y="155165"/>
                  </a:cubicBezTo>
                  <a:cubicBezTo>
                    <a:pt x="880396" y="227174"/>
                    <a:pt x="914400" y="320138"/>
                    <a:pt x="914400" y="477681"/>
                  </a:cubicBezTo>
                  <a:lnTo>
                    <a:pt x="914400" y="946216"/>
                  </a:lnTo>
                  <a:lnTo>
                    <a:pt x="668655" y="946216"/>
                  </a:lnTo>
                  <a:lnTo>
                    <a:pt x="668655" y="458536"/>
                  </a:lnTo>
                  <a:cubicBezTo>
                    <a:pt x="668655" y="367477"/>
                    <a:pt x="647795" y="320043"/>
                    <a:pt x="613791" y="285943"/>
                  </a:cubicBezTo>
                  <a:cubicBezTo>
                    <a:pt x="581692" y="253653"/>
                    <a:pt x="532543" y="234699"/>
                    <a:pt x="475869" y="234699"/>
                  </a:cubicBezTo>
                  <a:cubicBezTo>
                    <a:pt x="371856" y="234699"/>
                    <a:pt x="286893" y="301374"/>
                    <a:pt x="252794" y="348999"/>
                  </a:cubicBezTo>
                  <a:lnTo>
                    <a:pt x="252794" y="946216"/>
                  </a:lnTo>
                  <a:close/>
                </a:path>
              </a:pathLst>
            </a:custGeom>
            <a:solidFill>
              <a:schemeClr val="tx1"/>
            </a:solidFill>
            <a:ln w="9525" cap="flat">
              <a:noFill/>
              <a:prstDash val="solid"/>
              <a:miter/>
            </a:ln>
          </p:spPr>
          <p:txBody>
            <a:bodyPr rtlCol="0" anchor="ctr"/>
            <a:lstStyle/>
            <a:p>
              <a:endParaRPr lang="en-US"/>
            </a:p>
          </p:txBody>
        </p:sp>
        <p:sp>
          <p:nvSpPr>
            <p:cNvPr id="29" name="Freeform: Shape 99">
              <a:extLst>
                <a:ext uri="{FF2B5EF4-FFF2-40B4-BE49-F238E27FC236}">
                  <a16:creationId xmlns:a16="http://schemas.microsoft.com/office/drawing/2014/main" id="{9FD8DBDA-FFC3-4B41-94F3-98A3B7063B6C}"/>
                </a:ext>
              </a:extLst>
            </p:cNvPr>
            <p:cNvSpPr/>
            <p:nvPr/>
          </p:nvSpPr>
          <p:spPr>
            <a:xfrm>
              <a:off x="5739618" y="3391882"/>
              <a:ext cx="1076325" cy="971550"/>
            </a:xfrm>
            <a:custGeom>
              <a:avLst/>
              <a:gdLst>
                <a:gd name="connsiteX0" fmla="*/ 546000 w 1076325"/>
                <a:gd name="connsiteY0" fmla="*/ 7153 h 971550"/>
                <a:gd name="connsiteX1" fmla="*/ 7170 w 1076325"/>
                <a:gd name="connsiteY1" fmla="*/ 540553 h 971550"/>
                <a:gd name="connsiteX2" fmla="*/ 175477 w 1076325"/>
                <a:gd name="connsiteY2" fmla="*/ 936412 h 971550"/>
                <a:gd name="connsiteX3" fmla="*/ 313590 w 1076325"/>
                <a:gd name="connsiteY3" fmla="*/ 943746 h 971550"/>
                <a:gd name="connsiteX4" fmla="*/ 772218 w 1076325"/>
                <a:gd name="connsiteY4" fmla="*/ 943746 h 971550"/>
                <a:gd name="connsiteX5" fmla="*/ 911188 w 1076325"/>
                <a:gd name="connsiteY5" fmla="*/ 935650 h 971550"/>
                <a:gd name="connsiteX6" fmla="*/ 930705 w 1076325"/>
                <a:gd name="connsiteY6" fmla="*/ 174823 h 971550"/>
                <a:gd name="connsiteX7" fmla="*/ 546000 w 1076325"/>
                <a:gd name="connsiteY7" fmla="*/ 7343 h 971550"/>
                <a:gd name="connsiteX8" fmla="*/ 542857 w 1076325"/>
                <a:gd name="connsiteY8" fmla="*/ 813825 h 971550"/>
                <a:gd name="connsiteX9" fmla="*/ 275014 w 1076325"/>
                <a:gd name="connsiteY9" fmla="*/ 545982 h 971550"/>
                <a:gd name="connsiteX10" fmla="*/ 542857 w 1076325"/>
                <a:gd name="connsiteY10" fmla="*/ 276044 h 971550"/>
                <a:gd name="connsiteX11" fmla="*/ 810795 w 1076325"/>
                <a:gd name="connsiteY11" fmla="*/ 545982 h 971550"/>
                <a:gd name="connsiteX12" fmla="*/ 542857 w 1076325"/>
                <a:gd name="connsiteY12" fmla="*/ 813825 h 971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76325" h="971550">
                  <a:moveTo>
                    <a:pt x="546000" y="7153"/>
                  </a:moveTo>
                  <a:cubicBezTo>
                    <a:pt x="252439" y="5438"/>
                    <a:pt x="9647" y="245278"/>
                    <a:pt x="7170" y="540553"/>
                  </a:cubicBezTo>
                  <a:cubicBezTo>
                    <a:pt x="5678" y="690190"/>
                    <a:pt x="66680" y="833666"/>
                    <a:pt x="175477" y="936412"/>
                  </a:cubicBezTo>
                  <a:cubicBezTo>
                    <a:pt x="213396" y="972606"/>
                    <a:pt x="272051" y="975721"/>
                    <a:pt x="313590" y="943746"/>
                  </a:cubicBezTo>
                  <a:cubicBezTo>
                    <a:pt x="449674" y="842412"/>
                    <a:pt x="636135" y="842412"/>
                    <a:pt x="772218" y="943746"/>
                  </a:cubicBezTo>
                  <a:cubicBezTo>
                    <a:pt x="814151" y="975848"/>
                    <a:pt x="873267" y="972404"/>
                    <a:pt x="911188" y="935650"/>
                  </a:cubicBezTo>
                  <a:cubicBezTo>
                    <a:pt x="1126674" y="730943"/>
                    <a:pt x="1135412" y="390309"/>
                    <a:pt x="930705" y="174823"/>
                  </a:cubicBezTo>
                  <a:cubicBezTo>
                    <a:pt x="830411" y="69248"/>
                    <a:pt x="691613" y="8822"/>
                    <a:pt x="546000" y="7343"/>
                  </a:cubicBezTo>
                  <a:moveTo>
                    <a:pt x="542857" y="813825"/>
                  </a:moveTo>
                  <a:cubicBezTo>
                    <a:pt x="383884" y="813825"/>
                    <a:pt x="275014" y="694096"/>
                    <a:pt x="275014" y="545982"/>
                  </a:cubicBezTo>
                  <a:cubicBezTo>
                    <a:pt x="275014" y="397868"/>
                    <a:pt x="383884" y="276044"/>
                    <a:pt x="542857" y="276044"/>
                  </a:cubicBezTo>
                  <a:cubicBezTo>
                    <a:pt x="701829" y="276044"/>
                    <a:pt x="810795" y="397773"/>
                    <a:pt x="810795" y="545982"/>
                  </a:cubicBezTo>
                  <a:cubicBezTo>
                    <a:pt x="810795" y="694191"/>
                    <a:pt x="701924" y="813825"/>
                    <a:pt x="542857" y="813825"/>
                  </a:cubicBezTo>
                </a:path>
              </a:pathLst>
            </a:custGeom>
            <a:solidFill>
              <a:srgbClr val="81B5A0"/>
            </a:solidFill>
            <a:ln w="9525" cap="flat">
              <a:noFill/>
              <a:prstDash val="solid"/>
              <a:miter/>
            </a:ln>
          </p:spPr>
          <p:txBody>
            <a:bodyPr rtlCol="0" anchor="ctr"/>
            <a:lstStyle/>
            <a:p>
              <a:endParaRPr lang="en-US"/>
            </a:p>
          </p:txBody>
        </p:sp>
        <p:sp>
          <p:nvSpPr>
            <p:cNvPr id="30" name="Freeform: Shape 100">
              <a:extLst>
                <a:ext uri="{FF2B5EF4-FFF2-40B4-BE49-F238E27FC236}">
                  <a16:creationId xmlns:a16="http://schemas.microsoft.com/office/drawing/2014/main" id="{0040BE2F-EA9A-414D-918E-F321F25B984A}"/>
                </a:ext>
              </a:extLst>
            </p:cNvPr>
            <p:cNvSpPr/>
            <p:nvPr/>
          </p:nvSpPr>
          <p:spPr>
            <a:xfrm>
              <a:off x="6749390" y="3410846"/>
              <a:ext cx="1495425" cy="933450"/>
            </a:xfrm>
            <a:custGeom>
              <a:avLst/>
              <a:gdLst>
                <a:gd name="connsiteX0" fmla="*/ 555117 w 1495425"/>
                <a:gd name="connsiteY0" fmla="*/ 927259 h 933450"/>
                <a:gd name="connsiteX1" fmla="*/ 372046 w 1495425"/>
                <a:gd name="connsiteY1" fmla="*/ 927259 h 933450"/>
                <a:gd name="connsiteX2" fmla="*/ 7144 w 1495425"/>
                <a:gd name="connsiteY2" fmla="*/ 7144 h 933450"/>
                <a:gd name="connsiteX3" fmla="*/ 252508 w 1495425"/>
                <a:gd name="connsiteY3" fmla="*/ 7144 h 933450"/>
                <a:gd name="connsiteX4" fmla="*/ 452533 w 1495425"/>
                <a:gd name="connsiteY4" fmla="*/ 533019 h 933450"/>
                <a:gd name="connsiteX5" fmla="*/ 648748 w 1495425"/>
                <a:gd name="connsiteY5" fmla="*/ 7144 h 933450"/>
                <a:gd name="connsiteX6" fmla="*/ 853821 w 1495425"/>
                <a:gd name="connsiteY6" fmla="*/ 7144 h 933450"/>
                <a:gd name="connsiteX7" fmla="*/ 1048131 w 1495425"/>
                <a:gd name="connsiteY7" fmla="*/ 533019 h 933450"/>
                <a:gd name="connsiteX8" fmla="*/ 1249966 w 1495425"/>
                <a:gd name="connsiteY8" fmla="*/ 7144 h 933450"/>
                <a:gd name="connsiteX9" fmla="*/ 1495330 w 1495425"/>
                <a:gd name="connsiteY9" fmla="*/ 7144 h 933450"/>
                <a:gd name="connsiteX10" fmla="*/ 1130427 w 1495425"/>
                <a:gd name="connsiteY10" fmla="*/ 927259 h 933450"/>
                <a:gd name="connsiteX11" fmla="*/ 947452 w 1495425"/>
                <a:gd name="connsiteY11" fmla="*/ 927259 h 933450"/>
                <a:gd name="connsiteX12" fmla="*/ 751237 w 1495425"/>
                <a:gd name="connsiteY12" fmla="*/ 403384 h 933450"/>
                <a:gd name="connsiteX13" fmla="*/ 555117 w 1495425"/>
                <a:gd name="connsiteY13" fmla="*/ 927259 h 933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95425" h="933450">
                  <a:moveTo>
                    <a:pt x="555117" y="927259"/>
                  </a:moveTo>
                  <a:lnTo>
                    <a:pt x="372046" y="927259"/>
                  </a:lnTo>
                  <a:lnTo>
                    <a:pt x="7144" y="7144"/>
                  </a:lnTo>
                  <a:lnTo>
                    <a:pt x="252508" y="7144"/>
                  </a:lnTo>
                  <a:lnTo>
                    <a:pt x="452533" y="533019"/>
                  </a:lnTo>
                  <a:lnTo>
                    <a:pt x="648748" y="7144"/>
                  </a:lnTo>
                  <a:lnTo>
                    <a:pt x="853821" y="7144"/>
                  </a:lnTo>
                  <a:lnTo>
                    <a:pt x="1048131" y="533019"/>
                  </a:lnTo>
                  <a:lnTo>
                    <a:pt x="1249966" y="7144"/>
                  </a:lnTo>
                  <a:lnTo>
                    <a:pt x="1495330" y="7144"/>
                  </a:lnTo>
                  <a:lnTo>
                    <a:pt x="1130427" y="927259"/>
                  </a:lnTo>
                  <a:lnTo>
                    <a:pt x="947452" y="927259"/>
                  </a:lnTo>
                  <a:lnTo>
                    <a:pt x="751237" y="403384"/>
                  </a:lnTo>
                  <a:lnTo>
                    <a:pt x="555117" y="927259"/>
                  </a:lnTo>
                  <a:close/>
                </a:path>
              </a:pathLst>
            </a:custGeom>
            <a:solidFill>
              <a:schemeClr val="tx1"/>
            </a:solidFill>
            <a:ln w="9525" cap="flat">
              <a:noFill/>
              <a:prstDash val="solid"/>
              <a:miter/>
            </a:ln>
          </p:spPr>
          <p:txBody>
            <a:bodyPr rtlCol="0" anchor="ctr"/>
            <a:lstStyle/>
            <a:p>
              <a:endParaRPr lang="en-US"/>
            </a:p>
          </p:txBody>
        </p:sp>
        <p:sp>
          <p:nvSpPr>
            <p:cNvPr id="31" name="Freeform: Shape 101">
              <a:extLst>
                <a:ext uri="{FF2B5EF4-FFF2-40B4-BE49-F238E27FC236}">
                  <a16:creationId xmlns:a16="http://schemas.microsoft.com/office/drawing/2014/main" id="{E1CA2AF7-B2BF-D84E-9CDB-180295F8FC9A}"/>
                </a:ext>
              </a:extLst>
            </p:cNvPr>
            <p:cNvSpPr/>
            <p:nvPr/>
          </p:nvSpPr>
          <p:spPr>
            <a:xfrm>
              <a:off x="8018502" y="4214089"/>
              <a:ext cx="95250" cy="123825"/>
            </a:xfrm>
            <a:custGeom>
              <a:avLst/>
              <a:gdLst>
                <a:gd name="connsiteX0" fmla="*/ 91535 w 95250"/>
                <a:gd name="connsiteY0" fmla="*/ 7144 h 123825"/>
                <a:gd name="connsiteX1" fmla="*/ 91535 w 95250"/>
                <a:gd name="connsiteY1" fmla="*/ 27242 h 123825"/>
                <a:gd name="connsiteX2" fmla="*/ 60674 w 95250"/>
                <a:gd name="connsiteY2" fmla="*/ 27242 h 123825"/>
                <a:gd name="connsiteX3" fmla="*/ 60674 w 95250"/>
                <a:gd name="connsiteY3" fmla="*/ 124016 h 123825"/>
                <a:gd name="connsiteX4" fmla="*/ 38100 w 95250"/>
                <a:gd name="connsiteY4" fmla="*/ 124016 h 123825"/>
                <a:gd name="connsiteX5" fmla="*/ 38100 w 95250"/>
                <a:gd name="connsiteY5" fmla="*/ 27242 h 123825"/>
                <a:gd name="connsiteX6" fmla="*/ 7144 w 95250"/>
                <a:gd name="connsiteY6" fmla="*/ 27242 h 123825"/>
                <a:gd name="connsiteX7" fmla="*/ 7144 w 95250"/>
                <a:gd name="connsiteY7" fmla="*/ 7144 h 123825"/>
                <a:gd name="connsiteX8" fmla="*/ 91535 w 95250"/>
                <a:gd name="connsiteY8" fmla="*/ 7144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250" h="123825">
                  <a:moveTo>
                    <a:pt x="91535" y="7144"/>
                  </a:moveTo>
                  <a:lnTo>
                    <a:pt x="91535" y="27242"/>
                  </a:lnTo>
                  <a:lnTo>
                    <a:pt x="60674" y="27242"/>
                  </a:lnTo>
                  <a:lnTo>
                    <a:pt x="60674" y="124016"/>
                  </a:lnTo>
                  <a:lnTo>
                    <a:pt x="38100" y="124016"/>
                  </a:lnTo>
                  <a:lnTo>
                    <a:pt x="38100" y="27242"/>
                  </a:lnTo>
                  <a:lnTo>
                    <a:pt x="7144" y="27242"/>
                  </a:lnTo>
                  <a:lnTo>
                    <a:pt x="7144" y="7144"/>
                  </a:lnTo>
                  <a:lnTo>
                    <a:pt x="91535" y="7144"/>
                  </a:lnTo>
                  <a:close/>
                </a:path>
              </a:pathLst>
            </a:custGeom>
            <a:solidFill>
              <a:srgbClr val="293E40"/>
            </a:solidFill>
            <a:ln w="9525" cap="flat">
              <a:noFill/>
              <a:prstDash val="solid"/>
              <a:miter/>
            </a:ln>
          </p:spPr>
          <p:txBody>
            <a:bodyPr rtlCol="0" anchor="ctr"/>
            <a:lstStyle/>
            <a:p>
              <a:endParaRPr lang="en-US"/>
            </a:p>
          </p:txBody>
        </p:sp>
        <p:sp>
          <p:nvSpPr>
            <p:cNvPr id="32" name="Freeform: Shape 102">
              <a:extLst>
                <a:ext uri="{FF2B5EF4-FFF2-40B4-BE49-F238E27FC236}">
                  <a16:creationId xmlns:a16="http://schemas.microsoft.com/office/drawing/2014/main" id="{DCBE55ED-77A3-2B4B-A70F-66EC20B62B85}"/>
                </a:ext>
              </a:extLst>
            </p:cNvPr>
            <p:cNvSpPr/>
            <p:nvPr/>
          </p:nvSpPr>
          <p:spPr>
            <a:xfrm>
              <a:off x="8120705" y="4214089"/>
              <a:ext cx="123825" cy="123825"/>
            </a:xfrm>
            <a:custGeom>
              <a:avLst/>
              <a:gdLst>
                <a:gd name="connsiteX0" fmla="*/ 65627 w 123825"/>
                <a:gd name="connsiteY0" fmla="*/ 77153 h 123825"/>
                <a:gd name="connsiteX1" fmla="*/ 108204 w 123825"/>
                <a:gd name="connsiteY1" fmla="*/ 7144 h 123825"/>
                <a:gd name="connsiteX2" fmla="*/ 124016 w 123825"/>
                <a:gd name="connsiteY2" fmla="*/ 7144 h 123825"/>
                <a:gd name="connsiteX3" fmla="*/ 124016 w 123825"/>
                <a:gd name="connsiteY3" fmla="*/ 124016 h 123825"/>
                <a:gd name="connsiteX4" fmla="*/ 101441 w 123825"/>
                <a:gd name="connsiteY4" fmla="*/ 124016 h 123825"/>
                <a:gd name="connsiteX5" fmla="*/ 101441 w 123825"/>
                <a:gd name="connsiteY5" fmla="*/ 58960 h 123825"/>
                <a:gd name="connsiteX6" fmla="*/ 73438 w 123825"/>
                <a:gd name="connsiteY6" fmla="*/ 104870 h 123825"/>
                <a:gd name="connsiteX7" fmla="*/ 57817 w 123825"/>
                <a:gd name="connsiteY7" fmla="*/ 104870 h 123825"/>
                <a:gd name="connsiteX8" fmla="*/ 29718 w 123825"/>
                <a:gd name="connsiteY8" fmla="*/ 58960 h 123825"/>
                <a:gd name="connsiteX9" fmla="*/ 29718 w 123825"/>
                <a:gd name="connsiteY9" fmla="*/ 124016 h 123825"/>
                <a:gd name="connsiteX10" fmla="*/ 7144 w 123825"/>
                <a:gd name="connsiteY10" fmla="*/ 124016 h 123825"/>
                <a:gd name="connsiteX11" fmla="*/ 7144 w 123825"/>
                <a:gd name="connsiteY11" fmla="*/ 7144 h 123825"/>
                <a:gd name="connsiteX12" fmla="*/ 23051 w 123825"/>
                <a:gd name="connsiteY12" fmla="*/ 7144 h 123825"/>
                <a:gd name="connsiteX13" fmla="*/ 65627 w 123825"/>
                <a:gd name="connsiteY13" fmla="*/ 77153 h 123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825" h="123825">
                  <a:moveTo>
                    <a:pt x="65627" y="77153"/>
                  </a:moveTo>
                  <a:lnTo>
                    <a:pt x="108204" y="7144"/>
                  </a:lnTo>
                  <a:lnTo>
                    <a:pt x="124016" y="7144"/>
                  </a:lnTo>
                  <a:lnTo>
                    <a:pt x="124016" y="124016"/>
                  </a:lnTo>
                  <a:lnTo>
                    <a:pt x="101441" y="124016"/>
                  </a:lnTo>
                  <a:lnTo>
                    <a:pt x="101441" y="58960"/>
                  </a:lnTo>
                  <a:lnTo>
                    <a:pt x="73438" y="104870"/>
                  </a:lnTo>
                  <a:lnTo>
                    <a:pt x="57817" y="104870"/>
                  </a:lnTo>
                  <a:lnTo>
                    <a:pt x="29718" y="58960"/>
                  </a:lnTo>
                  <a:lnTo>
                    <a:pt x="29718" y="124016"/>
                  </a:lnTo>
                  <a:lnTo>
                    <a:pt x="7144" y="124016"/>
                  </a:lnTo>
                  <a:lnTo>
                    <a:pt x="7144" y="7144"/>
                  </a:lnTo>
                  <a:lnTo>
                    <a:pt x="23051" y="7144"/>
                  </a:lnTo>
                  <a:lnTo>
                    <a:pt x="65627" y="77153"/>
                  </a:lnTo>
                  <a:close/>
                </a:path>
              </a:pathLst>
            </a:custGeom>
            <a:solidFill>
              <a:srgbClr val="293E4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898961582"/>
      </p:ext>
    </p:extLst>
  </p:cSld>
  <p:clrMap bg1="lt1" tx1="dk1" bg2="lt2" tx2="dk2" accent1="accent1" accent2="accent2" accent3="accent3" accent4="accent4" accent5="accent5" accent6="accent6" hlink="hlink" folHlink="folHlink"/>
  <p:sldLayoutIdLst>
    <p:sldLayoutId id="2147484091" r:id="rId1"/>
    <p:sldLayoutId id="2147484097" r:id="rId2"/>
    <p:sldLayoutId id="2147484145" r:id="rId3"/>
    <p:sldLayoutId id="2147484144" r:id="rId4"/>
    <p:sldLayoutId id="2147484245" r:id="rId5"/>
    <p:sldLayoutId id="2147484246" r:id="rId6"/>
    <p:sldLayoutId id="2147484250" r:id="rId7"/>
    <p:sldLayoutId id="2147484252" r:id="rId8"/>
    <p:sldLayoutId id="2147484253" r:id="rId9"/>
    <p:sldLayoutId id="2147484254" r:id="rId10"/>
    <p:sldLayoutId id="2147484249" r:id="rId11"/>
    <p:sldLayoutId id="2147484255" r:id="rId12"/>
    <p:sldLayoutId id="2147484256" r:id="rId13"/>
    <p:sldLayoutId id="2147484257" r:id="rId14"/>
    <p:sldLayoutId id="2147484251" r:id="rId15"/>
    <p:sldLayoutId id="2147484276" r:id="rId16"/>
    <p:sldLayoutId id="2147484259" r:id="rId17"/>
    <p:sldLayoutId id="2147484102" r:id="rId18"/>
    <p:sldLayoutId id="2147484103" r:id="rId19"/>
    <p:sldLayoutId id="2147484104" r:id="rId20"/>
    <p:sldLayoutId id="2147484242" r:id="rId21"/>
    <p:sldLayoutId id="2147484105" r:id="rId22"/>
    <p:sldLayoutId id="2147484129" r:id="rId23"/>
    <p:sldLayoutId id="2147484248" r:id="rId24"/>
    <p:sldLayoutId id="2147484137" r:id="rId25"/>
    <p:sldLayoutId id="2147484106" r:id="rId26"/>
    <p:sldLayoutId id="2147484140" r:id="rId27"/>
    <p:sldLayoutId id="2147484244" r:id="rId28"/>
    <p:sldLayoutId id="2147484141" r:id="rId29"/>
    <p:sldLayoutId id="2147484142" r:id="rId30"/>
    <p:sldLayoutId id="2147484146" r:id="rId31"/>
    <p:sldLayoutId id="2147484243" r:id="rId32"/>
    <p:sldLayoutId id="2147484133" r:id="rId33"/>
    <p:sldLayoutId id="2147484132" r:id="rId34"/>
    <p:sldLayoutId id="2147484108" r:id="rId35"/>
    <p:sldLayoutId id="2147484109" r:id="rId36"/>
    <p:sldLayoutId id="2147484110" r:id="rId37"/>
    <p:sldLayoutId id="2147484111" r:id="rId38"/>
    <p:sldLayoutId id="2147484112" r:id="rId39"/>
    <p:sldLayoutId id="2147484247" r:id="rId40"/>
    <p:sldLayoutId id="2147484148" r:id="rId41"/>
    <p:sldLayoutId id="2147484149" r:id="rId42"/>
    <p:sldLayoutId id="2147484138" r:id="rId43"/>
    <p:sldLayoutId id="2147484125" r:id="rId44"/>
    <p:sldLayoutId id="2147484277" r:id="rId45"/>
  </p:sldLayoutIdLst>
  <p:transition>
    <p:fade/>
  </p:transition>
  <p:hf sldNum="0" hdr="0" ftr="0" dt="0"/>
  <p:txStyles>
    <p:titleStyle>
      <a:lvl1pPr algn="l" defTabSz="457017" rtl="0" eaLnBrk="1" latinLnBrk="0" hangingPunct="1">
        <a:lnSpc>
          <a:spcPct val="90000"/>
        </a:lnSpc>
        <a:spcBef>
          <a:spcPts val="0"/>
        </a:spcBef>
        <a:buNone/>
        <a:defRPr lang="en-US" sz="3200" b="1" i="0" kern="1200" dirty="0" smtClean="0">
          <a:solidFill>
            <a:schemeClr val="tx1"/>
          </a:solidFill>
          <a:latin typeface="+mj-lt"/>
          <a:ea typeface="Gilroy" panose="00000500000000000000" pitchFamily="50" charset="0"/>
          <a:cs typeface="Gilroy" panose="00000500000000000000" pitchFamily="50" charset="0"/>
        </a:defRPr>
      </a:lvl1pPr>
    </p:titleStyle>
    <p:bodyStyle>
      <a:lvl1pPr marL="228509" indent="-228509" algn="l" defTabSz="457017" rtl="0" eaLnBrk="1" latinLnBrk="0" hangingPunct="1">
        <a:lnSpc>
          <a:spcPct val="90000"/>
        </a:lnSpc>
        <a:spcBef>
          <a:spcPts val="1200"/>
        </a:spcBef>
        <a:buClr>
          <a:schemeClr val="tx1"/>
        </a:buClr>
        <a:buFont typeface="Arial"/>
        <a:buChar char="•"/>
        <a:defRPr sz="2000" kern="120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sz="1600" kern="120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sz="1400" kern="120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sz="1400" kern="120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p:bodyStyle>
    <p:otherStyle>
      <a:defPPr>
        <a:defRPr lang="en-US"/>
      </a:defPPr>
      <a:lvl1pPr marL="0" algn="l" defTabSz="457017" rtl="0" eaLnBrk="1" latinLnBrk="0" hangingPunct="1">
        <a:defRPr sz="1799" kern="1200">
          <a:solidFill>
            <a:schemeClr val="tx1"/>
          </a:solidFill>
          <a:latin typeface="+mn-lt"/>
          <a:ea typeface="+mn-ea"/>
          <a:cs typeface="+mn-cs"/>
        </a:defRPr>
      </a:lvl1pPr>
      <a:lvl2pPr marL="457017" algn="l" defTabSz="457017" rtl="0" eaLnBrk="1" latinLnBrk="0" hangingPunct="1">
        <a:defRPr sz="1799" kern="1200">
          <a:solidFill>
            <a:schemeClr val="tx1"/>
          </a:solidFill>
          <a:latin typeface="+mn-lt"/>
          <a:ea typeface="+mn-ea"/>
          <a:cs typeface="+mn-cs"/>
        </a:defRPr>
      </a:lvl2pPr>
      <a:lvl3pPr marL="914034" algn="l" defTabSz="457017" rtl="0" eaLnBrk="1" latinLnBrk="0" hangingPunct="1">
        <a:defRPr sz="1799" kern="1200">
          <a:solidFill>
            <a:schemeClr val="tx1"/>
          </a:solidFill>
          <a:latin typeface="+mn-lt"/>
          <a:ea typeface="+mn-ea"/>
          <a:cs typeface="+mn-cs"/>
        </a:defRPr>
      </a:lvl3pPr>
      <a:lvl4pPr marL="1371051" algn="l" defTabSz="457017" rtl="0" eaLnBrk="1" latinLnBrk="0" hangingPunct="1">
        <a:defRPr sz="1799" kern="1200">
          <a:solidFill>
            <a:schemeClr val="tx1"/>
          </a:solidFill>
          <a:latin typeface="+mn-lt"/>
          <a:ea typeface="+mn-ea"/>
          <a:cs typeface="+mn-cs"/>
        </a:defRPr>
      </a:lvl4pPr>
      <a:lvl5pPr marL="1828068" algn="l" defTabSz="457017" rtl="0" eaLnBrk="1" latinLnBrk="0" hangingPunct="1">
        <a:defRPr sz="1799" kern="1200">
          <a:solidFill>
            <a:schemeClr val="tx1"/>
          </a:solidFill>
          <a:latin typeface="+mn-lt"/>
          <a:ea typeface="+mn-ea"/>
          <a:cs typeface="+mn-cs"/>
        </a:defRPr>
      </a:lvl5pPr>
      <a:lvl6pPr marL="2285086" algn="l" defTabSz="457017" rtl="0" eaLnBrk="1" latinLnBrk="0" hangingPunct="1">
        <a:defRPr sz="1799" kern="1200">
          <a:solidFill>
            <a:schemeClr val="tx1"/>
          </a:solidFill>
          <a:latin typeface="+mn-lt"/>
          <a:ea typeface="+mn-ea"/>
          <a:cs typeface="+mn-cs"/>
        </a:defRPr>
      </a:lvl6pPr>
      <a:lvl7pPr marL="2742103" algn="l" defTabSz="457017" rtl="0" eaLnBrk="1" latinLnBrk="0" hangingPunct="1">
        <a:defRPr sz="1799" kern="1200">
          <a:solidFill>
            <a:schemeClr val="tx1"/>
          </a:solidFill>
          <a:latin typeface="+mn-lt"/>
          <a:ea typeface="+mn-ea"/>
          <a:cs typeface="+mn-cs"/>
        </a:defRPr>
      </a:lvl7pPr>
      <a:lvl8pPr marL="3199120" algn="l" defTabSz="457017" rtl="0" eaLnBrk="1" latinLnBrk="0" hangingPunct="1">
        <a:defRPr sz="1799" kern="1200">
          <a:solidFill>
            <a:schemeClr val="tx1"/>
          </a:solidFill>
          <a:latin typeface="+mn-lt"/>
          <a:ea typeface="+mn-ea"/>
          <a:cs typeface="+mn-cs"/>
        </a:defRPr>
      </a:lvl8pPr>
      <a:lvl9pPr marL="3656137" algn="l" defTabSz="457017"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604" userDrawn="1">
          <p15:clr>
            <a:srgbClr val="F26B43"/>
          </p15:clr>
        </p15:guide>
        <p15:guide id="2" pos="1510" userDrawn="1">
          <p15:clr>
            <a:srgbClr val="F26B43"/>
          </p15:clr>
        </p15:guide>
        <p15:guide id="3" pos="1415" userDrawn="1">
          <p15:clr>
            <a:srgbClr val="F26B43"/>
          </p15:clr>
        </p15:guide>
        <p15:guide id="4" pos="323" userDrawn="1">
          <p15:clr>
            <a:srgbClr val="F26B43"/>
          </p15:clr>
        </p15:guide>
        <p15:guide id="5" pos="2698" userDrawn="1">
          <p15:clr>
            <a:srgbClr val="F26B43"/>
          </p15:clr>
        </p15:guide>
        <p15:guide id="6" pos="6164" userDrawn="1">
          <p15:clr>
            <a:srgbClr val="F26B43"/>
          </p15:clr>
        </p15:guide>
        <p15:guide id="7" pos="7352" userDrawn="1">
          <p15:clr>
            <a:srgbClr val="F26B43"/>
          </p15:clr>
        </p15:guide>
        <p15:guide id="8" orient="horz" pos="592" userDrawn="1">
          <p15:clr>
            <a:srgbClr val="F26B43"/>
          </p15:clr>
        </p15:guide>
        <p15:guide id="9" orient="horz" pos="1765" userDrawn="1">
          <p15:clr>
            <a:srgbClr val="F26B43"/>
          </p15:clr>
        </p15:guide>
        <p15:guide id="10" orient="horz" pos="2938" userDrawn="1">
          <p15:clr>
            <a:srgbClr val="F26B43"/>
          </p15:clr>
        </p15:guide>
        <p15:guide id="11" orient="horz" pos="4104" userDrawn="1">
          <p15:clr>
            <a:srgbClr val="F26B43"/>
          </p15:clr>
        </p15:guide>
        <p15:guide id="12" pos="6256" userDrawn="1">
          <p15:clr>
            <a:srgbClr val="F26B43"/>
          </p15:clr>
        </p15:guide>
        <p15:guide id="13" pos="5068" userDrawn="1">
          <p15:clr>
            <a:srgbClr val="F26B43"/>
          </p15:clr>
        </p15:guide>
        <p15:guide id="14" pos="4978" userDrawn="1">
          <p15:clr>
            <a:srgbClr val="F26B43"/>
          </p15:clr>
        </p15:guide>
        <p15:guide id="15" pos="3884" userDrawn="1">
          <p15:clr>
            <a:srgbClr val="F26B43"/>
          </p15:clr>
        </p15:guide>
        <p15:guide id="16" pos="3794" userDrawn="1">
          <p15:clr>
            <a:srgbClr val="F26B43"/>
          </p15:clr>
        </p15:guide>
        <p15:guide id="17" orient="horz" pos="3888" userDrawn="1">
          <p15:clr>
            <a:srgbClr val="F26B43"/>
          </p15:clr>
        </p15:guide>
        <p15:guide id="18" orient="horz" pos="103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hyperlink" Target="https://docs.servicenow.com/csh?topicname=application-portfolio-management-home.html" TargetMode="External"/><Relationship Id="rId1" Type="http://schemas.openxmlformats.org/officeDocument/2006/relationships/slideLayout" Target="../slideLayouts/slideLayout1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hyperlink" Target="https://www.servicenow.com/content/dam/servicenow-assets/public/en-us/doc-type/resource-center/data-sheet/ds-application-portfolio-management.pdf" TargetMode="External"/><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hyperlink" Target="https://www.youtube.com/watch?v=cjExaKoH04w" TargetMode="External"/><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image" Target="../media/image19.png"/><Relationship Id="rId5" Type="http://schemas.openxmlformats.org/officeDocument/2006/relationships/hyperlink" Target="https://pixabay.com/en/tool-wrench-spanner-outlines-310292/" TargetMode="External"/><Relationship Id="rId10" Type="http://schemas.openxmlformats.org/officeDocument/2006/relationships/image" Target="../media/image23.svg"/><Relationship Id="rId4" Type="http://schemas.openxmlformats.org/officeDocument/2006/relationships/image" Target="../media/image18.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docs.servicenow.com/bundle/sandiego-servicenow-platform/page/product/csdm-implementation/reference/apm-use-case.html" TargetMode="Externa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2CAF32-EE71-6742-A0ED-3135E4C63DD1}"/>
              </a:ext>
            </a:extLst>
          </p:cNvPr>
          <p:cNvSpPr>
            <a:spLocks noGrp="1"/>
          </p:cNvSpPr>
          <p:nvPr>
            <p:ph type="title"/>
          </p:nvPr>
        </p:nvSpPr>
        <p:spPr>
          <a:xfrm>
            <a:off x="415012" y="2209984"/>
            <a:ext cx="9375775" cy="1325880"/>
          </a:xfrm>
        </p:spPr>
        <p:txBody>
          <a:bodyPr/>
          <a:lstStyle/>
          <a:p>
            <a:r>
              <a:rPr lang="en-US" dirty="0"/>
              <a:t>Application Portfolio Management [APM]</a:t>
            </a:r>
          </a:p>
        </p:txBody>
      </p:sp>
      <p:sp>
        <p:nvSpPr>
          <p:cNvPr id="2" name="Text Placeholder 1">
            <a:extLst>
              <a:ext uri="{FF2B5EF4-FFF2-40B4-BE49-F238E27FC236}">
                <a16:creationId xmlns:a16="http://schemas.microsoft.com/office/drawing/2014/main" id="{70A745F8-2DA2-624A-823D-8B8F15FE822D}"/>
              </a:ext>
            </a:extLst>
          </p:cNvPr>
          <p:cNvSpPr>
            <a:spLocks noGrp="1"/>
          </p:cNvSpPr>
          <p:nvPr>
            <p:ph type="body" sz="quarter" idx="10"/>
          </p:nvPr>
        </p:nvSpPr>
        <p:spPr>
          <a:xfrm>
            <a:off x="415018" y="3509010"/>
            <a:ext cx="9375775" cy="658813"/>
          </a:xfrm>
        </p:spPr>
        <p:txBody>
          <a:bodyPr/>
          <a:lstStyle/>
          <a:p>
            <a:r>
              <a:rPr lang="en-US" dirty="0"/>
              <a:t>Product Architecture Blueprint</a:t>
            </a:r>
          </a:p>
        </p:txBody>
      </p:sp>
      <p:sp>
        <p:nvSpPr>
          <p:cNvPr id="5" name="Text Placeholder 4">
            <a:extLst>
              <a:ext uri="{FF2B5EF4-FFF2-40B4-BE49-F238E27FC236}">
                <a16:creationId xmlns:a16="http://schemas.microsoft.com/office/drawing/2014/main" id="{08FE8B88-D9AD-8B47-9CB1-092089B34132}"/>
              </a:ext>
            </a:extLst>
          </p:cNvPr>
          <p:cNvSpPr>
            <a:spLocks noGrp="1"/>
          </p:cNvSpPr>
          <p:nvPr>
            <p:ph type="body" sz="quarter" idx="4294967295"/>
          </p:nvPr>
        </p:nvSpPr>
        <p:spPr>
          <a:xfrm>
            <a:off x="676275" y="5818268"/>
            <a:ext cx="6688137" cy="431800"/>
          </a:xfrm>
        </p:spPr>
        <p:txBody>
          <a:bodyPr/>
          <a:lstStyle/>
          <a:p>
            <a:r>
              <a:rPr lang="en-US" dirty="0"/>
              <a:t>Ref: </a:t>
            </a:r>
            <a:r>
              <a:rPr lang="en-US" dirty="0">
                <a:ea typeface="+mn-lt"/>
                <a:cs typeface="+mn-lt"/>
              </a:rPr>
              <a:t>0001191</a:t>
            </a:r>
            <a:endParaRPr lang="en-US" dirty="0"/>
          </a:p>
          <a:p>
            <a:endParaRPr lang="en-US" dirty="0"/>
          </a:p>
        </p:txBody>
      </p:sp>
      <p:sp>
        <p:nvSpPr>
          <p:cNvPr id="11" name="TextBox 10">
            <a:extLst>
              <a:ext uri="{FF2B5EF4-FFF2-40B4-BE49-F238E27FC236}">
                <a16:creationId xmlns:a16="http://schemas.microsoft.com/office/drawing/2014/main" id="{AD6D588B-377C-6949-9DE9-F420378B7DD9}"/>
              </a:ext>
            </a:extLst>
          </p:cNvPr>
          <p:cNvSpPr txBox="1"/>
          <p:nvPr/>
        </p:nvSpPr>
        <p:spPr>
          <a:xfrm>
            <a:off x="512763" y="5849566"/>
            <a:ext cx="6096000" cy="307777"/>
          </a:xfrm>
          <a:prstGeom prst="rect">
            <a:avLst/>
          </a:prstGeom>
          <a:noFill/>
        </p:spPr>
        <p:txBody>
          <a:bodyPr wrap="square">
            <a:spAutoFit/>
          </a:bodyPr>
          <a:lstStyle/>
          <a:p>
            <a:r>
              <a:rPr lang="en-US" sz="1400" dirty="0">
                <a:solidFill>
                  <a:schemeClr val="bg1"/>
                </a:solidFill>
              </a:rPr>
              <a:t>Ref: 0001191​</a:t>
            </a:r>
          </a:p>
        </p:txBody>
      </p:sp>
    </p:spTree>
    <p:extLst>
      <p:ext uri="{BB962C8B-B14F-4D97-AF65-F5344CB8AC3E}">
        <p14:creationId xmlns:p14="http://schemas.microsoft.com/office/powerpoint/2010/main" val="622281812"/>
      </p:ext>
    </p:extLst>
  </p:cSld>
  <p:clrMapOvr>
    <a:masterClrMapping/>
  </p:clrMapOvr>
  <mc:AlternateContent xmlns:mc="http://schemas.openxmlformats.org/markup-compatibility/2006" xmlns:p14="http://schemas.microsoft.com/office/powerpoint/2010/main">
    <mc:Choice Requires="p14">
      <p:transition spd="med" p14:dur="6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FB6D82A-3265-E745-B699-E106BBC86B7C}"/>
              </a:ext>
            </a:extLst>
          </p:cNvPr>
          <p:cNvGrpSpPr/>
          <p:nvPr/>
        </p:nvGrpSpPr>
        <p:grpSpPr>
          <a:xfrm>
            <a:off x="580256" y="2223315"/>
            <a:ext cx="11067426" cy="4040781"/>
            <a:chOff x="580256" y="1845816"/>
            <a:chExt cx="11210544" cy="4560279"/>
          </a:xfrm>
        </p:grpSpPr>
        <p:sp>
          <p:nvSpPr>
            <p:cNvPr id="6" name="Content Placeholder 2">
              <a:extLst>
                <a:ext uri="{FF2B5EF4-FFF2-40B4-BE49-F238E27FC236}">
                  <a16:creationId xmlns:a16="http://schemas.microsoft.com/office/drawing/2014/main" id="{155AD487-892D-407F-B26A-DCD355CF5942}"/>
                </a:ext>
              </a:extLst>
            </p:cNvPr>
            <p:cNvSpPr txBox="1">
              <a:spLocks/>
            </p:cNvSpPr>
            <p:nvPr/>
          </p:nvSpPr>
          <p:spPr bwMode="gray">
            <a:xfrm>
              <a:off x="580256" y="6144838"/>
              <a:ext cx="11210544" cy="261257"/>
            </a:xfrm>
            <a:prstGeom prst="rect">
              <a:avLst/>
            </a:prstGeom>
          </p:spPr>
          <p:txBody>
            <a:bodyPr vert="horz" lIns="91440" tIns="45720" rIns="91440" bIns="45720" rtlCol="0" anchor="t">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100" dirty="0"/>
                <a:t>source:  </a:t>
              </a:r>
              <a:r>
                <a:rPr lang="en-US" sz="1100" dirty="0">
                  <a:ea typeface="+mn-lt"/>
                  <a:cs typeface="+mn-lt"/>
                  <a:hlinkClick r:id="rId2"/>
                </a:rPr>
                <a:t>https://docs.servicenow.com/csh?topicname=application-portfolio-management-home.html</a:t>
              </a:r>
            </a:p>
          </p:txBody>
        </p:sp>
        <p:pic>
          <p:nvPicPr>
            <p:cNvPr id="52" name="Picture 51">
              <a:extLst>
                <a:ext uri="{FF2B5EF4-FFF2-40B4-BE49-F238E27FC236}">
                  <a16:creationId xmlns:a16="http://schemas.microsoft.com/office/drawing/2014/main" id="{C6F0019C-1D8B-44AE-BB76-61AF471E0448}"/>
                </a:ext>
              </a:extLst>
            </p:cNvPr>
            <p:cNvPicPr>
              <a:picLocks noChangeAspect="1"/>
            </p:cNvPicPr>
            <p:nvPr/>
          </p:nvPicPr>
          <p:blipFill>
            <a:blip r:embed="rId3"/>
            <a:stretch>
              <a:fillRect/>
            </a:stretch>
          </p:blipFill>
          <p:spPr>
            <a:xfrm>
              <a:off x="887630" y="1869066"/>
              <a:ext cx="2183177" cy="2528380"/>
            </a:xfrm>
            <a:prstGeom prst="rect">
              <a:avLst/>
            </a:prstGeom>
          </p:spPr>
        </p:pic>
        <p:pic>
          <p:nvPicPr>
            <p:cNvPr id="53" name="Picture 52">
              <a:extLst>
                <a:ext uri="{FF2B5EF4-FFF2-40B4-BE49-F238E27FC236}">
                  <a16:creationId xmlns:a16="http://schemas.microsoft.com/office/drawing/2014/main" id="{D8FC4D43-CC50-45E6-8FC9-0DD47F6C4802}"/>
                </a:ext>
              </a:extLst>
            </p:cNvPr>
            <p:cNvPicPr>
              <a:picLocks noChangeAspect="1"/>
            </p:cNvPicPr>
            <p:nvPr/>
          </p:nvPicPr>
          <p:blipFill>
            <a:blip r:embed="rId4"/>
            <a:stretch>
              <a:fillRect/>
            </a:stretch>
          </p:blipFill>
          <p:spPr>
            <a:xfrm>
              <a:off x="3296574" y="1845816"/>
              <a:ext cx="2276477" cy="2621680"/>
            </a:xfrm>
            <a:prstGeom prst="rect">
              <a:avLst/>
            </a:prstGeom>
          </p:spPr>
        </p:pic>
        <p:pic>
          <p:nvPicPr>
            <p:cNvPr id="54" name="Picture 53">
              <a:extLst>
                <a:ext uri="{FF2B5EF4-FFF2-40B4-BE49-F238E27FC236}">
                  <a16:creationId xmlns:a16="http://schemas.microsoft.com/office/drawing/2014/main" id="{393DB5FF-54CE-4370-BB7E-426BF934F196}"/>
                </a:ext>
              </a:extLst>
            </p:cNvPr>
            <p:cNvPicPr>
              <a:picLocks noChangeAspect="1"/>
            </p:cNvPicPr>
            <p:nvPr/>
          </p:nvPicPr>
          <p:blipFill>
            <a:blip r:embed="rId5"/>
            <a:stretch>
              <a:fillRect/>
            </a:stretch>
          </p:blipFill>
          <p:spPr>
            <a:xfrm>
              <a:off x="5882072" y="1855114"/>
              <a:ext cx="2323127" cy="2584361"/>
            </a:xfrm>
            <a:prstGeom prst="rect">
              <a:avLst/>
            </a:prstGeom>
          </p:spPr>
        </p:pic>
        <p:pic>
          <p:nvPicPr>
            <p:cNvPr id="55" name="Picture 54">
              <a:extLst>
                <a:ext uri="{FF2B5EF4-FFF2-40B4-BE49-F238E27FC236}">
                  <a16:creationId xmlns:a16="http://schemas.microsoft.com/office/drawing/2014/main" id="{7690208C-C509-4D94-9901-BAC20266E6AE}"/>
                </a:ext>
              </a:extLst>
            </p:cNvPr>
            <p:cNvPicPr>
              <a:picLocks noChangeAspect="1"/>
            </p:cNvPicPr>
            <p:nvPr/>
          </p:nvPicPr>
          <p:blipFill>
            <a:blip r:embed="rId6"/>
            <a:stretch>
              <a:fillRect/>
            </a:stretch>
          </p:blipFill>
          <p:spPr>
            <a:xfrm>
              <a:off x="8507097" y="1850466"/>
              <a:ext cx="2304467" cy="2603021"/>
            </a:xfrm>
            <a:prstGeom prst="rect">
              <a:avLst/>
            </a:prstGeom>
          </p:spPr>
        </p:pic>
        <p:sp>
          <p:nvSpPr>
            <p:cNvPr id="56" name="TextBox 55">
              <a:extLst>
                <a:ext uri="{FF2B5EF4-FFF2-40B4-BE49-F238E27FC236}">
                  <a16:creationId xmlns:a16="http://schemas.microsoft.com/office/drawing/2014/main" id="{A7233DC2-54C9-4989-89AD-7E20FF3A16F3}"/>
                </a:ext>
              </a:extLst>
            </p:cNvPr>
            <p:cNvSpPr txBox="1"/>
            <p:nvPr/>
          </p:nvSpPr>
          <p:spPr>
            <a:xfrm>
              <a:off x="767700" y="4449173"/>
              <a:ext cx="2633839" cy="1569660"/>
            </a:xfrm>
            <a:prstGeom prst="rect">
              <a:avLst/>
            </a:prstGeom>
            <a:noFill/>
          </p:spPr>
          <p:txBody>
            <a:bodyPr wrap="square" rtlCol="0">
              <a:spAutoFit/>
            </a:bodyPr>
            <a:lstStyle/>
            <a:p>
              <a:r>
                <a:rPr lang="en-US" sz="1200" dirty="0"/>
                <a:t>View the number of business capabilities defined by your organization that have been assessed and are yet to be assessed, and the number of business applications that support the capabilities but are at a major risk.</a:t>
              </a:r>
            </a:p>
          </p:txBody>
        </p:sp>
        <p:sp>
          <p:nvSpPr>
            <p:cNvPr id="12" name="TextBox 11">
              <a:extLst>
                <a:ext uri="{FF2B5EF4-FFF2-40B4-BE49-F238E27FC236}">
                  <a16:creationId xmlns:a16="http://schemas.microsoft.com/office/drawing/2014/main" id="{3070800B-1E85-4F9E-96F3-A73932FC5AD9}"/>
                </a:ext>
              </a:extLst>
            </p:cNvPr>
            <p:cNvSpPr txBox="1"/>
            <p:nvPr/>
          </p:nvSpPr>
          <p:spPr>
            <a:xfrm>
              <a:off x="3297035" y="4474025"/>
              <a:ext cx="2529430" cy="646331"/>
            </a:xfrm>
            <a:prstGeom prst="rect">
              <a:avLst/>
            </a:prstGeom>
            <a:noFill/>
          </p:spPr>
          <p:txBody>
            <a:bodyPr wrap="square" rtlCol="0">
              <a:spAutoFit/>
            </a:bodyPr>
            <a:lstStyle/>
            <a:p>
              <a:r>
                <a:rPr lang="en-US" sz="1200"/>
                <a:t>Capture the information from the assets of your organization as information objects.</a:t>
              </a:r>
              <a:endParaRPr lang="en-US" sz="1000"/>
            </a:p>
          </p:txBody>
        </p:sp>
        <p:sp>
          <p:nvSpPr>
            <p:cNvPr id="13" name="TextBox 12">
              <a:extLst>
                <a:ext uri="{FF2B5EF4-FFF2-40B4-BE49-F238E27FC236}">
                  <a16:creationId xmlns:a16="http://schemas.microsoft.com/office/drawing/2014/main" id="{E0E9243F-8ED3-4575-B215-90D818385DD1}"/>
                </a:ext>
              </a:extLst>
            </p:cNvPr>
            <p:cNvSpPr txBox="1"/>
            <p:nvPr/>
          </p:nvSpPr>
          <p:spPr>
            <a:xfrm>
              <a:off x="5930874" y="4449173"/>
              <a:ext cx="2529430" cy="1015663"/>
            </a:xfrm>
            <a:prstGeom prst="rect">
              <a:avLst/>
            </a:prstGeom>
            <a:noFill/>
          </p:spPr>
          <p:txBody>
            <a:bodyPr wrap="square" rtlCol="0">
              <a:spAutoFit/>
            </a:bodyPr>
            <a:lstStyle/>
            <a:p>
              <a:r>
                <a:rPr lang="en-US" sz="1200"/>
                <a:t>Track the applications that support your business capabilities and manage them effectively to fulfill the goals of your organization. </a:t>
              </a:r>
              <a:endParaRPr lang="en-US" sz="700"/>
            </a:p>
          </p:txBody>
        </p:sp>
        <p:sp>
          <p:nvSpPr>
            <p:cNvPr id="14" name="TextBox 13">
              <a:extLst>
                <a:ext uri="{FF2B5EF4-FFF2-40B4-BE49-F238E27FC236}">
                  <a16:creationId xmlns:a16="http://schemas.microsoft.com/office/drawing/2014/main" id="{6820EB17-464A-43DD-8E24-6A58533F89E0}"/>
                </a:ext>
              </a:extLst>
            </p:cNvPr>
            <p:cNvSpPr txBox="1"/>
            <p:nvPr/>
          </p:nvSpPr>
          <p:spPr>
            <a:xfrm>
              <a:off x="8564713" y="4447900"/>
              <a:ext cx="2529430" cy="830997"/>
            </a:xfrm>
            <a:prstGeom prst="rect">
              <a:avLst/>
            </a:prstGeom>
            <a:noFill/>
          </p:spPr>
          <p:txBody>
            <a:bodyPr wrap="square" rtlCol="0">
              <a:spAutoFit/>
            </a:bodyPr>
            <a:lstStyle/>
            <a:p>
              <a:r>
                <a:rPr lang="en-US" sz="1200" dirty="0"/>
                <a:t>View the number of hardware models and software models that are linked to your business applications. </a:t>
              </a:r>
              <a:endParaRPr lang="en-US" sz="400" dirty="0"/>
            </a:p>
          </p:txBody>
        </p:sp>
      </p:grpSp>
      <p:grpSp>
        <p:nvGrpSpPr>
          <p:cNvPr id="26" name="Group 25">
            <a:extLst>
              <a:ext uri="{FF2B5EF4-FFF2-40B4-BE49-F238E27FC236}">
                <a16:creationId xmlns:a16="http://schemas.microsoft.com/office/drawing/2014/main" id="{8B16D6F1-1303-40BD-BDFA-9DC9F71A29B2}"/>
              </a:ext>
            </a:extLst>
          </p:cNvPr>
          <p:cNvGrpSpPr/>
          <p:nvPr/>
        </p:nvGrpSpPr>
        <p:grpSpPr>
          <a:xfrm>
            <a:off x="9585628" y="859971"/>
            <a:ext cx="2085672" cy="1267594"/>
            <a:chOff x="539922" y="2884914"/>
            <a:chExt cx="3169928" cy="1904081"/>
          </a:xfrm>
        </p:grpSpPr>
        <p:pic>
          <p:nvPicPr>
            <p:cNvPr id="3" name="Picture 2">
              <a:extLst>
                <a:ext uri="{FF2B5EF4-FFF2-40B4-BE49-F238E27FC236}">
                  <a16:creationId xmlns:a16="http://schemas.microsoft.com/office/drawing/2014/main" id="{31372045-FEA7-46A5-9A50-88BA26C4C279}"/>
                </a:ext>
              </a:extLst>
            </p:cNvPr>
            <p:cNvPicPr>
              <a:picLocks noChangeAspect="1"/>
            </p:cNvPicPr>
            <p:nvPr/>
          </p:nvPicPr>
          <p:blipFill>
            <a:blip r:embed="rId7"/>
            <a:stretch>
              <a:fillRect/>
            </a:stretch>
          </p:blipFill>
          <p:spPr>
            <a:xfrm>
              <a:off x="539922" y="3208619"/>
              <a:ext cx="3169928" cy="1580376"/>
            </a:xfrm>
            <a:prstGeom prst="rect">
              <a:avLst/>
            </a:prstGeom>
          </p:spPr>
        </p:pic>
        <p:sp>
          <p:nvSpPr>
            <p:cNvPr id="4" name="TextBox 3">
              <a:extLst>
                <a:ext uri="{FF2B5EF4-FFF2-40B4-BE49-F238E27FC236}">
                  <a16:creationId xmlns:a16="http://schemas.microsoft.com/office/drawing/2014/main" id="{1B7D5F5B-5CE6-4893-9C5F-B5FC6987ECFF}"/>
                </a:ext>
              </a:extLst>
            </p:cNvPr>
            <p:cNvSpPr txBox="1"/>
            <p:nvPr/>
          </p:nvSpPr>
          <p:spPr>
            <a:xfrm>
              <a:off x="941096" y="2884914"/>
              <a:ext cx="2344380" cy="336936"/>
            </a:xfrm>
            <a:prstGeom prst="rect">
              <a:avLst/>
            </a:prstGeom>
            <a:noFill/>
          </p:spPr>
          <p:txBody>
            <a:bodyPr wrap="none" rtlCol="0">
              <a:spAutoFit/>
            </a:bodyPr>
            <a:lstStyle/>
            <a:p>
              <a:pPr algn="ctr"/>
              <a:r>
                <a:rPr lang="en-US" sz="1400" b="1"/>
                <a:t>APM Home Page</a:t>
              </a:r>
            </a:p>
          </p:txBody>
        </p:sp>
      </p:grpSp>
      <p:sp>
        <p:nvSpPr>
          <p:cNvPr id="17" name="Title 1">
            <a:extLst>
              <a:ext uri="{FF2B5EF4-FFF2-40B4-BE49-F238E27FC236}">
                <a16:creationId xmlns:a16="http://schemas.microsoft.com/office/drawing/2014/main" id="{191F56D7-E8DD-49D5-B517-402ACD68730A}"/>
              </a:ext>
            </a:extLst>
          </p:cNvPr>
          <p:cNvSpPr>
            <a:spLocks noGrp="1"/>
          </p:cNvSpPr>
          <p:nvPr>
            <p:ph type="title"/>
          </p:nvPr>
        </p:nvSpPr>
        <p:spPr>
          <a:xfrm>
            <a:off x="425550" y="341807"/>
            <a:ext cx="11222132" cy="668692"/>
          </a:xfrm>
        </p:spPr>
        <p:txBody>
          <a:bodyPr/>
          <a:lstStyle/>
          <a:p>
            <a:r>
              <a:rPr lang="en-US"/>
              <a:t>Using APM:</a:t>
            </a:r>
          </a:p>
        </p:txBody>
      </p:sp>
    </p:spTree>
    <p:extLst>
      <p:ext uri="{BB962C8B-B14F-4D97-AF65-F5344CB8AC3E}">
        <p14:creationId xmlns:p14="http://schemas.microsoft.com/office/powerpoint/2010/main" val="2739856119"/>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155AD487-892D-407F-B26A-DCD355CF5942}"/>
              </a:ext>
            </a:extLst>
          </p:cNvPr>
          <p:cNvSpPr txBox="1">
            <a:spLocks/>
          </p:cNvSpPr>
          <p:nvPr/>
        </p:nvSpPr>
        <p:spPr bwMode="gray">
          <a:xfrm>
            <a:off x="580256" y="6031943"/>
            <a:ext cx="11210544" cy="261257"/>
          </a:xfrm>
          <a:prstGeom prst="rect">
            <a:avLst/>
          </a:prstGeom>
        </p:spPr>
        <p:txBody>
          <a:bodyPr vert="horz" lIns="91440" tIns="45720" rIns="91440" bIns="45720" rtlCol="0" anchor="t">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endParaRPr lang="en-US" sz="1100"/>
          </a:p>
        </p:txBody>
      </p:sp>
      <p:grpSp>
        <p:nvGrpSpPr>
          <p:cNvPr id="26" name="Group 25">
            <a:extLst>
              <a:ext uri="{FF2B5EF4-FFF2-40B4-BE49-F238E27FC236}">
                <a16:creationId xmlns:a16="http://schemas.microsoft.com/office/drawing/2014/main" id="{8B16D6F1-1303-40BD-BDFA-9DC9F71A29B2}"/>
              </a:ext>
            </a:extLst>
          </p:cNvPr>
          <p:cNvGrpSpPr/>
          <p:nvPr/>
        </p:nvGrpSpPr>
        <p:grpSpPr>
          <a:xfrm>
            <a:off x="512763" y="2265109"/>
            <a:ext cx="3048622" cy="2554511"/>
            <a:chOff x="488815" y="2805531"/>
            <a:chExt cx="3221035" cy="2554511"/>
          </a:xfrm>
        </p:grpSpPr>
        <p:pic>
          <p:nvPicPr>
            <p:cNvPr id="3" name="Picture 2">
              <a:extLst>
                <a:ext uri="{FF2B5EF4-FFF2-40B4-BE49-F238E27FC236}">
                  <a16:creationId xmlns:a16="http://schemas.microsoft.com/office/drawing/2014/main" id="{31372045-FEA7-46A5-9A50-88BA26C4C279}"/>
                </a:ext>
              </a:extLst>
            </p:cNvPr>
            <p:cNvPicPr>
              <a:picLocks noChangeAspect="1"/>
            </p:cNvPicPr>
            <p:nvPr/>
          </p:nvPicPr>
          <p:blipFill>
            <a:blip r:embed="rId2"/>
            <a:stretch>
              <a:fillRect/>
            </a:stretch>
          </p:blipFill>
          <p:spPr>
            <a:xfrm>
              <a:off x="539922" y="3208618"/>
              <a:ext cx="3169928" cy="1580377"/>
            </a:xfrm>
            <a:prstGeom prst="rect">
              <a:avLst/>
            </a:prstGeom>
          </p:spPr>
        </p:pic>
        <p:sp>
          <p:nvSpPr>
            <p:cNvPr id="4" name="TextBox 3">
              <a:extLst>
                <a:ext uri="{FF2B5EF4-FFF2-40B4-BE49-F238E27FC236}">
                  <a16:creationId xmlns:a16="http://schemas.microsoft.com/office/drawing/2014/main" id="{1B7D5F5B-5CE6-4893-9C5F-B5FC6987ECFF}"/>
                </a:ext>
              </a:extLst>
            </p:cNvPr>
            <p:cNvSpPr txBox="1"/>
            <p:nvPr/>
          </p:nvSpPr>
          <p:spPr>
            <a:xfrm>
              <a:off x="1261130" y="2805531"/>
              <a:ext cx="1704313" cy="307777"/>
            </a:xfrm>
            <a:prstGeom prst="rect">
              <a:avLst/>
            </a:prstGeom>
            <a:noFill/>
          </p:spPr>
          <p:txBody>
            <a:bodyPr wrap="none" rtlCol="0">
              <a:spAutoFit/>
            </a:bodyPr>
            <a:lstStyle/>
            <a:p>
              <a:pPr algn="ctr"/>
              <a:r>
                <a:rPr lang="en-US" sz="1400" b="1"/>
                <a:t>APM Home Page:</a:t>
              </a:r>
            </a:p>
          </p:txBody>
        </p:sp>
        <p:sp>
          <p:nvSpPr>
            <p:cNvPr id="11" name="TextBox 10">
              <a:extLst>
                <a:ext uri="{FF2B5EF4-FFF2-40B4-BE49-F238E27FC236}">
                  <a16:creationId xmlns:a16="http://schemas.microsoft.com/office/drawing/2014/main" id="{BA7CFC25-34EF-4E14-ACA5-C5DE19B00C0D}"/>
                </a:ext>
              </a:extLst>
            </p:cNvPr>
            <p:cNvSpPr txBox="1"/>
            <p:nvPr/>
          </p:nvSpPr>
          <p:spPr>
            <a:xfrm>
              <a:off x="488815" y="4836822"/>
              <a:ext cx="3221035" cy="523220"/>
            </a:xfrm>
            <a:prstGeom prst="rect">
              <a:avLst/>
            </a:prstGeom>
            <a:noFill/>
          </p:spPr>
          <p:txBody>
            <a:bodyPr wrap="square" rtlCol="0">
              <a:spAutoFit/>
            </a:bodyPr>
            <a:lstStyle/>
            <a:p>
              <a:r>
                <a:rPr lang="en-US" sz="1400"/>
                <a:t>Portal to your apps and business capabilities they support</a:t>
              </a:r>
            </a:p>
          </p:txBody>
        </p:sp>
      </p:grpSp>
      <p:sp>
        <p:nvSpPr>
          <p:cNvPr id="13" name="Arrow: Right 12">
            <a:extLst>
              <a:ext uri="{FF2B5EF4-FFF2-40B4-BE49-F238E27FC236}">
                <a16:creationId xmlns:a16="http://schemas.microsoft.com/office/drawing/2014/main" id="{B8AE00D1-A6D4-4424-AEBB-0217C4E7EE6C}"/>
              </a:ext>
            </a:extLst>
          </p:cNvPr>
          <p:cNvSpPr/>
          <p:nvPr/>
        </p:nvSpPr>
        <p:spPr>
          <a:xfrm>
            <a:off x="3314055" y="3403931"/>
            <a:ext cx="929877" cy="523220"/>
          </a:xfrm>
          <a:prstGeom prst="rightArrow">
            <a:avLst/>
          </a:prstGeom>
          <a:solidFill>
            <a:schemeClr val="bg1"/>
          </a:solidFill>
          <a:ln>
            <a:solidFill>
              <a:srgbClr val="81B7A1"/>
            </a:solidFill>
          </a:ln>
        </p:spPr>
        <p:style>
          <a:lnRef idx="1">
            <a:schemeClr val="accent6"/>
          </a:lnRef>
          <a:fillRef idx="2">
            <a:schemeClr val="accent6"/>
          </a:fillRef>
          <a:effectRef idx="1">
            <a:schemeClr val="accent6"/>
          </a:effectRef>
          <a:fontRef idx="minor">
            <a:schemeClr val="dk1"/>
          </a:fontRef>
        </p:style>
        <p:txBody>
          <a:bodyPr rtlCol="0" anchor="ctr"/>
          <a:lstStyle/>
          <a:p>
            <a:pPr algn="ctr" defTabSz="913578"/>
            <a:r>
              <a:rPr lang="en-US" sz="1100">
                <a:solidFill>
                  <a:prstClr val="black"/>
                </a:solidFill>
                <a:latin typeface="Calibri" panose="020F0502020204030204"/>
              </a:rPr>
              <a:t>Form Links</a:t>
            </a:r>
          </a:p>
        </p:txBody>
      </p:sp>
      <p:sp>
        <p:nvSpPr>
          <p:cNvPr id="14" name="TextBox 13">
            <a:extLst>
              <a:ext uri="{FF2B5EF4-FFF2-40B4-BE49-F238E27FC236}">
                <a16:creationId xmlns:a16="http://schemas.microsoft.com/office/drawing/2014/main" id="{254151FC-D164-4712-8F59-4FFD5B399366}"/>
              </a:ext>
            </a:extLst>
          </p:cNvPr>
          <p:cNvSpPr txBox="1"/>
          <p:nvPr/>
        </p:nvSpPr>
        <p:spPr>
          <a:xfrm>
            <a:off x="4376056" y="1071864"/>
            <a:ext cx="7271626" cy="4898713"/>
          </a:xfrm>
          <a:prstGeom prst="rect">
            <a:avLst/>
          </a:prstGeom>
          <a:solidFill>
            <a:schemeClr val="bg1"/>
          </a:solidFill>
        </p:spPr>
        <p:txBody>
          <a:bodyPr wrap="square" rtlCol="0">
            <a:spAutoFit/>
          </a:bodyPr>
          <a:lstStyle/>
          <a:p>
            <a:pPr>
              <a:lnSpc>
                <a:spcPct val="150000"/>
              </a:lnSpc>
            </a:pPr>
            <a:r>
              <a:rPr lang="en-US" sz="1400" b="1" dirty="0">
                <a:solidFill>
                  <a:srgbClr val="81B7A1"/>
                </a:solidFill>
              </a:rPr>
              <a:t>Hierarchy Map:  </a:t>
            </a:r>
            <a:r>
              <a:rPr lang="en-US" sz="1400" dirty="0"/>
              <a:t>The Business Capability Map give information on various business capabilities including applications that directly or indirectly support each one resulting in a ‘technology risk’ view of the application.</a:t>
            </a:r>
          </a:p>
          <a:p>
            <a:pPr>
              <a:lnSpc>
                <a:spcPct val="150000"/>
              </a:lnSpc>
            </a:pPr>
            <a:r>
              <a:rPr lang="en-US" sz="1400" b="1" dirty="0">
                <a:solidFill>
                  <a:srgbClr val="81B7A1"/>
                </a:solidFill>
              </a:rPr>
              <a:t>Business Planning:  </a:t>
            </a:r>
            <a:r>
              <a:rPr lang="en-US" sz="1400" dirty="0"/>
              <a:t>Home page for creating a business goal and a plan to achieve that goal.</a:t>
            </a:r>
          </a:p>
          <a:p>
            <a:pPr>
              <a:lnSpc>
                <a:spcPct val="150000"/>
              </a:lnSpc>
            </a:pPr>
            <a:r>
              <a:rPr lang="en-US" sz="1400" b="1" dirty="0">
                <a:solidFill>
                  <a:srgbClr val="81B7A1"/>
                </a:solidFill>
              </a:rPr>
              <a:t>Information Objects:  </a:t>
            </a:r>
            <a:r>
              <a:rPr lang="en-US" sz="1400" dirty="0"/>
              <a:t>Used to capture the logical data for the business application, the data ‘type(s)’ of the application. e.g., PII data, employee data, etc.  </a:t>
            </a:r>
          </a:p>
          <a:p>
            <a:pPr>
              <a:lnSpc>
                <a:spcPct val="150000"/>
              </a:lnSpc>
            </a:pPr>
            <a:r>
              <a:rPr lang="en-US" sz="1400" b="1" dirty="0">
                <a:solidFill>
                  <a:srgbClr val="81B7A1"/>
                </a:solidFill>
              </a:rPr>
              <a:t>Applications:  </a:t>
            </a:r>
            <a:r>
              <a:rPr lang="en-US" sz="1400" dirty="0"/>
              <a:t>What apps you have, architecture type, number of users, contract end date, age.</a:t>
            </a:r>
          </a:p>
          <a:p>
            <a:pPr>
              <a:lnSpc>
                <a:spcPct val="150000"/>
              </a:lnSpc>
            </a:pPr>
            <a:r>
              <a:rPr lang="en-US" sz="1400" b="1" dirty="0">
                <a:solidFill>
                  <a:srgbClr val="81B7A1"/>
                </a:solidFill>
              </a:rPr>
              <a:t>Landscape: </a:t>
            </a:r>
            <a:r>
              <a:rPr lang="en-US" sz="1400" dirty="0"/>
              <a:t>The Big Picture.  e.g., number of users for the top 10 application categories, count of applications, etc.</a:t>
            </a:r>
          </a:p>
          <a:p>
            <a:pPr>
              <a:lnSpc>
                <a:spcPct val="150000"/>
              </a:lnSpc>
            </a:pPr>
            <a:r>
              <a:rPr lang="en-US" sz="1400" b="1" dirty="0">
                <a:solidFill>
                  <a:srgbClr val="81B7A1"/>
                </a:solidFill>
              </a:rPr>
              <a:t>Analyze:  </a:t>
            </a:r>
            <a:r>
              <a:rPr lang="en-US" sz="1400" dirty="0"/>
              <a:t>Allows you to look at your apps with respect to their indicators.  e.g., apps with business scores &lt; 6, plots of business value vs. risk, etc. </a:t>
            </a:r>
          </a:p>
          <a:p>
            <a:pPr>
              <a:lnSpc>
                <a:spcPct val="150000"/>
              </a:lnSpc>
            </a:pPr>
            <a:r>
              <a:rPr lang="en-US" sz="1400" b="1" dirty="0">
                <a:solidFill>
                  <a:srgbClr val="81B7A1"/>
                </a:solidFill>
              </a:rPr>
              <a:t>Technology Portfolio:  </a:t>
            </a:r>
            <a:r>
              <a:rPr lang="en-US" sz="1400" dirty="0"/>
              <a:t>The lifecycles for each technology use by the app.</a:t>
            </a:r>
          </a:p>
        </p:txBody>
      </p:sp>
      <p:sp>
        <p:nvSpPr>
          <p:cNvPr id="12" name="Title 1">
            <a:extLst>
              <a:ext uri="{FF2B5EF4-FFF2-40B4-BE49-F238E27FC236}">
                <a16:creationId xmlns:a16="http://schemas.microsoft.com/office/drawing/2014/main" id="{B1E40ED2-34E2-472A-95E7-102876B1145E}"/>
              </a:ext>
            </a:extLst>
          </p:cNvPr>
          <p:cNvSpPr>
            <a:spLocks noGrp="1"/>
          </p:cNvSpPr>
          <p:nvPr>
            <p:ph type="title"/>
          </p:nvPr>
        </p:nvSpPr>
        <p:spPr>
          <a:xfrm>
            <a:off x="425550" y="341807"/>
            <a:ext cx="11222132" cy="668692"/>
          </a:xfrm>
        </p:spPr>
        <p:txBody>
          <a:bodyPr/>
          <a:lstStyle/>
          <a:p>
            <a:r>
              <a:rPr lang="en-US"/>
              <a:t>Using APM:</a:t>
            </a:r>
          </a:p>
        </p:txBody>
      </p:sp>
    </p:spTree>
    <p:extLst>
      <p:ext uri="{BB962C8B-B14F-4D97-AF65-F5344CB8AC3E}">
        <p14:creationId xmlns:p14="http://schemas.microsoft.com/office/powerpoint/2010/main" val="161570802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F87C7E-7CB8-8A41-ACB6-5DF39593516E}"/>
              </a:ext>
            </a:extLst>
          </p:cNvPr>
          <p:cNvSpPr>
            <a:spLocks noGrp="1"/>
          </p:cNvSpPr>
          <p:nvPr>
            <p:ph type="title"/>
          </p:nvPr>
        </p:nvSpPr>
        <p:spPr/>
        <p:txBody>
          <a:bodyPr/>
          <a:lstStyle/>
          <a:p>
            <a:r>
              <a:rPr lang="en-US"/>
              <a:t>Fact Sheet</a:t>
            </a:r>
          </a:p>
        </p:txBody>
      </p:sp>
      <p:graphicFrame>
        <p:nvGraphicFramePr>
          <p:cNvPr id="5" name="Content Placeholder 4">
            <a:extLst>
              <a:ext uri="{FF2B5EF4-FFF2-40B4-BE49-F238E27FC236}">
                <a16:creationId xmlns:a16="http://schemas.microsoft.com/office/drawing/2014/main" id="{F21FFC49-1464-2040-A6CC-3ECB1D6731A2}"/>
              </a:ext>
            </a:extLst>
          </p:cNvPr>
          <p:cNvGraphicFramePr>
            <a:graphicFrameLocks noGrp="1"/>
          </p:cNvGraphicFramePr>
          <p:nvPr>
            <p:ph idx="1"/>
            <p:extLst>
              <p:ext uri="{D42A27DB-BD31-4B8C-83A1-F6EECF244321}">
                <p14:modId xmlns:p14="http://schemas.microsoft.com/office/powerpoint/2010/main" val="3534556456"/>
              </p:ext>
            </p:extLst>
          </p:nvPr>
        </p:nvGraphicFramePr>
        <p:xfrm>
          <a:off x="685800" y="1107330"/>
          <a:ext cx="10863943" cy="5171948"/>
        </p:xfrm>
        <a:graphic>
          <a:graphicData uri="http://schemas.openxmlformats.org/drawingml/2006/table">
            <a:tbl>
              <a:tblPr firstCol="1" bandRow="1">
                <a:tableStyleId>{5C22544A-7EE6-4342-B048-85BDC9FD1C3A}</a:tableStyleId>
              </a:tblPr>
              <a:tblGrid>
                <a:gridCol w="2943905">
                  <a:extLst>
                    <a:ext uri="{9D8B030D-6E8A-4147-A177-3AD203B41FA5}">
                      <a16:colId xmlns:a16="http://schemas.microsoft.com/office/drawing/2014/main" val="643337010"/>
                    </a:ext>
                  </a:extLst>
                </a:gridCol>
                <a:gridCol w="7920038">
                  <a:extLst>
                    <a:ext uri="{9D8B030D-6E8A-4147-A177-3AD203B41FA5}">
                      <a16:colId xmlns:a16="http://schemas.microsoft.com/office/drawing/2014/main" val="451633660"/>
                    </a:ext>
                  </a:extLst>
                </a:gridCol>
              </a:tblGrid>
              <a:tr h="370840">
                <a:tc>
                  <a:txBody>
                    <a:bodyPr/>
                    <a:lstStyle/>
                    <a:p>
                      <a:pPr marL="72000">
                        <a:lnSpc>
                          <a:spcPct val="150000"/>
                        </a:lnSpc>
                        <a:spcBef>
                          <a:spcPts val="0"/>
                        </a:spcBef>
                        <a:spcAft>
                          <a:spcPts val="0"/>
                        </a:spcAft>
                      </a:pPr>
                      <a:r>
                        <a:rPr lang="en-US"/>
                        <a:t>Name</a:t>
                      </a:r>
                    </a:p>
                  </a:txBody>
                  <a:tcPr marL="137160" marR="137160" marT="137160" marB="137160" anchor="ctr"/>
                </a:tc>
                <a:tc>
                  <a:txBody>
                    <a:bodyPr/>
                    <a:lstStyle/>
                    <a:p>
                      <a:pPr marL="72000">
                        <a:lnSpc>
                          <a:spcPct val="150000"/>
                        </a:lnSpc>
                        <a:spcBef>
                          <a:spcPts val="0"/>
                        </a:spcBef>
                        <a:spcAft>
                          <a:spcPts val="0"/>
                        </a:spcAft>
                      </a:pPr>
                      <a:r>
                        <a:rPr lang="en-US"/>
                        <a:t>Application Portfolio Management [APM]</a:t>
                      </a:r>
                    </a:p>
                  </a:txBody>
                  <a:tcPr marL="137160" marR="137160" marT="137160" marB="137160" anchor="ctr"/>
                </a:tc>
                <a:extLst>
                  <a:ext uri="{0D108BD9-81ED-4DB2-BD59-A6C34878D82A}">
                    <a16:rowId xmlns:a16="http://schemas.microsoft.com/office/drawing/2014/main" val="204974313"/>
                  </a:ext>
                </a:extLst>
              </a:tr>
              <a:tr h="370840">
                <a:tc>
                  <a:txBody>
                    <a:bodyPr/>
                    <a:lstStyle/>
                    <a:p>
                      <a:pPr marL="72000">
                        <a:lnSpc>
                          <a:spcPct val="150000"/>
                        </a:lnSpc>
                        <a:spcBef>
                          <a:spcPts val="0"/>
                        </a:spcBef>
                        <a:spcAft>
                          <a:spcPts val="0"/>
                        </a:spcAft>
                      </a:pPr>
                      <a:r>
                        <a:rPr lang="en-US"/>
                        <a:t>Short description</a:t>
                      </a:r>
                    </a:p>
                  </a:txBody>
                  <a:tcPr marL="137160" marR="137160" marT="137160" marB="137160" anchor="ctr"/>
                </a:tc>
                <a:tc>
                  <a:txBody>
                    <a:bodyPr/>
                    <a:lstStyle/>
                    <a:p>
                      <a:pPr marL="72000">
                        <a:lnSpc>
                          <a:spcPct val="100000"/>
                        </a:lnSpc>
                        <a:spcBef>
                          <a:spcPts val="0"/>
                        </a:spcBef>
                        <a:spcAft>
                          <a:spcPts val="0"/>
                        </a:spcAft>
                      </a:pPr>
                      <a:r>
                        <a:rPr lang="en-US" dirty="0"/>
                        <a:t>Align applications with business goals and priorities. </a:t>
                      </a:r>
                      <a:r>
                        <a:rPr lang="en-US" sz="1799" b="0" i="0" kern="1200" dirty="0">
                          <a:solidFill>
                            <a:schemeClr val="dk1"/>
                          </a:solidFill>
                          <a:effectLst/>
                          <a:latin typeface="+mn-lt"/>
                          <a:ea typeface="+mn-ea"/>
                          <a:cs typeface="+mn-cs"/>
                        </a:rPr>
                        <a:t>Application Portfolio Management enables you to build a comprehensive inventory of business applications in use to help you assess your portfolio.</a:t>
                      </a:r>
                      <a:endParaRPr lang="en-US" dirty="0"/>
                    </a:p>
                  </a:txBody>
                  <a:tcPr marL="137160" marR="137160" marT="137160" marB="137160" anchor="ctr"/>
                </a:tc>
                <a:extLst>
                  <a:ext uri="{0D108BD9-81ED-4DB2-BD59-A6C34878D82A}">
                    <a16:rowId xmlns:a16="http://schemas.microsoft.com/office/drawing/2014/main" val="1688793697"/>
                  </a:ext>
                </a:extLst>
              </a:tr>
              <a:tr h="370840">
                <a:tc>
                  <a:txBody>
                    <a:bodyPr/>
                    <a:lstStyle/>
                    <a:p>
                      <a:pPr marL="72000">
                        <a:lnSpc>
                          <a:spcPct val="150000"/>
                        </a:lnSpc>
                        <a:spcBef>
                          <a:spcPts val="0"/>
                        </a:spcBef>
                        <a:spcAft>
                          <a:spcPts val="0"/>
                        </a:spcAft>
                      </a:pPr>
                      <a:r>
                        <a:rPr lang="en-US"/>
                        <a:t>Product family</a:t>
                      </a:r>
                    </a:p>
                  </a:txBody>
                  <a:tcPr marL="137160" marR="137160" marT="137160" marB="137160" anchor="ctr"/>
                </a:tc>
                <a:tc>
                  <a:txBody>
                    <a:bodyPr/>
                    <a:lstStyle/>
                    <a:p>
                      <a:pPr marL="72000">
                        <a:lnSpc>
                          <a:spcPct val="150000"/>
                        </a:lnSpc>
                        <a:spcBef>
                          <a:spcPts val="0"/>
                        </a:spcBef>
                        <a:spcAft>
                          <a:spcPts val="0"/>
                        </a:spcAft>
                      </a:pPr>
                      <a:r>
                        <a:rPr lang="en-US"/>
                        <a:t>Strategic Portfolio Management [SPM]</a:t>
                      </a:r>
                    </a:p>
                  </a:txBody>
                  <a:tcPr marL="137160" marR="137160" marT="137160" marB="137160" anchor="ctr"/>
                </a:tc>
                <a:extLst>
                  <a:ext uri="{0D108BD9-81ED-4DB2-BD59-A6C34878D82A}">
                    <a16:rowId xmlns:a16="http://schemas.microsoft.com/office/drawing/2014/main" val="2086041263"/>
                  </a:ext>
                </a:extLst>
              </a:tr>
              <a:tr h="370840">
                <a:tc>
                  <a:txBody>
                    <a:bodyPr/>
                    <a:lstStyle/>
                    <a:p>
                      <a:pPr marL="72000">
                        <a:lnSpc>
                          <a:spcPct val="150000"/>
                        </a:lnSpc>
                        <a:spcBef>
                          <a:spcPts val="0"/>
                        </a:spcBef>
                        <a:spcAft>
                          <a:spcPts val="0"/>
                        </a:spcAft>
                      </a:pPr>
                      <a:r>
                        <a:rPr lang="en-US"/>
                        <a:t>Dependencies</a:t>
                      </a:r>
                    </a:p>
                  </a:txBody>
                  <a:tcPr marL="137160" marR="137160" marT="137160" marB="137160" anchor="ctr"/>
                </a:tc>
                <a:tc>
                  <a:txBody>
                    <a:bodyPr/>
                    <a:lstStyle/>
                    <a:p>
                      <a:pPr marL="72000">
                        <a:lnSpc>
                          <a:spcPct val="150000"/>
                        </a:lnSpc>
                        <a:spcBef>
                          <a:spcPts val="0"/>
                        </a:spcBef>
                        <a:spcAft>
                          <a:spcPts val="0"/>
                        </a:spcAft>
                      </a:pPr>
                      <a:r>
                        <a:rPr lang="en-US"/>
                        <a:t>none</a:t>
                      </a:r>
                    </a:p>
                  </a:txBody>
                  <a:tcPr marL="137160" marR="137160" marT="137160" marB="137160" anchor="ctr"/>
                </a:tc>
                <a:extLst>
                  <a:ext uri="{0D108BD9-81ED-4DB2-BD59-A6C34878D82A}">
                    <a16:rowId xmlns:a16="http://schemas.microsoft.com/office/drawing/2014/main" val="2318048995"/>
                  </a:ext>
                </a:extLst>
              </a:tr>
              <a:tr h="370840">
                <a:tc>
                  <a:txBody>
                    <a:bodyPr/>
                    <a:lstStyle/>
                    <a:p>
                      <a:pPr marL="72000">
                        <a:lnSpc>
                          <a:spcPct val="150000"/>
                        </a:lnSpc>
                        <a:spcBef>
                          <a:spcPts val="0"/>
                        </a:spcBef>
                        <a:spcAft>
                          <a:spcPts val="0"/>
                        </a:spcAft>
                      </a:pPr>
                      <a:r>
                        <a:rPr lang="en-US"/>
                        <a:t>How to get it</a:t>
                      </a:r>
                    </a:p>
                  </a:txBody>
                  <a:tcPr marL="137160" marR="137160" marT="137160" marB="137160" anchor="ctr"/>
                </a:tc>
                <a:tc>
                  <a:txBody>
                    <a:bodyPr/>
                    <a:lstStyle/>
                    <a:p>
                      <a:pPr marL="72000">
                        <a:lnSpc>
                          <a:spcPct val="150000"/>
                        </a:lnSpc>
                        <a:spcBef>
                          <a:spcPts val="0"/>
                        </a:spcBef>
                        <a:spcAft>
                          <a:spcPts val="0"/>
                        </a:spcAft>
                      </a:pPr>
                      <a:r>
                        <a:rPr lang="en-US"/>
                        <a:t>Plugin </a:t>
                      </a:r>
                      <a:r>
                        <a:rPr lang="en-US" sz="1799" b="0" i="0" kern="1200">
                          <a:solidFill>
                            <a:schemeClr val="dk1"/>
                          </a:solidFill>
                          <a:effectLst/>
                          <a:latin typeface="+mn-lt"/>
                          <a:ea typeface="+mn-ea"/>
                          <a:cs typeface="+mn-cs"/>
                        </a:rPr>
                        <a:t> (com.snc.apm) </a:t>
                      </a:r>
                      <a:endParaRPr lang="en-US"/>
                    </a:p>
                  </a:txBody>
                  <a:tcPr marL="137160" marR="137160" marT="137160" marB="137160" anchor="ctr"/>
                </a:tc>
                <a:extLst>
                  <a:ext uri="{0D108BD9-81ED-4DB2-BD59-A6C34878D82A}">
                    <a16:rowId xmlns:a16="http://schemas.microsoft.com/office/drawing/2014/main" val="3899631448"/>
                  </a:ext>
                </a:extLst>
              </a:tr>
              <a:tr h="370840">
                <a:tc>
                  <a:txBody>
                    <a:bodyPr/>
                    <a:lstStyle/>
                    <a:p>
                      <a:pPr marL="72000">
                        <a:lnSpc>
                          <a:spcPct val="150000"/>
                        </a:lnSpc>
                        <a:spcBef>
                          <a:spcPts val="0"/>
                        </a:spcBef>
                        <a:spcAft>
                          <a:spcPts val="0"/>
                        </a:spcAft>
                      </a:pPr>
                      <a:r>
                        <a:rPr lang="en-US"/>
                        <a:t>License information</a:t>
                      </a:r>
                    </a:p>
                  </a:txBody>
                  <a:tcPr marL="137160" marR="137160" marT="137160" marB="137160" anchor="ctr"/>
                </a:tc>
                <a:tc>
                  <a:txBody>
                    <a:bodyPr/>
                    <a:lstStyle/>
                    <a:p>
                      <a:pPr marL="72000">
                        <a:lnSpc>
                          <a:spcPct val="150000"/>
                        </a:lnSpc>
                        <a:spcBef>
                          <a:spcPts val="0"/>
                        </a:spcBef>
                        <a:spcAft>
                          <a:spcPts val="0"/>
                        </a:spcAft>
                      </a:pPr>
                      <a:endParaRPr lang="en-US"/>
                    </a:p>
                  </a:txBody>
                  <a:tcPr marL="137160" marR="137160" marT="137160" marB="137160" anchor="ctr"/>
                </a:tc>
                <a:extLst>
                  <a:ext uri="{0D108BD9-81ED-4DB2-BD59-A6C34878D82A}">
                    <a16:rowId xmlns:a16="http://schemas.microsoft.com/office/drawing/2014/main" val="1451853396"/>
                  </a:ext>
                </a:extLst>
              </a:tr>
              <a:tr h="370840">
                <a:tc>
                  <a:txBody>
                    <a:bodyPr/>
                    <a:lstStyle/>
                    <a:p>
                      <a:pPr marL="72000">
                        <a:lnSpc>
                          <a:spcPct val="150000"/>
                        </a:lnSpc>
                        <a:spcBef>
                          <a:spcPts val="0"/>
                        </a:spcBef>
                        <a:spcAft>
                          <a:spcPts val="0"/>
                        </a:spcAft>
                      </a:pPr>
                      <a:r>
                        <a:rPr lang="en-US"/>
                        <a:t>Further information</a:t>
                      </a:r>
                    </a:p>
                  </a:txBody>
                  <a:tcPr marL="137160" marR="137160" marT="137160" marB="137160" anchor="ctr"/>
                </a:tc>
                <a:tc>
                  <a:txBody>
                    <a:bodyPr/>
                    <a:lstStyle/>
                    <a:p>
                      <a:pPr marL="72000">
                        <a:lnSpc>
                          <a:spcPct val="150000"/>
                        </a:lnSpc>
                        <a:spcBef>
                          <a:spcPts val="0"/>
                        </a:spcBef>
                        <a:spcAft>
                          <a:spcPts val="0"/>
                        </a:spcAft>
                      </a:pPr>
                      <a:r>
                        <a:rPr lang="en-US" dirty="0">
                          <a:hlinkClick r:id="rId3"/>
                        </a:rPr>
                        <a:t>Data Sheet</a:t>
                      </a:r>
                      <a:endParaRPr lang="en-US" dirty="0"/>
                    </a:p>
                  </a:txBody>
                  <a:tcPr marL="137160" marR="137160" marT="137160" marB="137160" anchor="ctr"/>
                </a:tc>
                <a:extLst>
                  <a:ext uri="{0D108BD9-81ED-4DB2-BD59-A6C34878D82A}">
                    <a16:rowId xmlns:a16="http://schemas.microsoft.com/office/drawing/2014/main" val="1647650053"/>
                  </a:ext>
                </a:extLst>
              </a:tr>
            </a:tbl>
          </a:graphicData>
        </a:graphic>
      </p:graphicFrame>
    </p:spTree>
    <p:extLst>
      <p:ext uri="{BB962C8B-B14F-4D97-AF65-F5344CB8AC3E}">
        <p14:creationId xmlns:p14="http://schemas.microsoft.com/office/powerpoint/2010/main" val="379184705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8942819-025B-D141-9373-C3A3597317F4}"/>
              </a:ext>
            </a:extLst>
          </p:cNvPr>
          <p:cNvSpPr>
            <a:spLocks noGrp="1"/>
          </p:cNvSpPr>
          <p:nvPr>
            <p:ph type="body" sz="quarter" idx="10"/>
          </p:nvPr>
        </p:nvSpPr>
        <p:spPr/>
        <p:txBody>
          <a:bodyPr/>
          <a:lstStyle/>
          <a:p>
            <a:endParaRPr lang="en-US"/>
          </a:p>
        </p:txBody>
      </p:sp>
      <p:sp>
        <p:nvSpPr>
          <p:cNvPr id="4" name="Title 3">
            <a:extLst>
              <a:ext uri="{FF2B5EF4-FFF2-40B4-BE49-F238E27FC236}">
                <a16:creationId xmlns:a16="http://schemas.microsoft.com/office/drawing/2014/main" id="{7BD3668A-2C1F-C04A-891F-6E9F67736C0F}"/>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541683050"/>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B6E5F-2D52-4844-81C7-98B89E35EE47}"/>
              </a:ext>
            </a:extLst>
          </p:cNvPr>
          <p:cNvSpPr>
            <a:spLocks noGrp="1"/>
          </p:cNvSpPr>
          <p:nvPr>
            <p:ph type="title"/>
          </p:nvPr>
        </p:nvSpPr>
        <p:spPr/>
        <p:txBody>
          <a:bodyPr/>
          <a:lstStyle/>
          <a:p>
            <a:r>
              <a:rPr lang="en-US"/>
              <a:t>Product Architecture Blueprint</a:t>
            </a:r>
          </a:p>
        </p:txBody>
      </p:sp>
      <p:grpSp>
        <p:nvGrpSpPr>
          <p:cNvPr id="6" name="Group 5">
            <a:extLst>
              <a:ext uri="{FF2B5EF4-FFF2-40B4-BE49-F238E27FC236}">
                <a16:creationId xmlns:a16="http://schemas.microsoft.com/office/drawing/2014/main" id="{465E61A7-E10C-429C-93A4-DFC39C8FAFE2}"/>
              </a:ext>
            </a:extLst>
          </p:cNvPr>
          <p:cNvGrpSpPr/>
          <p:nvPr/>
        </p:nvGrpSpPr>
        <p:grpSpPr>
          <a:xfrm>
            <a:off x="512763" y="1638300"/>
            <a:ext cx="11158536" cy="1004052"/>
            <a:chOff x="1382153" y="1676400"/>
            <a:chExt cx="11158536" cy="1004052"/>
          </a:xfrm>
        </p:grpSpPr>
        <p:sp>
          <p:nvSpPr>
            <p:cNvPr id="3" name="Rectangle 2">
              <a:extLst>
                <a:ext uri="{FF2B5EF4-FFF2-40B4-BE49-F238E27FC236}">
                  <a16:creationId xmlns:a16="http://schemas.microsoft.com/office/drawing/2014/main" id="{B88E51A3-6451-4337-8B19-2F52AE68981C}"/>
                </a:ext>
              </a:extLst>
            </p:cNvPr>
            <p:cNvSpPr/>
            <p:nvPr/>
          </p:nvSpPr>
          <p:spPr bwMode="gray">
            <a:xfrm>
              <a:off x="1382153" y="1676400"/>
              <a:ext cx="1005840" cy="1004052"/>
            </a:xfrm>
            <a:prstGeom prst="rect">
              <a:avLst/>
            </a:prstGeom>
            <a:solidFill>
              <a:schemeClr val="tx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3200" b="1">
                  <a:solidFill>
                    <a:schemeClr val="bg1"/>
                  </a:solidFill>
                  <a:latin typeface="+mj-lt"/>
                </a:rPr>
                <a:t>1</a:t>
              </a:r>
            </a:p>
          </p:txBody>
        </p:sp>
        <p:sp>
          <p:nvSpPr>
            <p:cNvPr id="4" name="Rectangle 3">
              <a:extLst>
                <a:ext uri="{FF2B5EF4-FFF2-40B4-BE49-F238E27FC236}">
                  <a16:creationId xmlns:a16="http://schemas.microsoft.com/office/drawing/2014/main" id="{4951F538-FB4D-4DCA-8578-EE0F17047D39}"/>
                </a:ext>
              </a:extLst>
            </p:cNvPr>
            <p:cNvSpPr/>
            <p:nvPr/>
          </p:nvSpPr>
          <p:spPr bwMode="gray">
            <a:xfrm>
              <a:off x="2387992" y="1676400"/>
              <a:ext cx="10152697" cy="100405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91440" rIns="182880" bIns="91440" numCol="1" spcCol="0" rtlCol="0" fromWordArt="0" anchor="ctr" anchorCtr="0" forceAA="0" compatLnSpc="1">
              <a:prstTxWarp prst="textNoShape">
                <a:avLst/>
              </a:prstTxWarp>
              <a:noAutofit/>
            </a:bodyPr>
            <a:lstStyle/>
            <a:p>
              <a:pPr>
                <a:lnSpc>
                  <a:spcPct val="90000"/>
                </a:lnSpc>
                <a:spcBef>
                  <a:spcPts val="1200"/>
                </a:spcBef>
                <a:buClr>
                  <a:schemeClr val="tx1"/>
                </a:buClr>
              </a:pPr>
              <a:r>
                <a:rPr lang="en-US">
                  <a:solidFill>
                    <a:schemeClr val="tx1"/>
                  </a:solidFill>
                </a:rPr>
                <a:t>Introduction to APM and its value</a:t>
              </a:r>
            </a:p>
          </p:txBody>
        </p:sp>
      </p:grpSp>
      <p:grpSp>
        <p:nvGrpSpPr>
          <p:cNvPr id="19" name="Group 18">
            <a:extLst>
              <a:ext uri="{FF2B5EF4-FFF2-40B4-BE49-F238E27FC236}">
                <a16:creationId xmlns:a16="http://schemas.microsoft.com/office/drawing/2014/main" id="{465E61A7-E10C-429C-93A4-DFC39C8FAFE2}"/>
              </a:ext>
            </a:extLst>
          </p:cNvPr>
          <p:cNvGrpSpPr/>
          <p:nvPr/>
        </p:nvGrpSpPr>
        <p:grpSpPr>
          <a:xfrm>
            <a:off x="512763" y="2757237"/>
            <a:ext cx="11158536" cy="1004052"/>
            <a:chOff x="1382153" y="1676400"/>
            <a:chExt cx="11158536" cy="1004052"/>
          </a:xfrm>
        </p:grpSpPr>
        <p:sp>
          <p:nvSpPr>
            <p:cNvPr id="20" name="Rectangle 19">
              <a:extLst>
                <a:ext uri="{FF2B5EF4-FFF2-40B4-BE49-F238E27FC236}">
                  <a16:creationId xmlns:a16="http://schemas.microsoft.com/office/drawing/2014/main" id="{B88E51A3-6451-4337-8B19-2F52AE68981C}"/>
                </a:ext>
              </a:extLst>
            </p:cNvPr>
            <p:cNvSpPr/>
            <p:nvPr/>
          </p:nvSpPr>
          <p:spPr bwMode="gray">
            <a:xfrm>
              <a:off x="1382153" y="1676400"/>
              <a:ext cx="1005840" cy="1004052"/>
            </a:xfrm>
            <a:prstGeom prst="rect">
              <a:avLst/>
            </a:prstGeom>
            <a:solidFill>
              <a:schemeClr val="tx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3200" b="1">
                  <a:solidFill>
                    <a:schemeClr val="bg1"/>
                  </a:solidFill>
                  <a:latin typeface="+mj-lt"/>
                </a:rPr>
                <a:t>2</a:t>
              </a:r>
            </a:p>
          </p:txBody>
        </p:sp>
        <p:sp>
          <p:nvSpPr>
            <p:cNvPr id="21" name="Rectangle 20">
              <a:extLst>
                <a:ext uri="{FF2B5EF4-FFF2-40B4-BE49-F238E27FC236}">
                  <a16:creationId xmlns:a16="http://schemas.microsoft.com/office/drawing/2014/main" id="{4951F538-FB4D-4DCA-8578-EE0F17047D39}"/>
                </a:ext>
              </a:extLst>
            </p:cNvPr>
            <p:cNvSpPr/>
            <p:nvPr/>
          </p:nvSpPr>
          <p:spPr bwMode="gray">
            <a:xfrm>
              <a:off x="2387993" y="1676400"/>
              <a:ext cx="10152696" cy="100405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91440" rIns="182880" bIns="91440" numCol="1" spcCol="0" rtlCol="0" fromWordArt="0" anchor="ctr" anchorCtr="0" forceAA="0" compatLnSpc="1">
              <a:prstTxWarp prst="textNoShape">
                <a:avLst/>
              </a:prstTxWarp>
              <a:noAutofit/>
            </a:bodyPr>
            <a:lstStyle/>
            <a:p>
              <a:pPr>
                <a:lnSpc>
                  <a:spcPct val="90000"/>
                </a:lnSpc>
                <a:spcBef>
                  <a:spcPts val="1200"/>
                </a:spcBef>
                <a:buClr>
                  <a:schemeClr val="tx1"/>
                </a:buClr>
              </a:pPr>
              <a:r>
                <a:rPr lang="en-US">
                  <a:solidFill>
                    <a:schemeClr val="tx1"/>
                  </a:solidFill>
                </a:rPr>
                <a:t>Overview how APM works and how it interacts with the rest of the system</a:t>
              </a:r>
            </a:p>
          </p:txBody>
        </p:sp>
      </p:grpSp>
      <p:grpSp>
        <p:nvGrpSpPr>
          <p:cNvPr id="22" name="Group 21">
            <a:extLst>
              <a:ext uri="{FF2B5EF4-FFF2-40B4-BE49-F238E27FC236}">
                <a16:creationId xmlns:a16="http://schemas.microsoft.com/office/drawing/2014/main" id="{465E61A7-E10C-429C-93A4-DFC39C8FAFE2}"/>
              </a:ext>
            </a:extLst>
          </p:cNvPr>
          <p:cNvGrpSpPr/>
          <p:nvPr/>
        </p:nvGrpSpPr>
        <p:grpSpPr>
          <a:xfrm>
            <a:off x="512763" y="3868862"/>
            <a:ext cx="11158536" cy="1004052"/>
            <a:chOff x="1382153" y="1676400"/>
            <a:chExt cx="11158536" cy="1004052"/>
          </a:xfrm>
        </p:grpSpPr>
        <p:sp>
          <p:nvSpPr>
            <p:cNvPr id="23" name="Rectangle 22">
              <a:extLst>
                <a:ext uri="{FF2B5EF4-FFF2-40B4-BE49-F238E27FC236}">
                  <a16:creationId xmlns:a16="http://schemas.microsoft.com/office/drawing/2014/main" id="{B88E51A3-6451-4337-8B19-2F52AE68981C}"/>
                </a:ext>
              </a:extLst>
            </p:cNvPr>
            <p:cNvSpPr/>
            <p:nvPr/>
          </p:nvSpPr>
          <p:spPr bwMode="gray">
            <a:xfrm>
              <a:off x="1382153" y="1676400"/>
              <a:ext cx="1005840" cy="1004052"/>
            </a:xfrm>
            <a:prstGeom prst="rect">
              <a:avLst/>
            </a:prstGeom>
            <a:solidFill>
              <a:schemeClr val="tx1"/>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90000"/>
                </a:lnSpc>
              </a:pPr>
              <a:r>
                <a:rPr lang="en-US" sz="3200" b="1">
                  <a:solidFill>
                    <a:schemeClr val="bg1"/>
                  </a:solidFill>
                  <a:latin typeface="+mj-lt"/>
                </a:rPr>
                <a:t>3</a:t>
              </a:r>
            </a:p>
          </p:txBody>
        </p:sp>
        <p:sp>
          <p:nvSpPr>
            <p:cNvPr id="24" name="Rectangle 23">
              <a:extLst>
                <a:ext uri="{FF2B5EF4-FFF2-40B4-BE49-F238E27FC236}">
                  <a16:creationId xmlns:a16="http://schemas.microsoft.com/office/drawing/2014/main" id="{4951F538-FB4D-4DCA-8578-EE0F17047D39}"/>
                </a:ext>
              </a:extLst>
            </p:cNvPr>
            <p:cNvSpPr/>
            <p:nvPr/>
          </p:nvSpPr>
          <p:spPr bwMode="gray">
            <a:xfrm>
              <a:off x="2387992" y="1676400"/>
              <a:ext cx="10152697" cy="1004052"/>
            </a:xfrm>
            <a:prstGeom prst="rect">
              <a:avLst/>
            </a:prstGeom>
            <a:solidFill>
              <a:schemeClr val="bg2"/>
            </a:solidFill>
            <a:ln w="190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5760" tIns="91440" rIns="182880" bIns="91440" numCol="1" spcCol="0" rtlCol="0" fromWordArt="0" anchor="ctr" anchorCtr="0" forceAA="0" compatLnSpc="1">
              <a:prstTxWarp prst="textNoShape">
                <a:avLst/>
              </a:prstTxWarp>
              <a:noAutofit/>
            </a:bodyPr>
            <a:lstStyle/>
            <a:p>
              <a:pPr>
                <a:lnSpc>
                  <a:spcPct val="90000"/>
                </a:lnSpc>
                <a:spcBef>
                  <a:spcPts val="1200"/>
                </a:spcBef>
                <a:buClr>
                  <a:schemeClr val="tx1"/>
                </a:buClr>
              </a:pPr>
              <a:r>
                <a:rPr lang="en-US">
                  <a:solidFill>
                    <a:schemeClr val="tx1"/>
                  </a:solidFill>
                </a:rPr>
                <a:t>Fact Sheet</a:t>
              </a:r>
            </a:p>
          </p:txBody>
        </p:sp>
      </p:grpSp>
    </p:spTree>
    <p:extLst>
      <p:ext uri="{BB962C8B-B14F-4D97-AF65-F5344CB8AC3E}">
        <p14:creationId xmlns:p14="http://schemas.microsoft.com/office/powerpoint/2010/main" val="2536788104"/>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BF4B-8FFD-984E-A8DE-E356BF0E9E4E}"/>
              </a:ext>
            </a:extLst>
          </p:cNvPr>
          <p:cNvSpPr>
            <a:spLocks noGrp="1"/>
          </p:cNvSpPr>
          <p:nvPr>
            <p:ph type="title"/>
          </p:nvPr>
        </p:nvSpPr>
        <p:spPr/>
        <p:txBody>
          <a:bodyPr/>
          <a:lstStyle/>
          <a:p>
            <a:r>
              <a:rPr lang="en-US" dirty="0"/>
              <a:t>What is Application Portfolio Management [APM]?</a:t>
            </a:r>
          </a:p>
        </p:txBody>
      </p:sp>
      <p:sp>
        <p:nvSpPr>
          <p:cNvPr id="3" name="Content Placeholder 2">
            <a:extLst>
              <a:ext uri="{FF2B5EF4-FFF2-40B4-BE49-F238E27FC236}">
                <a16:creationId xmlns:a16="http://schemas.microsoft.com/office/drawing/2014/main" id="{3C7D5A0D-416F-C242-B18B-66A6B8D7BC5B}"/>
              </a:ext>
            </a:extLst>
          </p:cNvPr>
          <p:cNvSpPr>
            <a:spLocks noGrp="1"/>
          </p:cNvSpPr>
          <p:nvPr>
            <p:ph idx="1"/>
          </p:nvPr>
        </p:nvSpPr>
        <p:spPr>
          <a:xfrm>
            <a:off x="427856" y="1636776"/>
            <a:ext cx="11210544" cy="4045567"/>
          </a:xfrm>
        </p:spPr>
        <p:txBody>
          <a:bodyPr vert="horz" lIns="91440" tIns="45720" rIns="91440" bIns="45720" rtlCol="0" anchor="t">
            <a:noAutofit/>
          </a:bodyPr>
          <a:lstStyle/>
          <a:p>
            <a:pPr marL="227965" indent="-227965"/>
            <a:r>
              <a:rPr lang="en-US" sz="1800" dirty="0"/>
              <a:t>Application Portfolio Management [APM] is part of a set of applications for managing IT resources in the context of the Business Capabilities they support.</a:t>
            </a:r>
          </a:p>
          <a:p>
            <a:pPr marL="227965" indent="-227965"/>
            <a:r>
              <a:rPr lang="en-US" sz="1800" dirty="0"/>
              <a:t>Application Portfolio Management [APM] and the supporting applications help you manage your application software in alignment with the Business Services that they support and the Business Capabilities that they are used for. </a:t>
            </a:r>
          </a:p>
          <a:p>
            <a:pPr marL="227965" indent="-227965"/>
            <a:r>
              <a:rPr lang="en-US" sz="1800" dirty="0"/>
              <a:t>Key use case:  creating that authoritative list of applications, their related entities, and agreed upon attributes.</a:t>
            </a:r>
          </a:p>
        </p:txBody>
      </p:sp>
      <p:pic>
        <p:nvPicPr>
          <p:cNvPr id="13" name="Picture 12">
            <a:extLst>
              <a:ext uri="{FF2B5EF4-FFF2-40B4-BE49-F238E27FC236}">
                <a16:creationId xmlns:a16="http://schemas.microsoft.com/office/drawing/2014/main" id="{D5FE8E79-50F8-45F5-A20B-59485494EE7E}"/>
              </a:ext>
            </a:extLst>
          </p:cNvPr>
          <p:cNvPicPr>
            <a:picLocks noChangeAspect="1"/>
          </p:cNvPicPr>
          <p:nvPr/>
        </p:nvPicPr>
        <p:blipFill>
          <a:blip r:embed="rId2"/>
          <a:stretch>
            <a:fillRect/>
          </a:stretch>
        </p:blipFill>
        <p:spPr>
          <a:xfrm>
            <a:off x="3884628" y="3809074"/>
            <a:ext cx="3125772" cy="2363126"/>
          </a:xfrm>
          <a:prstGeom prst="rect">
            <a:avLst/>
          </a:prstGeom>
        </p:spPr>
      </p:pic>
    </p:spTree>
    <p:extLst>
      <p:ext uri="{BB962C8B-B14F-4D97-AF65-F5344CB8AC3E}">
        <p14:creationId xmlns:p14="http://schemas.microsoft.com/office/powerpoint/2010/main" val="2114656155"/>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7D5A0D-416F-C242-B18B-66A6B8D7BC5B}"/>
              </a:ext>
            </a:extLst>
          </p:cNvPr>
          <p:cNvSpPr>
            <a:spLocks noGrp="1"/>
          </p:cNvSpPr>
          <p:nvPr>
            <p:ph idx="1"/>
          </p:nvPr>
        </p:nvSpPr>
        <p:spPr>
          <a:xfrm>
            <a:off x="503867" y="1406216"/>
            <a:ext cx="11210544" cy="4045567"/>
          </a:xfrm>
        </p:spPr>
        <p:txBody>
          <a:bodyPr/>
          <a:lstStyle/>
          <a:p>
            <a:r>
              <a:rPr lang="en-US" sz="1800" dirty="0"/>
              <a:t>Application Portfolio Management [APM] is used to gain a comprehensive understanding of the applications within your organization, so you can identify redundancies and rationalization initiatives, decrease budgetary costs, manage business capabilities, and track technology lifecycles.</a:t>
            </a:r>
          </a:p>
          <a:p>
            <a:r>
              <a:rPr lang="en-US" sz="1800" dirty="0"/>
              <a:t>Many companies accumulate lots of Software Applications over time each of which provides value at one time or another.  Over time Software Applications become obsolete, functionality is duplicated, or is no longer aligned with the company's goals.  </a:t>
            </a:r>
          </a:p>
          <a:p>
            <a:endParaRPr lang="en-US" sz="1800" dirty="0"/>
          </a:p>
        </p:txBody>
      </p:sp>
      <p:sp>
        <p:nvSpPr>
          <p:cNvPr id="2" name="Title 1">
            <a:extLst>
              <a:ext uri="{FF2B5EF4-FFF2-40B4-BE49-F238E27FC236}">
                <a16:creationId xmlns:a16="http://schemas.microsoft.com/office/drawing/2014/main" id="{4069BF4B-8FFD-984E-A8DE-E356BF0E9E4E}"/>
              </a:ext>
            </a:extLst>
          </p:cNvPr>
          <p:cNvSpPr>
            <a:spLocks noGrp="1"/>
          </p:cNvSpPr>
          <p:nvPr>
            <p:ph type="title"/>
          </p:nvPr>
        </p:nvSpPr>
        <p:spPr/>
        <p:txBody>
          <a:bodyPr/>
          <a:lstStyle/>
          <a:p>
            <a:r>
              <a:rPr lang="en-US" dirty="0"/>
              <a:t>Why Use Application Portfolio Management [APM]?</a:t>
            </a:r>
          </a:p>
        </p:txBody>
      </p:sp>
      <p:pic>
        <p:nvPicPr>
          <p:cNvPr id="8" name="Picture 7">
            <a:extLst>
              <a:ext uri="{FF2B5EF4-FFF2-40B4-BE49-F238E27FC236}">
                <a16:creationId xmlns:a16="http://schemas.microsoft.com/office/drawing/2014/main" id="{8338F0D9-F6D2-4C81-8CB8-B38D4BCF4316}"/>
              </a:ext>
            </a:extLst>
          </p:cNvPr>
          <p:cNvPicPr>
            <a:picLocks noChangeAspect="1"/>
          </p:cNvPicPr>
          <p:nvPr/>
        </p:nvPicPr>
        <p:blipFill>
          <a:blip r:embed="rId3"/>
          <a:stretch>
            <a:fillRect/>
          </a:stretch>
        </p:blipFill>
        <p:spPr>
          <a:xfrm>
            <a:off x="6020065" y="3831552"/>
            <a:ext cx="5431514" cy="2079392"/>
          </a:xfrm>
          <a:prstGeom prst="rect">
            <a:avLst/>
          </a:prstGeom>
        </p:spPr>
      </p:pic>
      <p:sp>
        <p:nvSpPr>
          <p:cNvPr id="10" name="Content Placeholder 2">
            <a:extLst>
              <a:ext uri="{FF2B5EF4-FFF2-40B4-BE49-F238E27FC236}">
                <a16:creationId xmlns:a16="http://schemas.microsoft.com/office/drawing/2014/main" id="{6EABE1B3-B247-46D8-9019-1AC2FAB0EFB4}"/>
              </a:ext>
            </a:extLst>
          </p:cNvPr>
          <p:cNvSpPr txBox="1">
            <a:spLocks/>
          </p:cNvSpPr>
          <p:nvPr/>
        </p:nvSpPr>
        <p:spPr bwMode="gray">
          <a:xfrm>
            <a:off x="528427" y="3698748"/>
            <a:ext cx="5431514" cy="2022784"/>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r>
              <a:rPr lang="en-US" sz="1800" dirty="0"/>
              <a:t>ServiceNow’s APM helps you find out what applications you have, gather metrics for each application, assess the value of each application, decide on a course of action for each application, and act on your decision.</a:t>
            </a:r>
          </a:p>
        </p:txBody>
      </p:sp>
    </p:spTree>
    <p:extLst>
      <p:ext uri="{BB962C8B-B14F-4D97-AF65-F5344CB8AC3E}">
        <p14:creationId xmlns:p14="http://schemas.microsoft.com/office/powerpoint/2010/main" val="329351645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BF4B-8FFD-984E-A8DE-E356BF0E9E4E}"/>
              </a:ext>
            </a:extLst>
          </p:cNvPr>
          <p:cNvSpPr>
            <a:spLocks noGrp="1"/>
          </p:cNvSpPr>
          <p:nvPr>
            <p:ph type="title"/>
          </p:nvPr>
        </p:nvSpPr>
        <p:spPr/>
        <p:txBody>
          <a:bodyPr/>
          <a:lstStyle/>
          <a:p>
            <a:r>
              <a:rPr lang="en-US"/>
              <a:t>How does APM work?</a:t>
            </a:r>
          </a:p>
        </p:txBody>
      </p:sp>
      <p:sp>
        <p:nvSpPr>
          <p:cNvPr id="3" name="Content Placeholder 2">
            <a:extLst>
              <a:ext uri="{FF2B5EF4-FFF2-40B4-BE49-F238E27FC236}">
                <a16:creationId xmlns:a16="http://schemas.microsoft.com/office/drawing/2014/main" id="{3C7D5A0D-416F-C242-B18B-66A6B8D7BC5B}"/>
              </a:ext>
            </a:extLst>
          </p:cNvPr>
          <p:cNvSpPr>
            <a:spLocks noGrp="1"/>
          </p:cNvSpPr>
          <p:nvPr>
            <p:ph idx="1"/>
          </p:nvPr>
        </p:nvSpPr>
        <p:spPr>
          <a:xfrm>
            <a:off x="427856" y="1636776"/>
            <a:ext cx="11210544" cy="4045567"/>
          </a:xfrm>
        </p:spPr>
        <p:txBody>
          <a:bodyPr vert="horz" lIns="91440" tIns="45720" rIns="91440" bIns="45720" rtlCol="0" anchor="t">
            <a:noAutofit/>
          </a:bodyPr>
          <a:lstStyle/>
          <a:p>
            <a:pPr marL="227965" indent="-227965"/>
            <a:r>
              <a:rPr lang="en-US" sz="1800" dirty="0"/>
              <a:t>Application Portfolio Management [APM] is part of a set of applications for managing IT resources in the context of the Business Capabilities they support  e.g., Customer Web Site Application or an Email Service.</a:t>
            </a:r>
          </a:p>
          <a:p>
            <a:pPr marL="456565" lvl="1" indent="-224790"/>
            <a:r>
              <a:rPr lang="en-US" dirty="0"/>
              <a:t>Discovery is the base ServiceNow Application to gather information on infrastructure and software which gives you a basic ‘horizontal’ picture of your infrastructure but doesn’t capture all their relationship or business applications that they support.</a:t>
            </a:r>
          </a:p>
          <a:p>
            <a:pPr marL="456565" lvl="1" indent="-224790"/>
            <a:r>
              <a:rPr lang="en-US" dirty="0"/>
              <a:t>Service Mapping compliments Discovery by providing a ‘vertical [i.e., top-down]’ picture of your Business Service by identifying all supporting hardware and software configuration items.</a:t>
            </a:r>
          </a:p>
          <a:p>
            <a:pPr marL="456565" lvl="1" indent="-224790"/>
            <a:r>
              <a:rPr lang="en-US" dirty="0"/>
              <a:t>Application Portfolio Management [APM] uses the Discovery and Service Mapping information to understand your Applications and to identify your Application Services and the underlying technologies they use.</a:t>
            </a:r>
          </a:p>
          <a:p>
            <a:pPr marL="456565" lvl="1" indent="-224790"/>
            <a:r>
              <a:rPr lang="en-US" dirty="0"/>
              <a:t>Software Asset Management [SAM] uses Discovery to build an inventory of Software Models and vendor life-cycles to build an inventory and optimize your use of software licenses and verify compliance with your license entitlements.</a:t>
            </a:r>
          </a:p>
        </p:txBody>
      </p:sp>
    </p:spTree>
    <p:extLst>
      <p:ext uri="{BB962C8B-B14F-4D97-AF65-F5344CB8AC3E}">
        <p14:creationId xmlns:p14="http://schemas.microsoft.com/office/powerpoint/2010/main" val="224019940"/>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7D5A0D-416F-C242-B18B-66A6B8D7BC5B}"/>
              </a:ext>
            </a:extLst>
          </p:cNvPr>
          <p:cNvSpPr>
            <a:spLocks noGrp="1"/>
          </p:cNvSpPr>
          <p:nvPr>
            <p:ph idx="1"/>
          </p:nvPr>
        </p:nvSpPr>
        <p:spPr>
          <a:xfrm>
            <a:off x="512762" y="1190461"/>
            <a:ext cx="11038551" cy="4045567"/>
          </a:xfrm>
        </p:spPr>
        <p:txBody>
          <a:bodyPr/>
          <a:lstStyle/>
          <a:p>
            <a:pPr lvl="1">
              <a:buFont typeface="Arial" panose="020B0604020202020204" pitchFamily="34" charset="0"/>
              <a:buChar char="•"/>
            </a:pPr>
            <a:r>
              <a:rPr lang="en-US" sz="1800" dirty="0"/>
              <a:t>APM’s Technology Portfolio Management [TPM] feature uses SAM to automate the inventory of technologies and manage their vendor and internal life-cycles.</a:t>
            </a:r>
          </a:p>
          <a:p>
            <a:pPr marL="801688" lvl="1" indent="-215900"/>
            <a:r>
              <a:rPr lang="en-US" dirty="0"/>
              <a:t>In the ServiceNow framework, a Technology is a specific software or hardware model deployed to create a business application.</a:t>
            </a:r>
          </a:p>
          <a:p>
            <a:pPr lvl="1">
              <a:buFont typeface="Arial" panose="020B0604020202020204" pitchFamily="34" charset="0"/>
              <a:buChar char="•"/>
            </a:pPr>
            <a:r>
              <a:rPr lang="en-US" sz="1800" dirty="0"/>
              <a:t>Application Portfolio Management [APM] then ties it all together via the Business Services Software Models [i.e., Business Applications list]:</a:t>
            </a:r>
          </a:p>
          <a:p>
            <a:pPr marL="801688" lvl="1" indent="-215900"/>
            <a:r>
              <a:rPr lang="en-US" dirty="0"/>
              <a:t>The Manage Related Software feature identifies the software that supports each Application Service and key software for the instance.</a:t>
            </a:r>
          </a:p>
        </p:txBody>
      </p:sp>
      <p:pic>
        <p:nvPicPr>
          <p:cNvPr id="4" name="Picture 3">
            <a:extLst>
              <a:ext uri="{FF2B5EF4-FFF2-40B4-BE49-F238E27FC236}">
                <a16:creationId xmlns:a16="http://schemas.microsoft.com/office/drawing/2014/main" id="{3FECA7A5-A5A7-4904-9B24-C8032BB494F8}"/>
              </a:ext>
            </a:extLst>
          </p:cNvPr>
          <p:cNvPicPr>
            <a:picLocks noChangeAspect="1"/>
          </p:cNvPicPr>
          <p:nvPr/>
        </p:nvPicPr>
        <p:blipFill>
          <a:blip r:embed="rId2"/>
          <a:stretch>
            <a:fillRect/>
          </a:stretch>
        </p:blipFill>
        <p:spPr>
          <a:xfrm>
            <a:off x="8098970" y="3522692"/>
            <a:ext cx="3548711" cy="2682165"/>
          </a:xfrm>
          <a:prstGeom prst="rect">
            <a:avLst/>
          </a:prstGeom>
        </p:spPr>
      </p:pic>
      <p:sp>
        <p:nvSpPr>
          <p:cNvPr id="7" name="Content Placeholder 2">
            <a:extLst>
              <a:ext uri="{FF2B5EF4-FFF2-40B4-BE49-F238E27FC236}">
                <a16:creationId xmlns:a16="http://schemas.microsoft.com/office/drawing/2014/main" id="{600D21A9-ED6E-4A9D-9C13-7203951ED072}"/>
              </a:ext>
            </a:extLst>
          </p:cNvPr>
          <p:cNvSpPr txBox="1">
            <a:spLocks/>
          </p:cNvSpPr>
          <p:nvPr/>
        </p:nvSpPr>
        <p:spPr bwMode="gray">
          <a:xfrm>
            <a:off x="512763" y="3147098"/>
            <a:ext cx="7301574" cy="1516977"/>
          </a:xfrm>
          <a:prstGeom prst="rect">
            <a:avLst/>
          </a:prstGeom>
        </p:spPr>
        <p:txBody>
          <a:bodyPr vert="horz" lIns="91440" tIns="45720" rIns="91440" bIns="45720" rtlCol="0">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lvl="2"/>
            <a:endParaRPr lang="en-US" sz="1800" dirty="0"/>
          </a:p>
          <a:p>
            <a:pPr lvl="1">
              <a:buFont typeface="Arial" panose="020B0604020202020204" pitchFamily="34" charset="0"/>
              <a:buChar char="•"/>
            </a:pPr>
            <a:r>
              <a:rPr lang="en-US" sz="1800" dirty="0"/>
              <a:t>Application Portfolio Management [APM] and the supporting applications help you manage your application software in alignment with the Business Services that they support and the Business Capabilities that they are used for. </a:t>
            </a:r>
          </a:p>
          <a:p>
            <a:endParaRPr lang="en-US" sz="2400" dirty="0"/>
          </a:p>
        </p:txBody>
      </p:sp>
      <p:sp>
        <p:nvSpPr>
          <p:cNvPr id="10" name="Title 1">
            <a:extLst>
              <a:ext uri="{FF2B5EF4-FFF2-40B4-BE49-F238E27FC236}">
                <a16:creationId xmlns:a16="http://schemas.microsoft.com/office/drawing/2014/main" id="{88343161-EC56-4C6E-8F3F-A0A25AB39B88}"/>
              </a:ext>
            </a:extLst>
          </p:cNvPr>
          <p:cNvSpPr>
            <a:spLocks noGrp="1"/>
          </p:cNvSpPr>
          <p:nvPr>
            <p:ph type="title"/>
          </p:nvPr>
        </p:nvSpPr>
        <p:spPr>
          <a:xfrm>
            <a:off x="425550" y="341807"/>
            <a:ext cx="11222132" cy="668692"/>
          </a:xfrm>
        </p:spPr>
        <p:txBody>
          <a:bodyPr/>
          <a:lstStyle/>
          <a:p>
            <a:r>
              <a:rPr lang="en-US"/>
              <a:t>How does APM work?</a:t>
            </a:r>
          </a:p>
        </p:txBody>
      </p:sp>
    </p:spTree>
    <p:extLst>
      <p:ext uri="{BB962C8B-B14F-4D97-AF65-F5344CB8AC3E}">
        <p14:creationId xmlns:p14="http://schemas.microsoft.com/office/powerpoint/2010/main" val="295229426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Title 1">
            <a:extLst>
              <a:ext uri="{FF2B5EF4-FFF2-40B4-BE49-F238E27FC236}">
                <a16:creationId xmlns:a16="http://schemas.microsoft.com/office/drawing/2014/main" id="{681ABCE0-2FF0-4929-8324-874CFDDE4EDF}"/>
              </a:ext>
            </a:extLst>
          </p:cNvPr>
          <p:cNvSpPr>
            <a:spLocks noGrp="1"/>
          </p:cNvSpPr>
          <p:nvPr>
            <p:ph type="title"/>
          </p:nvPr>
        </p:nvSpPr>
        <p:spPr>
          <a:xfrm>
            <a:off x="425550" y="341807"/>
            <a:ext cx="11222132" cy="668692"/>
          </a:xfrm>
        </p:spPr>
        <p:txBody>
          <a:bodyPr/>
          <a:lstStyle/>
          <a:p>
            <a:r>
              <a:rPr lang="en-US"/>
              <a:t>How does APM work?</a:t>
            </a:r>
          </a:p>
        </p:txBody>
      </p:sp>
      <p:grpSp>
        <p:nvGrpSpPr>
          <p:cNvPr id="19" name="Group 18">
            <a:extLst>
              <a:ext uri="{FF2B5EF4-FFF2-40B4-BE49-F238E27FC236}">
                <a16:creationId xmlns:a16="http://schemas.microsoft.com/office/drawing/2014/main" id="{6EDB2B89-D796-824C-8874-6CD8632FAA0C}"/>
              </a:ext>
            </a:extLst>
          </p:cNvPr>
          <p:cNvGrpSpPr/>
          <p:nvPr/>
        </p:nvGrpSpPr>
        <p:grpSpPr>
          <a:xfrm>
            <a:off x="590320" y="1110354"/>
            <a:ext cx="10229258" cy="5044192"/>
            <a:chOff x="591284" y="730746"/>
            <a:chExt cx="11210544" cy="6147580"/>
          </a:xfrm>
        </p:grpSpPr>
        <p:sp>
          <p:nvSpPr>
            <p:cNvPr id="6" name="Content Placeholder 2">
              <a:extLst>
                <a:ext uri="{FF2B5EF4-FFF2-40B4-BE49-F238E27FC236}">
                  <a16:creationId xmlns:a16="http://schemas.microsoft.com/office/drawing/2014/main" id="{155AD487-892D-407F-B26A-DCD355CF5942}"/>
                </a:ext>
              </a:extLst>
            </p:cNvPr>
            <p:cNvSpPr txBox="1">
              <a:spLocks/>
            </p:cNvSpPr>
            <p:nvPr/>
          </p:nvSpPr>
          <p:spPr bwMode="gray">
            <a:xfrm>
              <a:off x="591284" y="6617069"/>
              <a:ext cx="11210544" cy="261257"/>
            </a:xfrm>
            <a:prstGeom prst="rect">
              <a:avLst/>
            </a:prstGeom>
          </p:spPr>
          <p:txBody>
            <a:bodyPr vert="horz" lIns="91440" tIns="45720" rIns="91440" bIns="45720" rtlCol="0" anchor="t">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400" dirty="0"/>
                <a:t>source:  </a:t>
              </a:r>
              <a:r>
                <a:rPr lang="en-US" sz="1400" dirty="0">
                  <a:hlinkClick r:id="rId3"/>
                </a:rPr>
                <a:t>APM - The Big Picture.mp4</a:t>
              </a:r>
              <a:endParaRPr lang="en-US" sz="1400" dirty="0"/>
            </a:p>
          </p:txBody>
        </p:sp>
        <p:grpSp>
          <p:nvGrpSpPr>
            <p:cNvPr id="11" name="Group 10">
              <a:extLst>
                <a:ext uri="{FF2B5EF4-FFF2-40B4-BE49-F238E27FC236}">
                  <a16:creationId xmlns:a16="http://schemas.microsoft.com/office/drawing/2014/main" id="{3E97F45E-B3CF-4068-BCC3-AA01CB1A5938}"/>
                </a:ext>
              </a:extLst>
            </p:cNvPr>
            <p:cNvGrpSpPr/>
            <p:nvPr/>
          </p:nvGrpSpPr>
          <p:grpSpPr>
            <a:xfrm>
              <a:off x="5361650" y="2794779"/>
              <a:ext cx="2095500" cy="1965960"/>
              <a:chOff x="1375912" y="3324497"/>
              <a:chExt cx="2095500" cy="1965960"/>
            </a:xfrm>
          </p:grpSpPr>
          <p:sp>
            <p:nvSpPr>
              <p:cNvPr id="2" name="Oval 1">
                <a:extLst>
                  <a:ext uri="{FF2B5EF4-FFF2-40B4-BE49-F238E27FC236}">
                    <a16:creationId xmlns:a16="http://schemas.microsoft.com/office/drawing/2014/main" id="{E7019C44-D498-4056-A181-000787A119FA}"/>
                  </a:ext>
                </a:extLst>
              </p:cNvPr>
              <p:cNvSpPr/>
              <p:nvPr/>
            </p:nvSpPr>
            <p:spPr>
              <a:xfrm>
                <a:off x="1375912" y="3324497"/>
                <a:ext cx="2095500" cy="19659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3" name="Flowchart: Magnetic Disk 2">
                <a:extLst>
                  <a:ext uri="{FF2B5EF4-FFF2-40B4-BE49-F238E27FC236}">
                    <a16:creationId xmlns:a16="http://schemas.microsoft.com/office/drawing/2014/main" id="{7E76EF3F-2DEC-4CA8-8736-C1E5B46656D6}"/>
                  </a:ext>
                </a:extLst>
              </p:cNvPr>
              <p:cNvSpPr/>
              <p:nvPr/>
            </p:nvSpPr>
            <p:spPr>
              <a:xfrm>
                <a:off x="1829807" y="4250872"/>
                <a:ext cx="1187713" cy="386442"/>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 name="Flowchart: Magnetic Disk 7">
                <a:extLst>
                  <a:ext uri="{FF2B5EF4-FFF2-40B4-BE49-F238E27FC236}">
                    <a16:creationId xmlns:a16="http://schemas.microsoft.com/office/drawing/2014/main" id="{C1DCEB88-55D5-4775-BEC1-6D3379619422}"/>
                  </a:ext>
                </a:extLst>
              </p:cNvPr>
              <p:cNvSpPr/>
              <p:nvPr/>
            </p:nvSpPr>
            <p:spPr>
              <a:xfrm>
                <a:off x="1829807" y="3999411"/>
                <a:ext cx="1187713" cy="386442"/>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9" name="Flowchart: Magnetic Disk 8">
                <a:extLst>
                  <a:ext uri="{FF2B5EF4-FFF2-40B4-BE49-F238E27FC236}">
                    <a16:creationId xmlns:a16="http://schemas.microsoft.com/office/drawing/2014/main" id="{DE45F134-C8E7-4401-A348-51E2D45212A9}"/>
                  </a:ext>
                </a:extLst>
              </p:cNvPr>
              <p:cNvSpPr/>
              <p:nvPr/>
            </p:nvSpPr>
            <p:spPr>
              <a:xfrm>
                <a:off x="1829806" y="3754178"/>
                <a:ext cx="1187713" cy="386442"/>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5" name="Picture 4" descr="A picture containing mirror, clock&#10;&#10;Description automatically generated">
                <a:extLst>
                  <a:ext uri="{FF2B5EF4-FFF2-40B4-BE49-F238E27FC236}">
                    <a16:creationId xmlns:a16="http://schemas.microsoft.com/office/drawing/2014/main" id="{DB300918-6D14-445E-A403-6797CA46B8C2}"/>
                  </a:ext>
                </a:extLst>
              </p:cNvPr>
              <p:cNvPicPr>
                <a:picLocks noChangeAspect="1"/>
              </p:cNvPicPr>
              <p:nvPr/>
            </p:nvPicPr>
            <p:blipFill>
              <a:blip r:embed="rId4">
                <a:extLst>
                  <a:ext uri="{837473B0-CC2E-450A-ABE3-18F120FF3D39}">
                    <a1611:picAttrSrcUrl xmlns:a1611="http://schemas.microsoft.com/office/drawing/2016/11/main" r:id="rId5"/>
                  </a:ext>
                </a:extLst>
              </a:blip>
              <a:stretch>
                <a:fillRect/>
              </a:stretch>
            </p:blipFill>
            <p:spPr>
              <a:xfrm rot="1030186">
                <a:off x="2341017" y="4118296"/>
                <a:ext cx="767943" cy="512362"/>
              </a:xfrm>
              <a:prstGeom prst="rect">
                <a:avLst/>
              </a:prstGeom>
            </p:spPr>
          </p:pic>
          <p:sp>
            <p:nvSpPr>
              <p:cNvPr id="7" name="TextBox 6">
                <a:extLst>
                  <a:ext uri="{FF2B5EF4-FFF2-40B4-BE49-F238E27FC236}">
                    <a16:creationId xmlns:a16="http://schemas.microsoft.com/office/drawing/2014/main" id="{0EB1EC6A-1999-4F2D-9C5A-959455309A34}"/>
                  </a:ext>
                </a:extLst>
              </p:cNvPr>
              <p:cNvSpPr txBox="1"/>
              <p:nvPr/>
            </p:nvSpPr>
            <p:spPr>
              <a:xfrm>
                <a:off x="1979469" y="4782500"/>
                <a:ext cx="801442" cy="375101"/>
              </a:xfrm>
              <a:prstGeom prst="rect">
                <a:avLst/>
              </a:prstGeom>
              <a:noFill/>
            </p:spPr>
            <p:txBody>
              <a:bodyPr wrap="none" rtlCol="0">
                <a:spAutoFit/>
              </a:bodyPr>
              <a:lstStyle/>
              <a:p>
                <a:pPr algn="l"/>
                <a:r>
                  <a:rPr lang="en-US" sz="1400">
                    <a:solidFill>
                      <a:schemeClr val="bg1"/>
                    </a:solidFill>
                  </a:rPr>
                  <a:t>CMDB</a:t>
                </a:r>
              </a:p>
            </p:txBody>
          </p:sp>
        </p:grpSp>
        <p:grpSp>
          <p:nvGrpSpPr>
            <p:cNvPr id="66" name="Group 65">
              <a:extLst>
                <a:ext uri="{FF2B5EF4-FFF2-40B4-BE49-F238E27FC236}">
                  <a16:creationId xmlns:a16="http://schemas.microsoft.com/office/drawing/2014/main" id="{F3829B91-4AD5-4724-B0DE-49C8E09F57E4}"/>
                </a:ext>
              </a:extLst>
            </p:cNvPr>
            <p:cNvGrpSpPr/>
            <p:nvPr/>
          </p:nvGrpSpPr>
          <p:grpSpPr>
            <a:xfrm>
              <a:off x="8025917" y="4950281"/>
              <a:ext cx="1894115" cy="1777093"/>
              <a:chOff x="8294914" y="2847158"/>
              <a:chExt cx="1894115" cy="1777093"/>
            </a:xfrm>
          </p:grpSpPr>
          <p:sp>
            <p:nvSpPr>
              <p:cNvPr id="15" name="Oval 14">
                <a:extLst>
                  <a:ext uri="{FF2B5EF4-FFF2-40B4-BE49-F238E27FC236}">
                    <a16:creationId xmlns:a16="http://schemas.microsoft.com/office/drawing/2014/main" id="{CD369935-76E7-4EA2-937D-71BE0AC8F93E}"/>
                  </a:ext>
                </a:extLst>
              </p:cNvPr>
              <p:cNvSpPr/>
              <p:nvPr/>
            </p:nvSpPr>
            <p:spPr>
              <a:xfrm>
                <a:off x="8294914" y="2847158"/>
                <a:ext cx="1894115" cy="17770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6" name="Flowchart: Magnetic Disk 15">
                <a:extLst>
                  <a:ext uri="{FF2B5EF4-FFF2-40B4-BE49-F238E27FC236}">
                    <a16:creationId xmlns:a16="http://schemas.microsoft.com/office/drawing/2014/main" id="{311F1159-3AAF-46E9-B1E7-B642E329A224}"/>
                  </a:ext>
                </a:extLst>
              </p:cNvPr>
              <p:cNvSpPr/>
              <p:nvPr/>
            </p:nvSpPr>
            <p:spPr>
              <a:xfrm>
                <a:off x="8993863" y="3726823"/>
                <a:ext cx="433011" cy="224089"/>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7" name="Flowchart: Magnetic Disk 16">
                <a:extLst>
                  <a:ext uri="{FF2B5EF4-FFF2-40B4-BE49-F238E27FC236}">
                    <a16:creationId xmlns:a16="http://schemas.microsoft.com/office/drawing/2014/main" id="{071C6EFC-C98C-43E5-AD54-4F6A518420E2}"/>
                  </a:ext>
                </a:extLst>
              </p:cNvPr>
              <p:cNvSpPr/>
              <p:nvPr/>
            </p:nvSpPr>
            <p:spPr>
              <a:xfrm>
                <a:off x="8993863" y="3558673"/>
                <a:ext cx="433011" cy="224089"/>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8" name="Flowchart: Magnetic Disk 17">
                <a:extLst>
                  <a:ext uri="{FF2B5EF4-FFF2-40B4-BE49-F238E27FC236}">
                    <a16:creationId xmlns:a16="http://schemas.microsoft.com/office/drawing/2014/main" id="{69F8360D-7A44-4D05-8F02-69E0F2BC9EBE}"/>
                  </a:ext>
                </a:extLst>
              </p:cNvPr>
              <p:cNvSpPr/>
              <p:nvPr/>
            </p:nvSpPr>
            <p:spPr>
              <a:xfrm>
                <a:off x="8993862" y="3394687"/>
                <a:ext cx="433011" cy="224089"/>
              </a:xfrm>
              <a:prstGeom prst="flowChartMagneticDisk">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Oval 11">
                <a:extLst>
                  <a:ext uri="{FF2B5EF4-FFF2-40B4-BE49-F238E27FC236}">
                    <a16:creationId xmlns:a16="http://schemas.microsoft.com/office/drawing/2014/main" id="{A51FCE10-1F89-4463-9BF2-EE5C56E82225}"/>
                  </a:ext>
                </a:extLst>
              </p:cNvPr>
              <p:cNvSpPr/>
              <p:nvPr/>
            </p:nvSpPr>
            <p:spPr>
              <a:xfrm>
                <a:off x="8748134" y="3257985"/>
                <a:ext cx="939869" cy="834656"/>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2" name="Straight Connector 21">
                <a:extLst>
                  <a:ext uri="{FF2B5EF4-FFF2-40B4-BE49-F238E27FC236}">
                    <a16:creationId xmlns:a16="http://schemas.microsoft.com/office/drawing/2014/main" id="{D0459C8C-0275-42C6-9900-2C6A3A00B5E3}"/>
                  </a:ext>
                </a:extLst>
              </p:cNvPr>
              <p:cNvCxnSpPr>
                <a:cxnSpLocks/>
                <a:stCxn id="12" idx="7"/>
                <a:endCxn id="25" idx="3"/>
              </p:cNvCxnSpPr>
              <p:nvPr/>
            </p:nvCxnSpPr>
            <p:spPr>
              <a:xfrm flipV="1">
                <a:off x="9550362" y="3225636"/>
                <a:ext cx="219781" cy="15458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5" name="Oval 24">
                <a:extLst>
                  <a:ext uri="{FF2B5EF4-FFF2-40B4-BE49-F238E27FC236}">
                    <a16:creationId xmlns:a16="http://schemas.microsoft.com/office/drawing/2014/main" id="{950FA2FD-494B-43A0-BDC4-9B1D80A9081E}"/>
                  </a:ext>
                </a:extLst>
              </p:cNvPr>
              <p:cNvSpPr/>
              <p:nvPr/>
            </p:nvSpPr>
            <p:spPr>
              <a:xfrm>
                <a:off x="9757770" y="3165400"/>
                <a:ext cx="84489" cy="705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27" name="Straight Connector 26">
                <a:extLst>
                  <a:ext uri="{FF2B5EF4-FFF2-40B4-BE49-F238E27FC236}">
                    <a16:creationId xmlns:a16="http://schemas.microsoft.com/office/drawing/2014/main" id="{8994C061-AC26-4BDE-9B45-E2B879FD377C}"/>
                  </a:ext>
                </a:extLst>
              </p:cNvPr>
              <p:cNvCxnSpPr>
                <a:cxnSpLocks/>
              </p:cNvCxnSpPr>
              <p:nvPr/>
            </p:nvCxnSpPr>
            <p:spPr>
              <a:xfrm flipV="1">
                <a:off x="9247965" y="3007208"/>
                <a:ext cx="6717" cy="24045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Oval 29">
                <a:extLst>
                  <a:ext uri="{FF2B5EF4-FFF2-40B4-BE49-F238E27FC236}">
                    <a16:creationId xmlns:a16="http://schemas.microsoft.com/office/drawing/2014/main" id="{419231AE-6E05-42F6-BFBC-A110E5872CFC}"/>
                  </a:ext>
                </a:extLst>
              </p:cNvPr>
              <p:cNvSpPr/>
              <p:nvPr/>
            </p:nvSpPr>
            <p:spPr>
              <a:xfrm>
                <a:off x="9205080" y="2936300"/>
                <a:ext cx="84489" cy="705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33" name="Straight Connector 32">
                <a:extLst>
                  <a:ext uri="{FF2B5EF4-FFF2-40B4-BE49-F238E27FC236}">
                    <a16:creationId xmlns:a16="http://schemas.microsoft.com/office/drawing/2014/main" id="{B2972EBA-E23E-4E76-B744-932DDF26D851}"/>
                  </a:ext>
                </a:extLst>
              </p:cNvPr>
              <p:cNvCxnSpPr>
                <a:cxnSpLocks/>
                <a:stCxn id="12" idx="1"/>
              </p:cNvCxnSpPr>
              <p:nvPr/>
            </p:nvCxnSpPr>
            <p:spPr>
              <a:xfrm flipH="1" flipV="1">
                <a:off x="8767336" y="3257985"/>
                <a:ext cx="118439" cy="12223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62FA5F7C-E855-4D49-99A0-BA083D32F14C}"/>
                  </a:ext>
                </a:extLst>
              </p:cNvPr>
              <p:cNvSpPr txBox="1"/>
              <p:nvPr/>
            </p:nvSpPr>
            <p:spPr>
              <a:xfrm>
                <a:off x="8665316" y="3077244"/>
                <a:ext cx="30171" cy="375102"/>
              </a:xfrm>
              <a:prstGeom prst="rect">
                <a:avLst/>
              </a:prstGeom>
              <a:noFill/>
            </p:spPr>
            <p:txBody>
              <a:bodyPr wrap="square" rtlCol="0">
                <a:spAutoFit/>
              </a:bodyPr>
              <a:lstStyle/>
              <a:p>
                <a:pPr algn="l"/>
                <a:r>
                  <a:rPr lang="en-US" sz="1400">
                    <a:solidFill>
                      <a:schemeClr val="bg1"/>
                    </a:solidFill>
                  </a:rPr>
                  <a:t>?</a:t>
                </a:r>
              </a:p>
            </p:txBody>
          </p:sp>
          <p:cxnSp>
            <p:nvCxnSpPr>
              <p:cNvPr id="38" name="Straight Connector 37">
                <a:extLst>
                  <a:ext uri="{FF2B5EF4-FFF2-40B4-BE49-F238E27FC236}">
                    <a16:creationId xmlns:a16="http://schemas.microsoft.com/office/drawing/2014/main" id="{5278CD3A-A987-43D2-990D-38CF857C7E4C}"/>
                  </a:ext>
                </a:extLst>
              </p:cNvPr>
              <p:cNvCxnSpPr>
                <a:cxnSpLocks/>
                <a:endCxn id="12" idx="5"/>
              </p:cNvCxnSpPr>
              <p:nvPr/>
            </p:nvCxnSpPr>
            <p:spPr>
              <a:xfrm flipH="1" flipV="1">
                <a:off x="9550362" y="3970408"/>
                <a:ext cx="159860" cy="179213"/>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6A5B7850-5F24-4094-89F7-1190271F8846}"/>
                  </a:ext>
                </a:extLst>
              </p:cNvPr>
              <p:cNvSpPr txBox="1"/>
              <p:nvPr/>
            </p:nvSpPr>
            <p:spPr>
              <a:xfrm>
                <a:off x="9756481" y="4083908"/>
                <a:ext cx="30171" cy="375102"/>
              </a:xfrm>
              <a:prstGeom prst="rect">
                <a:avLst/>
              </a:prstGeom>
              <a:noFill/>
            </p:spPr>
            <p:txBody>
              <a:bodyPr wrap="square" rtlCol="0">
                <a:spAutoFit/>
              </a:bodyPr>
              <a:lstStyle/>
              <a:p>
                <a:pPr algn="l"/>
                <a:r>
                  <a:rPr lang="en-US" sz="1400">
                    <a:solidFill>
                      <a:schemeClr val="bg1"/>
                    </a:solidFill>
                  </a:rPr>
                  <a:t>?</a:t>
                </a:r>
              </a:p>
            </p:txBody>
          </p:sp>
          <p:cxnSp>
            <p:nvCxnSpPr>
              <p:cNvPr id="43" name="Straight Connector 42">
                <a:extLst>
                  <a:ext uri="{FF2B5EF4-FFF2-40B4-BE49-F238E27FC236}">
                    <a16:creationId xmlns:a16="http://schemas.microsoft.com/office/drawing/2014/main" id="{AA0570E0-B856-4E47-A256-59F0816EB5F2}"/>
                  </a:ext>
                </a:extLst>
              </p:cNvPr>
              <p:cNvCxnSpPr>
                <a:cxnSpLocks/>
                <a:endCxn id="12" idx="3"/>
              </p:cNvCxnSpPr>
              <p:nvPr/>
            </p:nvCxnSpPr>
            <p:spPr>
              <a:xfrm flipV="1">
                <a:off x="8773338" y="3970408"/>
                <a:ext cx="112437" cy="131529"/>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7" name="Oval 46">
                <a:extLst>
                  <a:ext uri="{FF2B5EF4-FFF2-40B4-BE49-F238E27FC236}">
                    <a16:creationId xmlns:a16="http://schemas.microsoft.com/office/drawing/2014/main" id="{50C28493-2802-439C-B448-78AB5A62EF2C}"/>
                  </a:ext>
                </a:extLst>
              </p:cNvPr>
              <p:cNvSpPr/>
              <p:nvPr/>
            </p:nvSpPr>
            <p:spPr>
              <a:xfrm>
                <a:off x="8705890" y="4101937"/>
                <a:ext cx="84489" cy="70572"/>
              </a:xfrm>
              <a:prstGeom prst="ellipse">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63" name="TextBox 62">
                <a:extLst>
                  <a:ext uri="{FF2B5EF4-FFF2-40B4-BE49-F238E27FC236}">
                    <a16:creationId xmlns:a16="http://schemas.microsoft.com/office/drawing/2014/main" id="{72FB82F9-DDF4-4074-ADB8-F7248B72AD3C}"/>
                  </a:ext>
                </a:extLst>
              </p:cNvPr>
              <p:cNvSpPr txBox="1"/>
              <p:nvPr/>
            </p:nvSpPr>
            <p:spPr>
              <a:xfrm>
                <a:off x="8765219" y="4160784"/>
                <a:ext cx="1119418" cy="375102"/>
              </a:xfrm>
              <a:prstGeom prst="rect">
                <a:avLst/>
              </a:prstGeom>
              <a:noFill/>
            </p:spPr>
            <p:txBody>
              <a:bodyPr wrap="none" rtlCol="0">
                <a:spAutoFit/>
              </a:bodyPr>
              <a:lstStyle/>
              <a:p>
                <a:pPr algn="l"/>
                <a:r>
                  <a:rPr lang="en-US" sz="1400">
                    <a:solidFill>
                      <a:schemeClr val="bg1"/>
                    </a:solidFill>
                  </a:rPr>
                  <a:t>Discovery</a:t>
                </a:r>
              </a:p>
            </p:txBody>
          </p:sp>
        </p:grpSp>
        <p:grpSp>
          <p:nvGrpSpPr>
            <p:cNvPr id="102" name="Group 101">
              <a:extLst>
                <a:ext uri="{FF2B5EF4-FFF2-40B4-BE49-F238E27FC236}">
                  <a16:creationId xmlns:a16="http://schemas.microsoft.com/office/drawing/2014/main" id="{26F236F8-A82B-4CC1-A151-0620709BDEE7}"/>
                </a:ext>
              </a:extLst>
            </p:cNvPr>
            <p:cNvGrpSpPr/>
            <p:nvPr/>
          </p:nvGrpSpPr>
          <p:grpSpPr>
            <a:xfrm>
              <a:off x="3160458" y="4901581"/>
              <a:ext cx="1894115" cy="1777093"/>
              <a:chOff x="1488001" y="2511748"/>
              <a:chExt cx="1894115" cy="1777093"/>
            </a:xfrm>
          </p:grpSpPr>
          <p:sp>
            <p:nvSpPr>
              <p:cNvPr id="68" name="Oval 67">
                <a:extLst>
                  <a:ext uri="{FF2B5EF4-FFF2-40B4-BE49-F238E27FC236}">
                    <a16:creationId xmlns:a16="http://schemas.microsoft.com/office/drawing/2014/main" id="{190E55D3-4898-4504-83F0-0C38439DA3EE}"/>
                  </a:ext>
                </a:extLst>
              </p:cNvPr>
              <p:cNvSpPr/>
              <p:nvPr/>
            </p:nvSpPr>
            <p:spPr>
              <a:xfrm>
                <a:off x="1488001" y="2511748"/>
                <a:ext cx="1894115" cy="1777093"/>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4" name="Rectangle 83">
                <a:extLst>
                  <a:ext uri="{FF2B5EF4-FFF2-40B4-BE49-F238E27FC236}">
                    <a16:creationId xmlns:a16="http://schemas.microsoft.com/office/drawing/2014/main" id="{1296A437-1BE8-4098-AAA0-20DE44F560A2}"/>
                  </a:ext>
                </a:extLst>
              </p:cNvPr>
              <p:cNvSpPr/>
              <p:nvPr/>
            </p:nvSpPr>
            <p:spPr>
              <a:xfrm>
                <a:off x="1802674" y="2866209"/>
                <a:ext cx="1293223" cy="80537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5" name="Rectangle 84">
                <a:extLst>
                  <a:ext uri="{FF2B5EF4-FFF2-40B4-BE49-F238E27FC236}">
                    <a16:creationId xmlns:a16="http://schemas.microsoft.com/office/drawing/2014/main" id="{DCD1B5EF-279F-4A88-A3B9-DD20D20BD251}"/>
                  </a:ext>
                </a:extLst>
              </p:cNvPr>
              <p:cNvSpPr/>
              <p:nvPr/>
            </p:nvSpPr>
            <p:spPr>
              <a:xfrm>
                <a:off x="1968137" y="3181350"/>
                <a:ext cx="161109" cy="14260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6" name="Rectangle 85">
                <a:extLst>
                  <a:ext uri="{FF2B5EF4-FFF2-40B4-BE49-F238E27FC236}">
                    <a16:creationId xmlns:a16="http://schemas.microsoft.com/office/drawing/2014/main" id="{9F6EC617-5217-404E-A243-667E1DFE60D5}"/>
                  </a:ext>
                </a:extLst>
              </p:cNvPr>
              <p:cNvSpPr/>
              <p:nvPr/>
            </p:nvSpPr>
            <p:spPr>
              <a:xfrm>
                <a:off x="2288176" y="3334447"/>
                <a:ext cx="161109" cy="14260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7" name="Rectangle 86">
                <a:extLst>
                  <a:ext uri="{FF2B5EF4-FFF2-40B4-BE49-F238E27FC236}">
                    <a16:creationId xmlns:a16="http://schemas.microsoft.com/office/drawing/2014/main" id="{1B599897-3ADD-4800-B059-821DB706DFC2}"/>
                  </a:ext>
                </a:extLst>
              </p:cNvPr>
              <p:cNvSpPr/>
              <p:nvPr/>
            </p:nvSpPr>
            <p:spPr>
              <a:xfrm>
                <a:off x="2283821" y="2989814"/>
                <a:ext cx="161109" cy="14260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8" name="Rectangle 87">
                <a:extLst>
                  <a:ext uri="{FF2B5EF4-FFF2-40B4-BE49-F238E27FC236}">
                    <a16:creationId xmlns:a16="http://schemas.microsoft.com/office/drawing/2014/main" id="{98DE7AF8-D06F-4CF8-9617-25E29161117E}"/>
                  </a:ext>
                </a:extLst>
              </p:cNvPr>
              <p:cNvSpPr/>
              <p:nvPr/>
            </p:nvSpPr>
            <p:spPr>
              <a:xfrm>
                <a:off x="2740872" y="3181350"/>
                <a:ext cx="161109" cy="14260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89" name="Rectangle 88">
                <a:extLst>
                  <a:ext uri="{FF2B5EF4-FFF2-40B4-BE49-F238E27FC236}">
                    <a16:creationId xmlns:a16="http://schemas.microsoft.com/office/drawing/2014/main" id="{85263873-10FA-4107-8905-4A9C5431540F}"/>
                  </a:ext>
                </a:extLst>
              </p:cNvPr>
              <p:cNvSpPr/>
              <p:nvPr/>
            </p:nvSpPr>
            <p:spPr>
              <a:xfrm>
                <a:off x="2740872" y="3451879"/>
                <a:ext cx="161109" cy="142602"/>
              </a:xfrm>
              <a:prstGeom prst="rect">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cxnSp>
            <p:nvCxnSpPr>
              <p:cNvPr id="91" name="Straight Connector 90">
                <a:extLst>
                  <a:ext uri="{FF2B5EF4-FFF2-40B4-BE49-F238E27FC236}">
                    <a16:creationId xmlns:a16="http://schemas.microsoft.com/office/drawing/2014/main" id="{3CB7D01F-EFFE-4822-BE7E-D213A17C9DCE}"/>
                  </a:ext>
                </a:extLst>
              </p:cNvPr>
              <p:cNvCxnSpPr>
                <a:cxnSpLocks/>
                <a:endCxn id="88" idx="1"/>
              </p:cNvCxnSpPr>
              <p:nvPr/>
            </p:nvCxnSpPr>
            <p:spPr>
              <a:xfrm>
                <a:off x="2129246" y="3252651"/>
                <a:ext cx="61162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A1CB9D33-B64E-410E-8A69-5A744080D1A5}"/>
                  </a:ext>
                </a:extLst>
              </p:cNvPr>
              <p:cNvCxnSpPr>
                <a:cxnSpLocks/>
                <a:stCxn id="86" idx="0"/>
                <a:endCxn id="87" idx="2"/>
              </p:cNvCxnSpPr>
              <p:nvPr/>
            </p:nvCxnSpPr>
            <p:spPr>
              <a:xfrm flipH="1" flipV="1">
                <a:off x="2364376" y="3132416"/>
                <a:ext cx="4355" cy="202031"/>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66B1A304-380D-46F7-9E5E-C83D40E80BCB}"/>
                  </a:ext>
                </a:extLst>
              </p:cNvPr>
              <p:cNvCxnSpPr>
                <a:cxnSpLocks/>
                <a:stCxn id="89" idx="0"/>
                <a:endCxn id="88" idx="2"/>
              </p:cNvCxnSpPr>
              <p:nvPr/>
            </p:nvCxnSpPr>
            <p:spPr>
              <a:xfrm flipV="1">
                <a:off x="2821427" y="3323952"/>
                <a:ext cx="0" cy="127927"/>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EF1DCF52-F682-49BA-94D7-CE62A179FCDA}"/>
                  </a:ext>
                </a:extLst>
              </p:cNvPr>
              <p:cNvSpPr txBox="1"/>
              <p:nvPr/>
            </p:nvSpPr>
            <p:spPr>
              <a:xfrm>
                <a:off x="1742904" y="3589944"/>
                <a:ext cx="1384306" cy="637673"/>
              </a:xfrm>
              <a:prstGeom prst="rect">
                <a:avLst/>
              </a:prstGeom>
              <a:noFill/>
            </p:spPr>
            <p:txBody>
              <a:bodyPr wrap="square" rtlCol="0">
                <a:spAutoFit/>
              </a:bodyPr>
              <a:lstStyle/>
              <a:p>
                <a:pPr algn="ctr"/>
                <a:r>
                  <a:rPr lang="en-US" sz="1400" dirty="0">
                    <a:solidFill>
                      <a:schemeClr val="bg1"/>
                    </a:solidFill>
                  </a:rPr>
                  <a:t>Service</a:t>
                </a:r>
              </a:p>
              <a:p>
                <a:pPr algn="ctr"/>
                <a:r>
                  <a:rPr lang="en-US" sz="1400" dirty="0">
                    <a:solidFill>
                      <a:schemeClr val="bg1"/>
                    </a:solidFill>
                  </a:rPr>
                  <a:t>Mapping</a:t>
                </a:r>
              </a:p>
            </p:txBody>
          </p:sp>
        </p:grpSp>
        <p:grpSp>
          <p:nvGrpSpPr>
            <p:cNvPr id="106" name="Group 105">
              <a:extLst>
                <a:ext uri="{FF2B5EF4-FFF2-40B4-BE49-F238E27FC236}">
                  <a16:creationId xmlns:a16="http://schemas.microsoft.com/office/drawing/2014/main" id="{5BCE4633-8295-4EB2-93DE-3A22667E2B9D}"/>
                </a:ext>
              </a:extLst>
            </p:cNvPr>
            <p:cNvGrpSpPr/>
            <p:nvPr/>
          </p:nvGrpSpPr>
          <p:grpSpPr>
            <a:xfrm>
              <a:off x="7825978" y="1397199"/>
              <a:ext cx="3494568" cy="1561054"/>
              <a:chOff x="7129014" y="808461"/>
              <a:chExt cx="3494568" cy="1561054"/>
            </a:xfrm>
          </p:grpSpPr>
          <p:sp>
            <p:nvSpPr>
              <p:cNvPr id="103" name="Rectangle 102">
                <a:extLst>
                  <a:ext uri="{FF2B5EF4-FFF2-40B4-BE49-F238E27FC236}">
                    <a16:creationId xmlns:a16="http://schemas.microsoft.com/office/drawing/2014/main" id="{2E1806A1-B412-44A4-918E-3307FEE0A170}"/>
                  </a:ext>
                </a:extLst>
              </p:cNvPr>
              <p:cNvSpPr/>
              <p:nvPr/>
            </p:nvSpPr>
            <p:spPr>
              <a:xfrm>
                <a:off x="7129014" y="808461"/>
                <a:ext cx="3494568" cy="156105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4" name="TextBox 103">
                <a:extLst>
                  <a:ext uri="{FF2B5EF4-FFF2-40B4-BE49-F238E27FC236}">
                    <a16:creationId xmlns:a16="http://schemas.microsoft.com/office/drawing/2014/main" id="{3BCFF2B5-20F7-461F-8E61-9879A00B6785}"/>
                  </a:ext>
                </a:extLst>
              </p:cNvPr>
              <p:cNvSpPr txBox="1"/>
              <p:nvPr/>
            </p:nvSpPr>
            <p:spPr>
              <a:xfrm>
                <a:off x="7186423" y="867165"/>
                <a:ext cx="2974577" cy="375101"/>
              </a:xfrm>
              <a:prstGeom prst="rect">
                <a:avLst/>
              </a:prstGeom>
              <a:noFill/>
            </p:spPr>
            <p:txBody>
              <a:bodyPr wrap="none" rtlCol="0">
                <a:spAutoFit/>
              </a:bodyPr>
              <a:lstStyle/>
              <a:p>
                <a:pPr algn="l"/>
                <a:r>
                  <a:rPr lang="en-US" sz="1400" dirty="0">
                    <a:solidFill>
                      <a:schemeClr val="bg1"/>
                    </a:solidFill>
                  </a:rPr>
                  <a:t>Software Asset Management</a:t>
                </a:r>
              </a:p>
            </p:txBody>
          </p:sp>
          <p:pic>
            <p:nvPicPr>
              <p:cNvPr id="105" name="Picture 104">
                <a:extLst>
                  <a:ext uri="{FF2B5EF4-FFF2-40B4-BE49-F238E27FC236}">
                    <a16:creationId xmlns:a16="http://schemas.microsoft.com/office/drawing/2014/main" id="{8A723630-55BC-4FC7-83E9-23926AF3BA9C}"/>
                  </a:ext>
                </a:extLst>
              </p:cNvPr>
              <p:cNvPicPr>
                <a:picLocks noChangeAspect="1"/>
              </p:cNvPicPr>
              <p:nvPr/>
            </p:nvPicPr>
            <p:blipFill>
              <a:blip r:embed="rId6"/>
              <a:stretch>
                <a:fillRect/>
              </a:stretch>
            </p:blipFill>
            <p:spPr>
              <a:xfrm>
                <a:off x="7589992" y="1226774"/>
                <a:ext cx="2514600" cy="952500"/>
              </a:xfrm>
              <a:prstGeom prst="rect">
                <a:avLst/>
              </a:prstGeom>
            </p:spPr>
          </p:pic>
        </p:grpSp>
        <p:grpSp>
          <p:nvGrpSpPr>
            <p:cNvPr id="129" name="Group 128">
              <a:extLst>
                <a:ext uri="{FF2B5EF4-FFF2-40B4-BE49-F238E27FC236}">
                  <a16:creationId xmlns:a16="http://schemas.microsoft.com/office/drawing/2014/main" id="{0DB0273F-82CD-461F-9BD8-D85CE148C9FD}"/>
                </a:ext>
              </a:extLst>
            </p:cNvPr>
            <p:cNvGrpSpPr/>
            <p:nvPr/>
          </p:nvGrpSpPr>
          <p:grpSpPr>
            <a:xfrm>
              <a:off x="2769310" y="1010861"/>
              <a:ext cx="2095500" cy="1965960"/>
              <a:chOff x="790801" y="1430071"/>
              <a:chExt cx="2095500" cy="1965960"/>
            </a:xfrm>
          </p:grpSpPr>
          <p:sp>
            <p:nvSpPr>
              <p:cNvPr id="122" name="Oval 121">
                <a:extLst>
                  <a:ext uri="{FF2B5EF4-FFF2-40B4-BE49-F238E27FC236}">
                    <a16:creationId xmlns:a16="http://schemas.microsoft.com/office/drawing/2014/main" id="{7D9D07C2-D35B-4A05-8708-C61C2505CDAB}"/>
                  </a:ext>
                </a:extLst>
              </p:cNvPr>
              <p:cNvSpPr/>
              <p:nvPr/>
            </p:nvSpPr>
            <p:spPr>
              <a:xfrm>
                <a:off x="790801" y="1430071"/>
                <a:ext cx="2095500" cy="196596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09" name="TextBox 108">
                <a:extLst>
                  <a:ext uri="{FF2B5EF4-FFF2-40B4-BE49-F238E27FC236}">
                    <a16:creationId xmlns:a16="http://schemas.microsoft.com/office/drawing/2014/main" id="{BB8A0571-48F6-4CC6-894A-5AAD221031A2}"/>
                  </a:ext>
                </a:extLst>
              </p:cNvPr>
              <p:cNvSpPr txBox="1"/>
              <p:nvPr/>
            </p:nvSpPr>
            <p:spPr>
              <a:xfrm>
                <a:off x="1183750" y="2839457"/>
                <a:ext cx="1221312" cy="375101"/>
              </a:xfrm>
              <a:prstGeom prst="rect">
                <a:avLst/>
              </a:prstGeom>
              <a:noFill/>
            </p:spPr>
            <p:txBody>
              <a:bodyPr wrap="none" rtlCol="0">
                <a:spAutoFit/>
              </a:bodyPr>
              <a:lstStyle/>
              <a:p>
                <a:pPr algn="l"/>
                <a:r>
                  <a:rPr lang="en-US" sz="1400" dirty="0">
                    <a:solidFill>
                      <a:schemeClr val="bg1"/>
                    </a:solidFill>
                  </a:rPr>
                  <a:t>APM / TPM</a:t>
                </a:r>
              </a:p>
            </p:txBody>
          </p:sp>
          <p:grpSp>
            <p:nvGrpSpPr>
              <p:cNvPr id="120" name="Group 119">
                <a:extLst>
                  <a:ext uri="{FF2B5EF4-FFF2-40B4-BE49-F238E27FC236}">
                    <a16:creationId xmlns:a16="http://schemas.microsoft.com/office/drawing/2014/main" id="{5A09C16C-55B6-43F2-B48C-9F261EF59D75}"/>
                  </a:ext>
                </a:extLst>
              </p:cNvPr>
              <p:cNvGrpSpPr/>
              <p:nvPr/>
            </p:nvGrpSpPr>
            <p:grpSpPr>
              <a:xfrm>
                <a:off x="1079145" y="1736052"/>
                <a:ext cx="1432521" cy="1065331"/>
                <a:chOff x="1323899" y="1561236"/>
                <a:chExt cx="1432521" cy="1065331"/>
              </a:xfrm>
            </p:grpSpPr>
            <p:sp>
              <p:nvSpPr>
                <p:cNvPr id="111" name="Rectangle 110">
                  <a:extLst>
                    <a:ext uri="{FF2B5EF4-FFF2-40B4-BE49-F238E27FC236}">
                      <a16:creationId xmlns:a16="http://schemas.microsoft.com/office/drawing/2014/main" id="{010E60F4-E700-4E4E-BF48-268EBD99EC96}"/>
                    </a:ext>
                  </a:extLst>
                </p:cNvPr>
                <p:cNvSpPr/>
                <p:nvPr/>
              </p:nvSpPr>
              <p:spPr>
                <a:xfrm>
                  <a:off x="1323899" y="2099416"/>
                  <a:ext cx="424917" cy="2732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2" name="Rectangle 111">
                  <a:extLst>
                    <a:ext uri="{FF2B5EF4-FFF2-40B4-BE49-F238E27FC236}">
                      <a16:creationId xmlns:a16="http://schemas.microsoft.com/office/drawing/2014/main" id="{82F40E1F-4873-4D73-A475-817900547C73}"/>
                    </a:ext>
                  </a:extLst>
                </p:cNvPr>
                <p:cNvSpPr/>
                <p:nvPr/>
              </p:nvSpPr>
              <p:spPr>
                <a:xfrm>
                  <a:off x="1847233" y="1561236"/>
                  <a:ext cx="424917" cy="2732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3" name="Rectangle 112">
                  <a:extLst>
                    <a:ext uri="{FF2B5EF4-FFF2-40B4-BE49-F238E27FC236}">
                      <a16:creationId xmlns:a16="http://schemas.microsoft.com/office/drawing/2014/main" id="{E46FAF0C-039B-48BC-8D96-FA14D6D0F6C0}"/>
                    </a:ext>
                  </a:extLst>
                </p:cNvPr>
                <p:cNvSpPr/>
                <p:nvPr/>
              </p:nvSpPr>
              <p:spPr>
                <a:xfrm>
                  <a:off x="2331503" y="2147765"/>
                  <a:ext cx="424917" cy="27326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7" name="Freeform: Shape 116">
                  <a:extLst>
                    <a:ext uri="{FF2B5EF4-FFF2-40B4-BE49-F238E27FC236}">
                      <a16:creationId xmlns:a16="http://schemas.microsoft.com/office/drawing/2014/main" id="{D6B9A131-DF15-4270-857F-860757D6D3FC}"/>
                    </a:ext>
                  </a:extLst>
                </p:cNvPr>
                <p:cNvSpPr/>
                <p:nvPr/>
              </p:nvSpPr>
              <p:spPr>
                <a:xfrm>
                  <a:off x="2286000" y="1724297"/>
                  <a:ext cx="335369" cy="431074"/>
                </a:xfrm>
                <a:custGeom>
                  <a:avLst/>
                  <a:gdLst>
                    <a:gd name="connsiteX0" fmla="*/ 0 w 335369"/>
                    <a:gd name="connsiteY0" fmla="*/ 0 h 431074"/>
                    <a:gd name="connsiteX1" fmla="*/ 235131 w 335369"/>
                    <a:gd name="connsiteY1" fmla="*/ 104503 h 431074"/>
                    <a:gd name="connsiteX2" fmla="*/ 326571 w 335369"/>
                    <a:gd name="connsiteY2" fmla="*/ 339634 h 431074"/>
                    <a:gd name="connsiteX3" fmla="*/ 326571 w 335369"/>
                    <a:gd name="connsiteY3" fmla="*/ 431074 h 431074"/>
                  </a:gdLst>
                  <a:ahLst/>
                  <a:cxnLst>
                    <a:cxn ang="0">
                      <a:pos x="connsiteX0" y="connsiteY0"/>
                    </a:cxn>
                    <a:cxn ang="0">
                      <a:pos x="connsiteX1" y="connsiteY1"/>
                    </a:cxn>
                    <a:cxn ang="0">
                      <a:pos x="connsiteX2" y="connsiteY2"/>
                    </a:cxn>
                    <a:cxn ang="0">
                      <a:pos x="connsiteX3" y="connsiteY3"/>
                    </a:cxn>
                  </a:cxnLst>
                  <a:rect l="l" t="t" r="r" b="b"/>
                  <a:pathLst>
                    <a:path w="335369" h="431074">
                      <a:moveTo>
                        <a:pt x="0" y="0"/>
                      </a:moveTo>
                      <a:cubicBezTo>
                        <a:pt x="90351" y="23948"/>
                        <a:pt x="180703" y="47897"/>
                        <a:pt x="235131" y="104503"/>
                      </a:cubicBezTo>
                      <a:cubicBezTo>
                        <a:pt x="289559" y="161109"/>
                        <a:pt x="311331" y="285205"/>
                        <a:pt x="326571" y="339634"/>
                      </a:cubicBezTo>
                      <a:cubicBezTo>
                        <a:pt x="341811" y="394063"/>
                        <a:pt x="334191" y="412568"/>
                        <a:pt x="326571" y="431074"/>
                      </a:cubicBezTo>
                    </a:path>
                  </a:pathLst>
                </a:custGeom>
                <a:noFill/>
                <a:ln>
                  <a:solidFill>
                    <a:schemeClr val="bg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8" name="Freeform: Shape 117">
                  <a:extLst>
                    <a:ext uri="{FF2B5EF4-FFF2-40B4-BE49-F238E27FC236}">
                      <a16:creationId xmlns:a16="http://schemas.microsoft.com/office/drawing/2014/main" id="{B1E83F36-EEBF-433A-B000-4CBCF11C8B4C}"/>
                    </a:ext>
                  </a:extLst>
                </p:cNvPr>
                <p:cNvSpPr/>
                <p:nvPr/>
              </p:nvSpPr>
              <p:spPr>
                <a:xfrm rot="15021908">
                  <a:off x="1555502" y="1707857"/>
                  <a:ext cx="254560" cy="410614"/>
                </a:xfrm>
                <a:custGeom>
                  <a:avLst/>
                  <a:gdLst>
                    <a:gd name="connsiteX0" fmla="*/ 0 w 335369"/>
                    <a:gd name="connsiteY0" fmla="*/ 0 h 431074"/>
                    <a:gd name="connsiteX1" fmla="*/ 235131 w 335369"/>
                    <a:gd name="connsiteY1" fmla="*/ 104503 h 431074"/>
                    <a:gd name="connsiteX2" fmla="*/ 326571 w 335369"/>
                    <a:gd name="connsiteY2" fmla="*/ 339634 h 431074"/>
                    <a:gd name="connsiteX3" fmla="*/ 326571 w 335369"/>
                    <a:gd name="connsiteY3" fmla="*/ 431074 h 431074"/>
                  </a:gdLst>
                  <a:ahLst/>
                  <a:cxnLst>
                    <a:cxn ang="0">
                      <a:pos x="connsiteX0" y="connsiteY0"/>
                    </a:cxn>
                    <a:cxn ang="0">
                      <a:pos x="connsiteX1" y="connsiteY1"/>
                    </a:cxn>
                    <a:cxn ang="0">
                      <a:pos x="connsiteX2" y="connsiteY2"/>
                    </a:cxn>
                    <a:cxn ang="0">
                      <a:pos x="connsiteX3" y="connsiteY3"/>
                    </a:cxn>
                  </a:cxnLst>
                  <a:rect l="l" t="t" r="r" b="b"/>
                  <a:pathLst>
                    <a:path w="335369" h="431074">
                      <a:moveTo>
                        <a:pt x="0" y="0"/>
                      </a:moveTo>
                      <a:cubicBezTo>
                        <a:pt x="90351" y="23948"/>
                        <a:pt x="180703" y="47897"/>
                        <a:pt x="235131" y="104503"/>
                      </a:cubicBezTo>
                      <a:cubicBezTo>
                        <a:pt x="289559" y="161109"/>
                        <a:pt x="311331" y="285205"/>
                        <a:pt x="326571" y="339634"/>
                      </a:cubicBezTo>
                      <a:cubicBezTo>
                        <a:pt x="341811" y="394063"/>
                        <a:pt x="334191" y="412568"/>
                        <a:pt x="326571" y="431074"/>
                      </a:cubicBezTo>
                    </a:path>
                  </a:pathLst>
                </a:custGeom>
                <a:noFill/>
                <a:ln>
                  <a:solidFill>
                    <a:schemeClr val="bg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19" name="Freeform: Shape 118">
                  <a:extLst>
                    <a:ext uri="{FF2B5EF4-FFF2-40B4-BE49-F238E27FC236}">
                      <a16:creationId xmlns:a16="http://schemas.microsoft.com/office/drawing/2014/main" id="{7738B9B4-8EC9-4C68-8F85-01305A5986D4}"/>
                    </a:ext>
                  </a:extLst>
                </p:cNvPr>
                <p:cNvSpPr/>
                <p:nvPr/>
              </p:nvSpPr>
              <p:spPr>
                <a:xfrm rot="7328625">
                  <a:off x="1879721" y="2208519"/>
                  <a:ext cx="329842" cy="506253"/>
                </a:xfrm>
                <a:custGeom>
                  <a:avLst/>
                  <a:gdLst>
                    <a:gd name="connsiteX0" fmla="*/ 0 w 335369"/>
                    <a:gd name="connsiteY0" fmla="*/ 0 h 431074"/>
                    <a:gd name="connsiteX1" fmla="*/ 235131 w 335369"/>
                    <a:gd name="connsiteY1" fmla="*/ 104503 h 431074"/>
                    <a:gd name="connsiteX2" fmla="*/ 326571 w 335369"/>
                    <a:gd name="connsiteY2" fmla="*/ 339634 h 431074"/>
                    <a:gd name="connsiteX3" fmla="*/ 326571 w 335369"/>
                    <a:gd name="connsiteY3" fmla="*/ 431074 h 431074"/>
                  </a:gdLst>
                  <a:ahLst/>
                  <a:cxnLst>
                    <a:cxn ang="0">
                      <a:pos x="connsiteX0" y="connsiteY0"/>
                    </a:cxn>
                    <a:cxn ang="0">
                      <a:pos x="connsiteX1" y="connsiteY1"/>
                    </a:cxn>
                    <a:cxn ang="0">
                      <a:pos x="connsiteX2" y="connsiteY2"/>
                    </a:cxn>
                    <a:cxn ang="0">
                      <a:pos x="connsiteX3" y="connsiteY3"/>
                    </a:cxn>
                  </a:cxnLst>
                  <a:rect l="l" t="t" r="r" b="b"/>
                  <a:pathLst>
                    <a:path w="335369" h="431074">
                      <a:moveTo>
                        <a:pt x="0" y="0"/>
                      </a:moveTo>
                      <a:cubicBezTo>
                        <a:pt x="90351" y="23948"/>
                        <a:pt x="180703" y="47897"/>
                        <a:pt x="235131" y="104503"/>
                      </a:cubicBezTo>
                      <a:cubicBezTo>
                        <a:pt x="289559" y="161109"/>
                        <a:pt x="311331" y="285205"/>
                        <a:pt x="326571" y="339634"/>
                      </a:cubicBezTo>
                      <a:cubicBezTo>
                        <a:pt x="341811" y="394063"/>
                        <a:pt x="334191" y="412568"/>
                        <a:pt x="326571" y="431074"/>
                      </a:cubicBezTo>
                    </a:path>
                  </a:pathLst>
                </a:custGeom>
                <a:noFill/>
                <a:ln>
                  <a:solidFill>
                    <a:schemeClr val="bg1"/>
                  </a:solidFill>
                  <a:headEnd type="triangl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grpSp>
        <p:cxnSp>
          <p:nvCxnSpPr>
            <p:cNvPr id="133" name="Straight Arrow Connector 132">
              <a:extLst>
                <a:ext uri="{FF2B5EF4-FFF2-40B4-BE49-F238E27FC236}">
                  <a16:creationId xmlns:a16="http://schemas.microsoft.com/office/drawing/2014/main" id="{FC0C947E-9012-40A8-A614-E78FDC1F0B03}"/>
                </a:ext>
              </a:extLst>
            </p:cNvPr>
            <p:cNvCxnSpPr>
              <a:cxnSpLocks/>
            </p:cNvCxnSpPr>
            <p:nvPr/>
          </p:nvCxnSpPr>
          <p:spPr>
            <a:xfrm flipH="1" flipV="1">
              <a:off x="7326084" y="4437133"/>
              <a:ext cx="851137" cy="774273"/>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35" name="TextBox 134">
              <a:extLst>
                <a:ext uri="{FF2B5EF4-FFF2-40B4-BE49-F238E27FC236}">
                  <a16:creationId xmlns:a16="http://schemas.microsoft.com/office/drawing/2014/main" id="{5EA06DCC-8675-48ED-83F9-F11242752AFD}"/>
                </a:ext>
              </a:extLst>
            </p:cNvPr>
            <p:cNvSpPr txBox="1"/>
            <p:nvPr/>
          </p:nvSpPr>
          <p:spPr>
            <a:xfrm rot="18567074">
              <a:off x="6133551" y="1871244"/>
              <a:ext cx="1711790" cy="573412"/>
            </a:xfrm>
            <a:prstGeom prst="rect">
              <a:avLst/>
            </a:prstGeom>
            <a:noFill/>
          </p:spPr>
          <p:txBody>
            <a:bodyPr wrap="none" rtlCol="0">
              <a:spAutoFit/>
            </a:bodyPr>
            <a:lstStyle/>
            <a:p>
              <a:pPr algn="ctr"/>
              <a:r>
                <a:rPr lang="en-US" sz="1400"/>
                <a:t>CI Normalized</a:t>
              </a:r>
            </a:p>
            <a:p>
              <a:pPr algn="ctr"/>
              <a:r>
                <a:rPr lang="en-US" sz="1400"/>
                <a:t>Updates</a:t>
              </a:r>
            </a:p>
          </p:txBody>
        </p:sp>
        <p:sp>
          <p:nvSpPr>
            <p:cNvPr id="137" name="TextBox 136">
              <a:extLst>
                <a:ext uri="{FF2B5EF4-FFF2-40B4-BE49-F238E27FC236}">
                  <a16:creationId xmlns:a16="http://schemas.microsoft.com/office/drawing/2014/main" id="{CB8A0498-344D-4E54-9A8D-FDC6A7F8EB50}"/>
                </a:ext>
              </a:extLst>
            </p:cNvPr>
            <p:cNvSpPr txBox="1"/>
            <p:nvPr/>
          </p:nvSpPr>
          <p:spPr>
            <a:xfrm rot="18890369">
              <a:off x="4399681" y="4519471"/>
              <a:ext cx="1405066" cy="337302"/>
            </a:xfrm>
            <a:prstGeom prst="rect">
              <a:avLst/>
            </a:prstGeom>
            <a:noFill/>
          </p:spPr>
          <p:txBody>
            <a:bodyPr wrap="none" rtlCol="0">
              <a:spAutoFit/>
            </a:bodyPr>
            <a:lstStyle/>
            <a:p>
              <a:pPr algn="l"/>
              <a:r>
                <a:rPr lang="en-US" sz="1400"/>
                <a:t>CI Updates</a:t>
              </a:r>
            </a:p>
          </p:txBody>
        </p:sp>
        <p:cxnSp>
          <p:nvCxnSpPr>
            <p:cNvPr id="138" name="Straight Arrow Connector 137">
              <a:extLst>
                <a:ext uri="{FF2B5EF4-FFF2-40B4-BE49-F238E27FC236}">
                  <a16:creationId xmlns:a16="http://schemas.microsoft.com/office/drawing/2014/main" id="{B348987F-16C4-4BB5-89D6-21740FBE69EA}"/>
                </a:ext>
              </a:extLst>
            </p:cNvPr>
            <p:cNvCxnSpPr>
              <a:cxnSpLocks/>
            </p:cNvCxnSpPr>
            <p:nvPr/>
          </p:nvCxnSpPr>
          <p:spPr>
            <a:xfrm flipV="1">
              <a:off x="4869252" y="4469847"/>
              <a:ext cx="622095" cy="64014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cxnSp>
          <p:nvCxnSpPr>
            <p:cNvPr id="141" name="Straight Arrow Connector 140">
              <a:extLst>
                <a:ext uri="{FF2B5EF4-FFF2-40B4-BE49-F238E27FC236}">
                  <a16:creationId xmlns:a16="http://schemas.microsoft.com/office/drawing/2014/main" id="{0B64CC58-7647-4BE1-BBD3-66664C664D07}"/>
                </a:ext>
              </a:extLst>
            </p:cNvPr>
            <p:cNvCxnSpPr>
              <a:cxnSpLocks/>
            </p:cNvCxnSpPr>
            <p:nvPr/>
          </p:nvCxnSpPr>
          <p:spPr>
            <a:xfrm flipV="1">
              <a:off x="5122021" y="5862536"/>
              <a:ext cx="2821756" cy="2107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49" name="TextBox 148">
              <a:extLst>
                <a:ext uri="{FF2B5EF4-FFF2-40B4-BE49-F238E27FC236}">
                  <a16:creationId xmlns:a16="http://schemas.microsoft.com/office/drawing/2014/main" id="{69AD9A5C-B9DB-4E21-98A9-FBFB242C0236}"/>
                </a:ext>
              </a:extLst>
            </p:cNvPr>
            <p:cNvSpPr txBox="1"/>
            <p:nvPr/>
          </p:nvSpPr>
          <p:spPr>
            <a:xfrm>
              <a:off x="6159017" y="5577853"/>
              <a:ext cx="609954" cy="375101"/>
            </a:xfrm>
            <a:prstGeom prst="rect">
              <a:avLst/>
            </a:prstGeom>
            <a:noFill/>
          </p:spPr>
          <p:txBody>
            <a:bodyPr wrap="none" rtlCol="0">
              <a:spAutoFit/>
            </a:bodyPr>
            <a:lstStyle/>
            <a:p>
              <a:pPr algn="l"/>
              <a:r>
                <a:rPr lang="en-US" sz="1400"/>
                <a:t>Uses</a:t>
              </a:r>
            </a:p>
          </p:txBody>
        </p:sp>
        <p:sp>
          <p:nvSpPr>
            <p:cNvPr id="153" name="Freeform: Shape 152">
              <a:extLst>
                <a:ext uri="{FF2B5EF4-FFF2-40B4-BE49-F238E27FC236}">
                  <a16:creationId xmlns:a16="http://schemas.microsoft.com/office/drawing/2014/main" id="{C043A16A-73FF-492C-A743-999453CF6215}"/>
                </a:ext>
              </a:extLst>
            </p:cNvPr>
            <p:cNvSpPr/>
            <p:nvPr/>
          </p:nvSpPr>
          <p:spPr>
            <a:xfrm>
              <a:off x="7550331" y="3029510"/>
              <a:ext cx="888274" cy="666206"/>
            </a:xfrm>
            <a:custGeom>
              <a:avLst/>
              <a:gdLst>
                <a:gd name="connsiteX0" fmla="*/ 0 w 888274"/>
                <a:gd name="connsiteY0" fmla="*/ 666206 h 666206"/>
                <a:gd name="connsiteX1" fmla="*/ 431074 w 888274"/>
                <a:gd name="connsiteY1" fmla="*/ 561703 h 666206"/>
                <a:gd name="connsiteX2" fmla="*/ 627017 w 888274"/>
                <a:gd name="connsiteY2" fmla="*/ 444138 h 666206"/>
                <a:gd name="connsiteX3" fmla="*/ 809897 w 888274"/>
                <a:gd name="connsiteY3" fmla="*/ 209006 h 666206"/>
                <a:gd name="connsiteX4" fmla="*/ 888274 w 888274"/>
                <a:gd name="connsiteY4" fmla="*/ 0 h 66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74" h="666206">
                  <a:moveTo>
                    <a:pt x="0" y="666206"/>
                  </a:moveTo>
                  <a:cubicBezTo>
                    <a:pt x="163285" y="632460"/>
                    <a:pt x="326571" y="598714"/>
                    <a:pt x="431074" y="561703"/>
                  </a:cubicBezTo>
                  <a:cubicBezTo>
                    <a:pt x="535577" y="524692"/>
                    <a:pt x="563880" y="502921"/>
                    <a:pt x="627017" y="444138"/>
                  </a:cubicBezTo>
                  <a:cubicBezTo>
                    <a:pt x="690154" y="385355"/>
                    <a:pt x="766354" y="283029"/>
                    <a:pt x="809897" y="209006"/>
                  </a:cubicBezTo>
                  <a:cubicBezTo>
                    <a:pt x="853440" y="134983"/>
                    <a:pt x="870857" y="67491"/>
                    <a:pt x="888274" y="0"/>
                  </a:cubicBezTo>
                </a:path>
              </a:pathLst>
            </a:custGeom>
            <a:noFill/>
            <a:ln>
              <a:solidFill>
                <a:schemeClr val="accent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4" name="Freeform: Shape 153">
              <a:extLst>
                <a:ext uri="{FF2B5EF4-FFF2-40B4-BE49-F238E27FC236}">
                  <a16:creationId xmlns:a16="http://schemas.microsoft.com/office/drawing/2014/main" id="{0A62C995-ADF7-479E-A9A4-0120F47A9D75}"/>
                </a:ext>
              </a:extLst>
            </p:cNvPr>
            <p:cNvSpPr/>
            <p:nvPr/>
          </p:nvSpPr>
          <p:spPr>
            <a:xfrm rot="10407835">
              <a:off x="6862851" y="2123601"/>
              <a:ext cx="888274" cy="666206"/>
            </a:xfrm>
            <a:custGeom>
              <a:avLst/>
              <a:gdLst>
                <a:gd name="connsiteX0" fmla="*/ 0 w 888274"/>
                <a:gd name="connsiteY0" fmla="*/ 666206 h 666206"/>
                <a:gd name="connsiteX1" fmla="*/ 431074 w 888274"/>
                <a:gd name="connsiteY1" fmla="*/ 561703 h 666206"/>
                <a:gd name="connsiteX2" fmla="*/ 627017 w 888274"/>
                <a:gd name="connsiteY2" fmla="*/ 444138 h 666206"/>
                <a:gd name="connsiteX3" fmla="*/ 809897 w 888274"/>
                <a:gd name="connsiteY3" fmla="*/ 209006 h 666206"/>
                <a:gd name="connsiteX4" fmla="*/ 888274 w 888274"/>
                <a:gd name="connsiteY4" fmla="*/ 0 h 666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8274" h="666206">
                  <a:moveTo>
                    <a:pt x="0" y="666206"/>
                  </a:moveTo>
                  <a:cubicBezTo>
                    <a:pt x="163285" y="632460"/>
                    <a:pt x="326571" y="598714"/>
                    <a:pt x="431074" y="561703"/>
                  </a:cubicBezTo>
                  <a:cubicBezTo>
                    <a:pt x="535577" y="524692"/>
                    <a:pt x="563880" y="502921"/>
                    <a:pt x="627017" y="444138"/>
                  </a:cubicBezTo>
                  <a:cubicBezTo>
                    <a:pt x="690154" y="385355"/>
                    <a:pt x="766354" y="283029"/>
                    <a:pt x="809897" y="209006"/>
                  </a:cubicBezTo>
                  <a:cubicBezTo>
                    <a:pt x="853440" y="134983"/>
                    <a:pt x="870857" y="67491"/>
                    <a:pt x="888274" y="0"/>
                  </a:cubicBezTo>
                </a:path>
              </a:pathLst>
            </a:custGeom>
            <a:noFill/>
            <a:ln>
              <a:solidFill>
                <a:schemeClr val="accent1"/>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55" name="TextBox 154">
              <a:extLst>
                <a:ext uri="{FF2B5EF4-FFF2-40B4-BE49-F238E27FC236}">
                  <a16:creationId xmlns:a16="http://schemas.microsoft.com/office/drawing/2014/main" id="{DFA4002B-295F-47B8-B7F3-00889EE20FA4}"/>
                </a:ext>
              </a:extLst>
            </p:cNvPr>
            <p:cNvSpPr txBox="1"/>
            <p:nvPr/>
          </p:nvSpPr>
          <p:spPr>
            <a:xfrm rot="18887428">
              <a:off x="7494619" y="3356070"/>
              <a:ext cx="1702022" cy="573412"/>
            </a:xfrm>
            <a:prstGeom prst="rect">
              <a:avLst/>
            </a:prstGeom>
            <a:noFill/>
          </p:spPr>
          <p:txBody>
            <a:bodyPr wrap="none" rtlCol="0">
              <a:spAutoFit/>
            </a:bodyPr>
            <a:lstStyle/>
            <a:p>
              <a:pPr algn="ctr"/>
              <a:r>
                <a:rPr lang="en-US" sz="1400"/>
                <a:t>Unrecognized</a:t>
              </a:r>
            </a:p>
            <a:p>
              <a:pPr algn="ctr"/>
              <a:r>
                <a:rPr lang="en-US" sz="1400"/>
                <a:t>Data</a:t>
              </a:r>
            </a:p>
          </p:txBody>
        </p:sp>
        <p:sp>
          <p:nvSpPr>
            <p:cNvPr id="156" name="TextBox 155">
              <a:extLst>
                <a:ext uri="{FF2B5EF4-FFF2-40B4-BE49-F238E27FC236}">
                  <a16:creationId xmlns:a16="http://schemas.microsoft.com/office/drawing/2014/main" id="{48C64DF3-BD64-4598-9D28-37680B8B983C}"/>
                </a:ext>
              </a:extLst>
            </p:cNvPr>
            <p:cNvSpPr txBox="1"/>
            <p:nvPr/>
          </p:nvSpPr>
          <p:spPr>
            <a:xfrm rot="2612111">
              <a:off x="7286449" y="4585052"/>
              <a:ext cx="1263475" cy="375101"/>
            </a:xfrm>
            <a:prstGeom prst="rect">
              <a:avLst/>
            </a:prstGeom>
            <a:noFill/>
          </p:spPr>
          <p:txBody>
            <a:bodyPr wrap="none" rtlCol="0">
              <a:spAutoFit/>
            </a:bodyPr>
            <a:lstStyle/>
            <a:p>
              <a:pPr algn="l"/>
              <a:r>
                <a:rPr lang="en-US" sz="1400"/>
                <a:t>CI Updates</a:t>
              </a:r>
            </a:p>
          </p:txBody>
        </p:sp>
        <p:cxnSp>
          <p:nvCxnSpPr>
            <p:cNvPr id="158" name="Straight Arrow Connector 157">
              <a:extLst>
                <a:ext uri="{FF2B5EF4-FFF2-40B4-BE49-F238E27FC236}">
                  <a16:creationId xmlns:a16="http://schemas.microsoft.com/office/drawing/2014/main" id="{D04A7379-9B9C-43DD-85BE-22A48E2F4B74}"/>
                </a:ext>
              </a:extLst>
            </p:cNvPr>
            <p:cNvCxnSpPr>
              <a:cxnSpLocks/>
            </p:cNvCxnSpPr>
            <p:nvPr/>
          </p:nvCxnSpPr>
          <p:spPr>
            <a:xfrm>
              <a:off x="4704761" y="2651821"/>
              <a:ext cx="727317" cy="551588"/>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6A0812D1-58D3-4452-879D-7126E07BC713}"/>
                </a:ext>
              </a:extLst>
            </p:cNvPr>
            <p:cNvSpPr txBox="1"/>
            <p:nvPr/>
          </p:nvSpPr>
          <p:spPr>
            <a:xfrm rot="2347537">
              <a:off x="4838116" y="2636839"/>
              <a:ext cx="609954" cy="375101"/>
            </a:xfrm>
            <a:prstGeom prst="rect">
              <a:avLst/>
            </a:prstGeom>
            <a:noFill/>
          </p:spPr>
          <p:txBody>
            <a:bodyPr wrap="none" rtlCol="0">
              <a:spAutoFit/>
            </a:bodyPr>
            <a:lstStyle/>
            <a:p>
              <a:pPr algn="l"/>
              <a:r>
                <a:rPr lang="en-US" sz="1400"/>
                <a:t>Uses</a:t>
              </a:r>
            </a:p>
          </p:txBody>
        </p:sp>
        <p:grpSp>
          <p:nvGrpSpPr>
            <p:cNvPr id="65" name="Group 64">
              <a:extLst>
                <a:ext uri="{FF2B5EF4-FFF2-40B4-BE49-F238E27FC236}">
                  <a16:creationId xmlns:a16="http://schemas.microsoft.com/office/drawing/2014/main" id="{77789BD2-6881-42F9-A148-2AD5EAB30213}"/>
                </a:ext>
              </a:extLst>
            </p:cNvPr>
            <p:cNvGrpSpPr/>
            <p:nvPr/>
          </p:nvGrpSpPr>
          <p:grpSpPr>
            <a:xfrm>
              <a:off x="4735933" y="730746"/>
              <a:ext cx="1050314" cy="791087"/>
              <a:chOff x="565263" y="318373"/>
              <a:chExt cx="797777" cy="635951"/>
            </a:xfrm>
          </p:grpSpPr>
          <p:pic>
            <p:nvPicPr>
              <p:cNvPr id="67" name="Graphic 78" descr="Man">
                <a:extLst>
                  <a:ext uri="{FF2B5EF4-FFF2-40B4-BE49-F238E27FC236}">
                    <a16:creationId xmlns:a16="http://schemas.microsoft.com/office/drawing/2014/main" id="{6D49A324-0522-465D-ADCE-FAD7E4BFE7C3}"/>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26424" y="318373"/>
                <a:ext cx="413155" cy="413155"/>
              </a:xfrm>
              <a:prstGeom prst="rect">
                <a:avLst/>
              </a:prstGeom>
            </p:spPr>
          </p:pic>
          <p:sp>
            <p:nvSpPr>
              <p:cNvPr id="69" name="TextBox 79">
                <a:extLst>
                  <a:ext uri="{FF2B5EF4-FFF2-40B4-BE49-F238E27FC236}">
                    <a16:creationId xmlns:a16="http://schemas.microsoft.com/office/drawing/2014/main" id="{BB63E6DC-14D0-431F-9D24-7ED175313E14}"/>
                  </a:ext>
                </a:extLst>
              </p:cNvPr>
              <p:cNvSpPr txBox="1"/>
              <p:nvPr/>
            </p:nvSpPr>
            <p:spPr>
              <a:xfrm>
                <a:off x="565263" y="652781"/>
                <a:ext cx="797777" cy="301543"/>
              </a:xfrm>
              <a:prstGeom prst="rect">
                <a:avLst/>
              </a:prstGeom>
              <a:noFill/>
            </p:spPr>
            <p:txBody>
              <a:bodyPr wrap="square" rtlCol="0">
                <a:spAutoFit/>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defTabSz="913578"/>
                <a:r>
                  <a:rPr lang="en-US" sz="1400" dirty="0">
                    <a:solidFill>
                      <a:prstClr val="black"/>
                    </a:solidFill>
                    <a:latin typeface="Calibri" panose="020F0502020204030204"/>
                  </a:rPr>
                  <a:t>APM User</a:t>
                </a:r>
              </a:p>
            </p:txBody>
          </p:sp>
        </p:grpSp>
        <p:grpSp>
          <p:nvGrpSpPr>
            <p:cNvPr id="70" name="Group 69">
              <a:extLst>
                <a:ext uri="{FF2B5EF4-FFF2-40B4-BE49-F238E27FC236}">
                  <a16:creationId xmlns:a16="http://schemas.microsoft.com/office/drawing/2014/main" id="{84FFDA87-F265-4E95-9357-70835B9C3AC4}"/>
                </a:ext>
              </a:extLst>
            </p:cNvPr>
            <p:cNvGrpSpPr/>
            <p:nvPr/>
          </p:nvGrpSpPr>
          <p:grpSpPr>
            <a:xfrm>
              <a:off x="4803179" y="1492594"/>
              <a:ext cx="1393378" cy="813678"/>
              <a:chOff x="495788" y="275704"/>
              <a:chExt cx="1058355" cy="654110"/>
            </a:xfrm>
          </p:grpSpPr>
          <p:pic>
            <p:nvPicPr>
              <p:cNvPr id="71" name="Graphic 78" descr="Man">
                <a:extLst>
                  <a:ext uri="{FF2B5EF4-FFF2-40B4-BE49-F238E27FC236}">
                    <a16:creationId xmlns:a16="http://schemas.microsoft.com/office/drawing/2014/main" id="{DB8F6F84-AE62-40EA-92C3-27E5D760EDF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28447" y="275704"/>
                <a:ext cx="413155" cy="413155"/>
              </a:xfrm>
              <a:prstGeom prst="rect">
                <a:avLst/>
              </a:prstGeom>
            </p:spPr>
          </p:pic>
          <p:sp>
            <p:nvSpPr>
              <p:cNvPr id="72" name="TextBox 79">
                <a:extLst>
                  <a:ext uri="{FF2B5EF4-FFF2-40B4-BE49-F238E27FC236}">
                    <a16:creationId xmlns:a16="http://schemas.microsoft.com/office/drawing/2014/main" id="{DDD93043-A8EE-490A-A418-77FDC3B76C11}"/>
                  </a:ext>
                </a:extLst>
              </p:cNvPr>
              <p:cNvSpPr txBox="1"/>
              <p:nvPr/>
            </p:nvSpPr>
            <p:spPr>
              <a:xfrm>
                <a:off x="495788" y="628273"/>
                <a:ext cx="1058355" cy="301541"/>
              </a:xfrm>
              <a:prstGeom prst="rect">
                <a:avLst/>
              </a:prstGeom>
              <a:noFill/>
            </p:spPr>
            <p:txBody>
              <a:bodyPr wrap="square" rtlCol="0">
                <a:spAutoFit/>
              </a:bodyPr>
              <a:lstStyle>
                <a:defPPr>
                  <a:defRPr lang="en-US"/>
                </a:defPPr>
                <a:lvl1pPr marL="0" algn="l" defTabSz="457040" rtl="0" eaLnBrk="1" latinLnBrk="0" hangingPunct="1">
                  <a:defRPr sz="1799" kern="1200">
                    <a:solidFill>
                      <a:schemeClr val="tx1"/>
                    </a:solidFill>
                    <a:latin typeface="+mn-lt"/>
                    <a:ea typeface="+mn-ea"/>
                    <a:cs typeface="+mn-cs"/>
                  </a:defRPr>
                </a:lvl1pPr>
                <a:lvl2pPr marL="457040" algn="l" defTabSz="457040" rtl="0" eaLnBrk="1" latinLnBrk="0" hangingPunct="1">
                  <a:defRPr sz="1799" kern="1200">
                    <a:solidFill>
                      <a:schemeClr val="tx1"/>
                    </a:solidFill>
                    <a:latin typeface="+mn-lt"/>
                    <a:ea typeface="+mn-ea"/>
                    <a:cs typeface="+mn-cs"/>
                  </a:defRPr>
                </a:lvl2pPr>
                <a:lvl3pPr marL="914080" algn="l" defTabSz="457040" rtl="0" eaLnBrk="1" latinLnBrk="0" hangingPunct="1">
                  <a:defRPr sz="1799" kern="1200">
                    <a:solidFill>
                      <a:schemeClr val="tx1"/>
                    </a:solidFill>
                    <a:latin typeface="+mn-lt"/>
                    <a:ea typeface="+mn-ea"/>
                    <a:cs typeface="+mn-cs"/>
                  </a:defRPr>
                </a:lvl3pPr>
                <a:lvl4pPr marL="1371120" algn="l" defTabSz="457040" rtl="0" eaLnBrk="1" latinLnBrk="0" hangingPunct="1">
                  <a:defRPr sz="1799" kern="1200">
                    <a:solidFill>
                      <a:schemeClr val="tx1"/>
                    </a:solidFill>
                    <a:latin typeface="+mn-lt"/>
                    <a:ea typeface="+mn-ea"/>
                    <a:cs typeface="+mn-cs"/>
                  </a:defRPr>
                </a:lvl4pPr>
                <a:lvl5pPr marL="1828160" algn="l" defTabSz="457040" rtl="0" eaLnBrk="1" latinLnBrk="0" hangingPunct="1">
                  <a:defRPr sz="1799" kern="1200">
                    <a:solidFill>
                      <a:schemeClr val="tx1"/>
                    </a:solidFill>
                    <a:latin typeface="+mn-lt"/>
                    <a:ea typeface="+mn-ea"/>
                    <a:cs typeface="+mn-cs"/>
                  </a:defRPr>
                </a:lvl5pPr>
                <a:lvl6pPr marL="2285200" algn="l" defTabSz="457040" rtl="0" eaLnBrk="1" latinLnBrk="0" hangingPunct="1">
                  <a:defRPr sz="1799" kern="1200">
                    <a:solidFill>
                      <a:schemeClr val="tx1"/>
                    </a:solidFill>
                    <a:latin typeface="+mn-lt"/>
                    <a:ea typeface="+mn-ea"/>
                    <a:cs typeface="+mn-cs"/>
                  </a:defRPr>
                </a:lvl6pPr>
                <a:lvl7pPr marL="2742240" algn="l" defTabSz="457040" rtl="0" eaLnBrk="1" latinLnBrk="0" hangingPunct="1">
                  <a:defRPr sz="1799" kern="1200">
                    <a:solidFill>
                      <a:schemeClr val="tx1"/>
                    </a:solidFill>
                    <a:latin typeface="+mn-lt"/>
                    <a:ea typeface="+mn-ea"/>
                    <a:cs typeface="+mn-cs"/>
                  </a:defRPr>
                </a:lvl7pPr>
                <a:lvl8pPr marL="3199280" algn="l" defTabSz="457040" rtl="0" eaLnBrk="1" latinLnBrk="0" hangingPunct="1">
                  <a:defRPr sz="1799" kern="1200">
                    <a:solidFill>
                      <a:schemeClr val="tx1"/>
                    </a:solidFill>
                    <a:latin typeface="+mn-lt"/>
                    <a:ea typeface="+mn-ea"/>
                    <a:cs typeface="+mn-cs"/>
                  </a:defRPr>
                </a:lvl8pPr>
                <a:lvl9pPr marL="3656320" algn="l" defTabSz="457040" rtl="0" eaLnBrk="1" latinLnBrk="0" hangingPunct="1">
                  <a:defRPr sz="1799" kern="1200">
                    <a:solidFill>
                      <a:schemeClr val="tx1"/>
                    </a:solidFill>
                    <a:latin typeface="+mn-lt"/>
                    <a:ea typeface="+mn-ea"/>
                    <a:cs typeface="+mn-cs"/>
                  </a:defRPr>
                </a:lvl9pPr>
              </a:lstStyle>
              <a:p>
                <a:pPr defTabSz="913578"/>
                <a:r>
                  <a:rPr lang="en-US" sz="1400" dirty="0">
                    <a:solidFill>
                      <a:prstClr val="black"/>
                    </a:solidFill>
                    <a:latin typeface="Calibri" panose="020F0502020204030204"/>
                  </a:rPr>
                  <a:t>APM Analyst</a:t>
                </a:r>
              </a:p>
            </p:txBody>
          </p:sp>
        </p:grpSp>
        <p:sp>
          <p:nvSpPr>
            <p:cNvPr id="73" name="TextBox 72">
              <a:extLst>
                <a:ext uri="{FF2B5EF4-FFF2-40B4-BE49-F238E27FC236}">
                  <a16:creationId xmlns:a16="http://schemas.microsoft.com/office/drawing/2014/main" id="{6A60A2B8-8073-4DE7-A838-9CCE2FBE5469}"/>
                </a:ext>
              </a:extLst>
            </p:cNvPr>
            <p:cNvSpPr txBox="1"/>
            <p:nvPr/>
          </p:nvSpPr>
          <p:spPr>
            <a:xfrm>
              <a:off x="1961078" y="3034533"/>
              <a:ext cx="3376570" cy="1950525"/>
            </a:xfrm>
            <a:prstGeom prst="rect">
              <a:avLst/>
            </a:prstGeom>
            <a:noFill/>
          </p:spPr>
          <p:txBody>
            <a:bodyPr wrap="square" rtlCol="0" anchor="t">
              <a:spAutoFit/>
            </a:bodyPr>
            <a:lstStyle/>
            <a:p>
              <a:pPr algn="l"/>
              <a:r>
                <a:rPr lang="en-US" sz="1400" b="1" dirty="0">
                  <a:solidFill>
                    <a:srgbClr val="81B5A1"/>
                  </a:solidFill>
                </a:rPr>
                <a:t>Understand</a:t>
              </a:r>
              <a:r>
                <a:rPr lang="en-US" sz="1400" dirty="0"/>
                <a:t> Applications</a:t>
              </a:r>
            </a:p>
            <a:p>
              <a:pPr algn="l"/>
              <a:r>
                <a:rPr lang="en-US" sz="1400" b="1" dirty="0">
                  <a:solidFill>
                    <a:srgbClr val="81B5A1"/>
                  </a:solidFill>
                </a:rPr>
                <a:t>Identify</a:t>
              </a:r>
              <a:r>
                <a:rPr lang="en-US" sz="1400" dirty="0"/>
                <a:t> Application Services and Underlying Technology</a:t>
              </a:r>
            </a:p>
            <a:p>
              <a:r>
                <a:rPr lang="en-US" sz="1400" b="1" dirty="0">
                  <a:solidFill>
                    <a:srgbClr val="81B5A1"/>
                  </a:solidFill>
                  <a:ea typeface="+mn-lt"/>
                  <a:cs typeface="+mn-lt"/>
                </a:rPr>
                <a:t>Manage</a:t>
              </a:r>
              <a:r>
                <a:rPr lang="en-US" sz="1400" dirty="0">
                  <a:ea typeface="+mn-lt"/>
                  <a:cs typeface="+mn-lt"/>
                </a:rPr>
                <a:t> Application Lifecycles using the Business Application Services Catalog Item</a:t>
              </a:r>
            </a:p>
            <a:p>
              <a:endParaRPr lang="en-US" sz="1400" dirty="0"/>
            </a:p>
          </p:txBody>
        </p:sp>
        <p:sp>
          <p:nvSpPr>
            <p:cNvPr id="4" name="Oval 3">
              <a:extLst>
                <a:ext uri="{FF2B5EF4-FFF2-40B4-BE49-F238E27FC236}">
                  <a16:creationId xmlns:a16="http://schemas.microsoft.com/office/drawing/2014/main" id="{AF285606-4CE5-4BEB-A05E-29B9CD921496}"/>
                </a:ext>
              </a:extLst>
            </p:cNvPr>
            <p:cNvSpPr/>
            <p:nvPr/>
          </p:nvSpPr>
          <p:spPr>
            <a:xfrm>
              <a:off x="791624" y="1449423"/>
              <a:ext cx="1207965" cy="1166682"/>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pic>
          <p:nvPicPr>
            <p:cNvPr id="10" name="Graphic 12" descr="Brain">
              <a:extLst>
                <a:ext uri="{FF2B5EF4-FFF2-40B4-BE49-F238E27FC236}">
                  <a16:creationId xmlns:a16="http://schemas.microsoft.com/office/drawing/2014/main" id="{196DAE41-F1AF-474A-A919-AD7194DCC8EA}"/>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36467" y="1540994"/>
              <a:ext cx="913833" cy="914400"/>
            </a:xfrm>
            <a:prstGeom prst="rect">
              <a:avLst/>
            </a:prstGeom>
          </p:spPr>
        </p:pic>
        <p:sp>
          <p:nvSpPr>
            <p:cNvPr id="13" name="TextBox 12">
              <a:extLst>
                <a:ext uri="{FF2B5EF4-FFF2-40B4-BE49-F238E27FC236}">
                  <a16:creationId xmlns:a16="http://schemas.microsoft.com/office/drawing/2014/main" id="{B57724D6-8580-4C01-AE1E-CAD1862A1853}"/>
                </a:ext>
              </a:extLst>
            </p:cNvPr>
            <p:cNvSpPr txBox="1"/>
            <p:nvPr/>
          </p:nvSpPr>
          <p:spPr>
            <a:xfrm>
              <a:off x="791622" y="2588606"/>
              <a:ext cx="1327424" cy="63767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400" dirty="0"/>
                <a:t>Predictive Intelligence</a:t>
              </a:r>
            </a:p>
          </p:txBody>
        </p:sp>
        <p:sp>
          <p:nvSpPr>
            <p:cNvPr id="14" name="Arrow: Right 13">
              <a:extLst>
                <a:ext uri="{FF2B5EF4-FFF2-40B4-BE49-F238E27FC236}">
                  <a16:creationId xmlns:a16="http://schemas.microsoft.com/office/drawing/2014/main" id="{B2A4C47B-4338-4FF2-A1A0-6F3316DBCA48}"/>
                </a:ext>
              </a:extLst>
            </p:cNvPr>
            <p:cNvSpPr/>
            <p:nvPr/>
          </p:nvSpPr>
          <p:spPr>
            <a:xfrm>
              <a:off x="2119047" y="1849415"/>
              <a:ext cx="613533" cy="484632"/>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Tree>
    <p:extLst>
      <p:ext uri="{BB962C8B-B14F-4D97-AF65-F5344CB8AC3E}">
        <p14:creationId xmlns:p14="http://schemas.microsoft.com/office/powerpoint/2010/main" val="158624126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BF4B-8FFD-984E-A8DE-E356BF0E9E4E}"/>
              </a:ext>
            </a:extLst>
          </p:cNvPr>
          <p:cNvSpPr>
            <a:spLocks noGrp="1"/>
          </p:cNvSpPr>
          <p:nvPr>
            <p:ph type="title"/>
          </p:nvPr>
        </p:nvSpPr>
        <p:spPr>
          <a:xfrm>
            <a:off x="425550" y="341807"/>
            <a:ext cx="11222132" cy="668692"/>
          </a:xfrm>
        </p:spPr>
        <p:txBody>
          <a:bodyPr/>
          <a:lstStyle/>
          <a:p>
            <a:r>
              <a:rPr lang="en-US"/>
              <a:t>Common Service Data Model Use Case: APM</a:t>
            </a:r>
          </a:p>
        </p:txBody>
      </p:sp>
      <p:sp>
        <p:nvSpPr>
          <p:cNvPr id="6" name="Content Placeholder 2">
            <a:extLst>
              <a:ext uri="{FF2B5EF4-FFF2-40B4-BE49-F238E27FC236}">
                <a16:creationId xmlns:a16="http://schemas.microsoft.com/office/drawing/2014/main" id="{155AD487-892D-407F-B26A-DCD355CF5942}"/>
              </a:ext>
            </a:extLst>
          </p:cNvPr>
          <p:cNvSpPr txBox="1">
            <a:spLocks/>
          </p:cNvSpPr>
          <p:nvPr/>
        </p:nvSpPr>
        <p:spPr bwMode="gray">
          <a:xfrm>
            <a:off x="514940" y="5982788"/>
            <a:ext cx="11210544" cy="261257"/>
          </a:xfrm>
          <a:prstGeom prst="rect">
            <a:avLst/>
          </a:prstGeom>
        </p:spPr>
        <p:txBody>
          <a:bodyPr vert="horz" lIns="91440" tIns="45720" rIns="91440" bIns="45720" rtlCol="0" anchor="t">
            <a:noAutofit/>
          </a:bodyPr>
          <a:lstStyle>
            <a:lvl1pPr marL="228509" indent="-228509" algn="l" defTabSz="457017" rtl="0" eaLnBrk="1" latinLnBrk="0" hangingPunct="1">
              <a:lnSpc>
                <a:spcPct val="90000"/>
              </a:lnSpc>
              <a:spcBef>
                <a:spcPts val="1200"/>
              </a:spcBef>
              <a:buClr>
                <a:schemeClr val="tx1"/>
              </a:buClr>
              <a:buFont typeface="Arial"/>
              <a:buChar char="•"/>
              <a:defRPr lang="en-US" sz="2000" kern="1200" smtClean="0">
                <a:solidFill>
                  <a:schemeClr val="tx1"/>
                </a:solidFill>
                <a:latin typeface="+mn-lt"/>
                <a:ea typeface="Gilroy" panose="00000500000000000000" pitchFamily="50" charset="0"/>
                <a:cs typeface="Gilroy" panose="00000500000000000000" pitchFamily="50" charset="0"/>
              </a:defRPr>
            </a:lvl1pPr>
            <a:lvl2pPr marL="457017" indent="-225335"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2pPr>
            <a:lvl3pPr marL="741066" indent="-171381" algn="l" defTabSz="457017" rtl="0" eaLnBrk="1" latinLnBrk="0" hangingPunct="1">
              <a:lnSpc>
                <a:spcPct val="90000"/>
              </a:lnSpc>
              <a:spcBef>
                <a:spcPts val="600"/>
              </a:spcBef>
              <a:buClr>
                <a:schemeClr val="tx1"/>
              </a:buClr>
              <a:buFont typeface="Arial"/>
              <a:buChar char="•"/>
              <a:defRPr lang="en-US" sz="1600" kern="1200" smtClean="0">
                <a:solidFill>
                  <a:schemeClr val="tx1"/>
                </a:solidFill>
                <a:latin typeface="+mn-lt"/>
                <a:ea typeface="Gilroy" panose="00000500000000000000" pitchFamily="50" charset="0"/>
                <a:cs typeface="Gilroy" panose="00000500000000000000" pitchFamily="50" charset="0"/>
              </a:defRPr>
            </a:lvl3pPr>
            <a:lvl4pPr marL="1026702" indent="-172969" algn="l" defTabSz="457017" rtl="0" eaLnBrk="1" latinLnBrk="0" hangingPunct="1">
              <a:lnSpc>
                <a:spcPct val="90000"/>
              </a:lnSpc>
              <a:spcBef>
                <a:spcPts val="600"/>
              </a:spcBef>
              <a:buClr>
                <a:schemeClr val="tx1"/>
              </a:buClr>
              <a:buFont typeface="Arial"/>
              <a:buChar char="–"/>
              <a:defRPr lang="en-US" sz="1400" kern="1200" smtClean="0">
                <a:solidFill>
                  <a:schemeClr val="tx1"/>
                </a:solidFill>
                <a:latin typeface="+mn-lt"/>
                <a:ea typeface="Gilroy" panose="00000500000000000000" pitchFamily="50" charset="0"/>
                <a:cs typeface="Gilroy" panose="00000500000000000000" pitchFamily="50" charset="0"/>
              </a:defRPr>
            </a:lvl4pPr>
            <a:lvl5pPr marL="1310750" indent="-165034" algn="l" defTabSz="457017" rtl="0" eaLnBrk="1" latinLnBrk="0" hangingPunct="1">
              <a:lnSpc>
                <a:spcPct val="90000"/>
              </a:lnSpc>
              <a:spcBef>
                <a:spcPts val="600"/>
              </a:spcBef>
              <a:buClr>
                <a:schemeClr val="tx1"/>
              </a:buClr>
              <a:buFont typeface="Arial" panose="020B0604020202020204" pitchFamily="34" charset="0"/>
              <a:buChar char="•"/>
              <a:defRPr lang="en-US" sz="1400" kern="1200" dirty="0">
                <a:solidFill>
                  <a:schemeClr val="tx1"/>
                </a:solidFill>
                <a:latin typeface="+mn-lt"/>
                <a:ea typeface="Gilroy" panose="00000500000000000000" pitchFamily="50" charset="0"/>
                <a:cs typeface="Gilroy" panose="00000500000000000000" pitchFamily="50" charset="0"/>
              </a:defRPr>
            </a:lvl5pPr>
            <a:lvl6pPr marL="2513594" indent="-228509" algn="l" defTabSz="457017" rtl="0" eaLnBrk="1" latinLnBrk="0" hangingPunct="1">
              <a:spcBef>
                <a:spcPct val="20000"/>
              </a:spcBef>
              <a:buFont typeface="Arial"/>
              <a:buChar char="•"/>
              <a:defRPr sz="1999" kern="1200">
                <a:solidFill>
                  <a:schemeClr val="tx1"/>
                </a:solidFill>
                <a:latin typeface="+mn-lt"/>
                <a:ea typeface="+mn-ea"/>
                <a:cs typeface="+mn-cs"/>
              </a:defRPr>
            </a:lvl6pPr>
            <a:lvl7pPr marL="2970611" indent="-228509" algn="l" defTabSz="457017" rtl="0" eaLnBrk="1" latinLnBrk="0" hangingPunct="1">
              <a:spcBef>
                <a:spcPct val="20000"/>
              </a:spcBef>
              <a:buFont typeface="Arial"/>
              <a:buChar char="•"/>
              <a:defRPr sz="1999" kern="1200">
                <a:solidFill>
                  <a:schemeClr val="tx1"/>
                </a:solidFill>
                <a:latin typeface="+mn-lt"/>
                <a:ea typeface="+mn-ea"/>
                <a:cs typeface="+mn-cs"/>
              </a:defRPr>
            </a:lvl7pPr>
            <a:lvl8pPr marL="3427628" indent="-228509" algn="l" defTabSz="457017" rtl="0" eaLnBrk="1" latinLnBrk="0" hangingPunct="1">
              <a:spcBef>
                <a:spcPct val="20000"/>
              </a:spcBef>
              <a:buFont typeface="Arial"/>
              <a:buChar char="•"/>
              <a:defRPr sz="1999" kern="1200">
                <a:solidFill>
                  <a:schemeClr val="tx1"/>
                </a:solidFill>
                <a:latin typeface="+mn-lt"/>
                <a:ea typeface="+mn-ea"/>
                <a:cs typeface="+mn-cs"/>
              </a:defRPr>
            </a:lvl8pPr>
            <a:lvl9pPr marL="3884646" indent="-228509" algn="l" defTabSz="457017" rtl="0" eaLnBrk="1" latinLnBrk="0" hangingPunct="1">
              <a:spcBef>
                <a:spcPct val="20000"/>
              </a:spcBef>
              <a:buFont typeface="Arial"/>
              <a:buChar char="•"/>
              <a:defRPr sz="1999" kern="1200">
                <a:solidFill>
                  <a:schemeClr val="tx1"/>
                </a:solidFill>
                <a:latin typeface="+mn-lt"/>
                <a:ea typeface="+mn-ea"/>
                <a:cs typeface="+mn-cs"/>
              </a:defRPr>
            </a:lvl9pPr>
          </a:lstStyle>
          <a:p>
            <a:pPr marL="0" indent="0">
              <a:buNone/>
            </a:pPr>
            <a:r>
              <a:rPr lang="en-US" sz="1100" dirty="0"/>
              <a:t>source: </a:t>
            </a:r>
            <a:r>
              <a:rPr lang="en-US" sz="1100" dirty="0">
                <a:hlinkClick r:id="rId2"/>
              </a:rPr>
              <a:t>Common Service Data Model product view: Application Portfolio Management</a:t>
            </a:r>
            <a:r>
              <a:rPr lang="en-US" sz="1100" dirty="0"/>
              <a:t> </a:t>
            </a:r>
          </a:p>
        </p:txBody>
      </p:sp>
      <p:sp>
        <p:nvSpPr>
          <p:cNvPr id="16" name="TextBox 15">
            <a:extLst>
              <a:ext uri="{FF2B5EF4-FFF2-40B4-BE49-F238E27FC236}">
                <a16:creationId xmlns:a16="http://schemas.microsoft.com/office/drawing/2014/main" id="{5FB7D603-9219-417B-9B89-2C4794206D76}"/>
              </a:ext>
            </a:extLst>
          </p:cNvPr>
          <p:cNvSpPr txBox="1"/>
          <p:nvPr/>
        </p:nvSpPr>
        <p:spPr>
          <a:xfrm>
            <a:off x="512763" y="1278976"/>
            <a:ext cx="4369439" cy="5078313"/>
          </a:xfrm>
          <a:prstGeom prst="rect">
            <a:avLst/>
          </a:prstGeom>
          <a:noFill/>
        </p:spPr>
        <p:txBody>
          <a:bodyPr wrap="square" rtlCol="0" anchor="t">
            <a:spAutoFit/>
          </a:bodyPr>
          <a:lstStyle/>
          <a:p>
            <a:pPr lvl="0" defTabSz="914400" eaLnBrk="0" fontAlgn="base" hangingPunct="0">
              <a:spcBef>
                <a:spcPct val="0"/>
              </a:spcBef>
              <a:spcAft>
                <a:spcPct val="0"/>
              </a:spcAft>
            </a:pPr>
            <a:r>
              <a:rPr lang="en-US" altLang="en-US" sz="1800" b="1" dirty="0">
                <a:solidFill>
                  <a:srgbClr val="161B1C"/>
                </a:solidFill>
                <a:latin typeface="Century Gothic" panose="020B0502020202020204" pitchFamily="34" charset="0"/>
              </a:rPr>
              <a:t>CSDM tables used by APM</a:t>
            </a:r>
          </a:p>
          <a:p>
            <a:pPr lvl="0" defTabSz="914400" eaLnBrk="0" fontAlgn="base" hangingPunct="0">
              <a:spcBef>
                <a:spcPct val="0"/>
              </a:spcBef>
              <a:spcAft>
                <a:spcPct val="0"/>
              </a:spcAft>
            </a:pPr>
            <a:endParaRPr lang="en-US" altLang="en-US" sz="1800" b="1" dirty="0">
              <a:solidFill>
                <a:srgbClr val="161B1C"/>
              </a:solidFill>
              <a:latin typeface="Century Gothic" panose="020B0502020202020204" pitchFamily="34" charset="0"/>
            </a:endParaRPr>
          </a:p>
          <a:p>
            <a:pPr marL="457200" lvl="1" indent="-457200" defTabSz="914400" eaLnBrk="0" fontAlgn="base" hangingPunct="0">
              <a:spcBef>
                <a:spcPct val="0"/>
              </a:spcBef>
              <a:spcAft>
                <a:spcPct val="0"/>
              </a:spcAft>
            </a:pPr>
            <a:r>
              <a:rPr lang="en-US" altLang="en-US" sz="1800" dirty="0">
                <a:solidFill>
                  <a:srgbClr val="161B1C"/>
                </a:solidFill>
                <a:latin typeface="Century Gothic" panose="020B0502020202020204" pitchFamily="34" charset="0"/>
              </a:rPr>
              <a:t>APM references the following CSDM elements:</a:t>
            </a:r>
          </a:p>
          <a:p>
            <a:pPr marL="457200" lvl="1" indent="-457200" defTabSz="914400" eaLnBrk="0" fontAlgn="base" hangingPunct="0">
              <a:spcBef>
                <a:spcPct val="0"/>
              </a:spcBef>
              <a:spcAft>
                <a:spcPct val="0"/>
              </a:spcAft>
            </a:pPr>
            <a:endParaRPr lang="en-US" altLang="en-US" sz="1800" dirty="0">
              <a:solidFill>
                <a:srgbClr val="161B1C"/>
              </a:solidFill>
              <a:latin typeface="Century Gothic" panose="020B0502020202020204" pitchFamily="34" charset="0"/>
            </a:endParaRPr>
          </a:p>
          <a:p>
            <a:pPr marL="342900" lvl="2" indent="-342900" defTabSz="914400" eaLnBrk="0" fontAlgn="base" hangingPunct="0">
              <a:spcBef>
                <a:spcPct val="0"/>
              </a:spcBef>
              <a:spcAft>
                <a:spcPct val="0"/>
              </a:spcAft>
              <a:buFont typeface="+mj-lt"/>
              <a:buAutoNum type="arabicPeriod"/>
            </a:pPr>
            <a:r>
              <a:rPr lang="en-US" altLang="en-US" sz="1800" dirty="0">
                <a:solidFill>
                  <a:srgbClr val="161B1C"/>
                </a:solidFill>
                <a:latin typeface="Century Gothic" panose="020B0502020202020204" pitchFamily="34" charset="0"/>
              </a:rPr>
              <a:t>Business Capability [</a:t>
            </a:r>
            <a:r>
              <a:rPr lang="en-US" altLang="en-US" sz="1800" dirty="0" err="1">
                <a:solidFill>
                  <a:srgbClr val="161B1C"/>
                </a:solidFill>
                <a:latin typeface="Century Gothic" panose="020B0502020202020204" pitchFamily="34" charset="0"/>
              </a:rPr>
              <a:t>cmdb_ci_business_capability</a:t>
            </a:r>
            <a:r>
              <a:rPr lang="en-US" altLang="en-US" sz="1800" dirty="0">
                <a:solidFill>
                  <a:srgbClr val="161B1C"/>
                </a:solidFill>
                <a:latin typeface="Century Gothic" panose="020B0502020202020204" pitchFamily="34" charset="0"/>
              </a:rPr>
              <a:t>] </a:t>
            </a:r>
          </a:p>
          <a:p>
            <a:pPr marL="342900" lvl="2" indent="-342900" defTabSz="914400" eaLnBrk="0" fontAlgn="base" hangingPunct="0">
              <a:spcBef>
                <a:spcPct val="0"/>
              </a:spcBef>
              <a:spcAft>
                <a:spcPct val="0"/>
              </a:spcAft>
              <a:buFont typeface="+mj-lt"/>
              <a:buAutoNum type="arabicPeriod"/>
            </a:pPr>
            <a:r>
              <a:rPr lang="en-US" altLang="en-US" sz="1800" dirty="0">
                <a:solidFill>
                  <a:srgbClr val="161B1C"/>
                </a:solidFill>
                <a:latin typeface="Century Gothic" panose="020B0502020202020204" pitchFamily="34" charset="0"/>
              </a:rPr>
              <a:t>Business Application [</a:t>
            </a:r>
            <a:r>
              <a:rPr lang="en-US" altLang="en-US" sz="1800" dirty="0" err="1">
                <a:solidFill>
                  <a:srgbClr val="161B1C"/>
                </a:solidFill>
                <a:latin typeface="Century Gothic" panose="020B0502020202020204" pitchFamily="34" charset="0"/>
              </a:rPr>
              <a:t>cmdb_ci_business_app</a:t>
            </a:r>
            <a:r>
              <a:rPr lang="en-US" altLang="en-US" sz="1800" dirty="0">
                <a:solidFill>
                  <a:srgbClr val="161B1C"/>
                </a:solidFill>
                <a:latin typeface="Century Gothic" panose="020B0502020202020204" pitchFamily="34" charset="0"/>
              </a:rPr>
              <a:t>] </a:t>
            </a:r>
          </a:p>
          <a:p>
            <a:pPr marL="342900" lvl="2" indent="-342900" defTabSz="914400" eaLnBrk="0" fontAlgn="base" hangingPunct="0">
              <a:spcBef>
                <a:spcPct val="0"/>
              </a:spcBef>
              <a:spcAft>
                <a:spcPct val="0"/>
              </a:spcAft>
              <a:buFont typeface="+mj-lt"/>
              <a:buAutoNum type="arabicPeriod"/>
            </a:pPr>
            <a:r>
              <a:rPr lang="en-US" altLang="en-US" sz="1800" dirty="0">
                <a:solidFill>
                  <a:srgbClr val="161B1C"/>
                </a:solidFill>
                <a:latin typeface="Century Gothic" panose="020B0502020202020204" pitchFamily="34" charset="0"/>
              </a:rPr>
              <a:t>Information Object [</a:t>
            </a:r>
            <a:r>
              <a:rPr lang="en-US" altLang="en-US" sz="1800" dirty="0" err="1">
                <a:solidFill>
                  <a:srgbClr val="161B1C"/>
                </a:solidFill>
                <a:latin typeface="Century Gothic" panose="020B0502020202020204" pitchFamily="34" charset="0"/>
              </a:rPr>
              <a:t>cmdb_ci_information_object</a:t>
            </a:r>
            <a:r>
              <a:rPr lang="en-US" altLang="en-US" sz="1800" dirty="0">
                <a:solidFill>
                  <a:srgbClr val="161B1C"/>
                </a:solidFill>
                <a:latin typeface="Century Gothic" panose="020B0502020202020204" pitchFamily="34" charset="0"/>
              </a:rPr>
              <a:t>] </a:t>
            </a:r>
          </a:p>
          <a:p>
            <a:pPr marL="342900" lvl="2" indent="-342900" defTabSz="914400" eaLnBrk="0" fontAlgn="base" hangingPunct="0">
              <a:spcBef>
                <a:spcPct val="0"/>
              </a:spcBef>
              <a:spcAft>
                <a:spcPct val="0"/>
              </a:spcAft>
              <a:buFont typeface="+mj-lt"/>
              <a:buAutoNum type="arabicPeriod"/>
            </a:pPr>
            <a:r>
              <a:rPr lang="en-US" altLang="en-US" sz="1800" dirty="0">
                <a:solidFill>
                  <a:srgbClr val="161B1C"/>
                </a:solidFill>
                <a:latin typeface="Century Gothic" panose="020B0502020202020204" pitchFamily="34" charset="0"/>
              </a:rPr>
              <a:t>SDLC</a:t>
            </a:r>
          </a:p>
          <a:p>
            <a:pPr marL="0" lvl="2" defTabSz="914400" eaLnBrk="0" fontAlgn="base" hangingPunct="0">
              <a:spcBef>
                <a:spcPct val="0"/>
              </a:spcBef>
              <a:spcAft>
                <a:spcPct val="0"/>
              </a:spcAft>
            </a:pPr>
            <a:r>
              <a:rPr lang="en-US" sz="1800" b="0" i="0" dirty="0">
                <a:solidFill>
                  <a:srgbClr val="161B1C"/>
                </a:solidFill>
                <a:effectLst/>
                <a:latin typeface="Century Gothic" panose="020B0502020202020204" pitchFamily="34" charset="0"/>
              </a:rPr>
              <a:t>        [</a:t>
            </a:r>
            <a:r>
              <a:rPr lang="en-US" sz="1800" b="0" i="0" dirty="0" err="1">
                <a:solidFill>
                  <a:srgbClr val="161B1C"/>
                </a:solidFill>
                <a:effectLst/>
                <a:latin typeface="Century Gothic" panose="020B0502020202020204" pitchFamily="34" charset="0"/>
              </a:rPr>
              <a:t>cmdb_ci_sdlc_component</a:t>
            </a:r>
            <a:r>
              <a:rPr lang="en-US" sz="1800" b="0" i="0" dirty="0">
                <a:solidFill>
                  <a:srgbClr val="161B1C"/>
                </a:solidFill>
                <a:effectLst/>
                <a:latin typeface="Century Gothic" panose="020B0502020202020204" pitchFamily="34" charset="0"/>
              </a:rPr>
              <a:t>]</a:t>
            </a:r>
          </a:p>
          <a:p>
            <a:pPr marL="342900" lvl="2" indent="-342900" defTabSz="914400" eaLnBrk="0" fontAlgn="base" hangingPunct="0">
              <a:spcBef>
                <a:spcPct val="0"/>
              </a:spcBef>
              <a:spcAft>
                <a:spcPct val="0"/>
              </a:spcAft>
              <a:buAutoNum type="arabicPeriod" startAt="5"/>
            </a:pPr>
            <a:r>
              <a:rPr lang="en-US" sz="1800" dirty="0">
                <a:solidFill>
                  <a:srgbClr val="161B1C"/>
                </a:solidFill>
                <a:latin typeface="Century Gothic" panose="020B0502020202020204" pitchFamily="34" charset="0"/>
              </a:rPr>
              <a:t>Application Services</a:t>
            </a:r>
          </a:p>
          <a:p>
            <a:pPr marL="0" lvl="2" defTabSz="914400" eaLnBrk="0" fontAlgn="base" hangingPunct="0">
              <a:spcBef>
                <a:spcPct val="0"/>
              </a:spcBef>
              <a:spcAft>
                <a:spcPct val="0"/>
              </a:spcAft>
            </a:pPr>
            <a:r>
              <a:rPr lang="en-US" sz="1800" b="0" i="0" dirty="0">
                <a:solidFill>
                  <a:srgbClr val="161B1C"/>
                </a:solidFill>
                <a:effectLst/>
                <a:latin typeface="Century Gothic" panose="020B0502020202020204" pitchFamily="34" charset="0"/>
              </a:rPr>
              <a:t>       [</a:t>
            </a:r>
            <a:r>
              <a:rPr lang="en-US" sz="1800" b="0" i="0" dirty="0" err="1">
                <a:solidFill>
                  <a:srgbClr val="161B1C"/>
                </a:solidFill>
                <a:effectLst/>
                <a:latin typeface="Century Gothic" panose="020B0502020202020204" pitchFamily="34" charset="0"/>
              </a:rPr>
              <a:t>cmdb_ci_service_discovered</a:t>
            </a:r>
            <a:r>
              <a:rPr lang="en-US" sz="1800" b="0" i="0" dirty="0">
                <a:solidFill>
                  <a:srgbClr val="161B1C"/>
                </a:solidFill>
                <a:effectLst/>
                <a:latin typeface="Century Gothic" panose="020B0502020202020204" pitchFamily="34" charset="0"/>
              </a:rPr>
              <a:t>]</a:t>
            </a:r>
          </a:p>
          <a:p>
            <a:pPr marL="342900" lvl="2" indent="-342900" defTabSz="914400" eaLnBrk="0" fontAlgn="base" hangingPunct="0">
              <a:spcBef>
                <a:spcPct val="0"/>
              </a:spcBef>
              <a:spcAft>
                <a:spcPct val="0"/>
              </a:spcAft>
              <a:buFont typeface="+mj-lt"/>
              <a:buAutoNum type="arabicPeriod"/>
            </a:pPr>
            <a:endParaRPr lang="en-US" altLang="en-US" sz="1800" dirty="0">
              <a:solidFill>
                <a:srgbClr val="161B1C"/>
              </a:solidFill>
              <a:latin typeface="Century Gothic" panose="020B0502020202020204" pitchFamily="34" charset="0"/>
            </a:endParaRPr>
          </a:p>
          <a:p>
            <a:pPr marL="342900" lvl="2" indent="-342900" defTabSz="914400" eaLnBrk="0" fontAlgn="base" hangingPunct="0">
              <a:spcBef>
                <a:spcPct val="0"/>
              </a:spcBef>
              <a:spcAft>
                <a:spcPct val="0"/>
              </a:spcAft>
              <a:buFont typeface="+mj-lt"/>
              <a:buAutoNum type="arabicPeriod"/>
            </a:pPr>
            <a:endParaRPr lang="en-US" altLang="en-US" sz="1800" dirty="0">
              <a:solidFill>
                <a:srgbClr val="161B1C"/>
              </a:solidFill>
              <a:latin typeface="Century Gothic" panose="020B0502020202020204" pitchFamily="34" charset="0"/>
            </a:endParaRPr>
          </a:p>
          <a:p>
            <a:pPr marL="0" lvl="2" defTabSz="914400" eaLnBrk="0" fontAlgn="base" hangingPunct="0">
              <a:spcBef>
                <a:spcPct val="0"/>
              </a:spcBef>
              <a:spcAft>
                <a:spcPct val="0"/>
              </a:spcAft>
            </a:pPr>
            <a:endParaRPr lang="en-US" altLang="en-US" sz="1800" dirty="0">
              <a:solidFill>
                <a:srgbClr val="161B1C"/>
              </a:solidFill>
              <a:latin typeface="Century Gothic" panose="020B0502020202020204" pitchFamily="34" charset="0"/>
            </a:endParaRPr>
          </a:p>
        </p:txBody>
      </p:sp>
      <p:sp>
        <p:nvSpPr>
          <p:cNvPr id="17" name="Rectangle 5">
            <a:extLst>
              <a:ext uri="{FF2B5EF4-FFF2-40B4-BE49-F238E27FC236}">
                <a16:creationId xmlns:a16="http://schemas.microsoft.com/office/drawing/2014/main" id="{3170DD2C-FA32-45E9-91F9-DAD3828A4F3B}"/>
              </a:ext>
            </a:extLst>
          </p:cNvPr>
          <p:cNvSpPr>
            <a:spLocks noChangeArrowheads="1"/>
          </p:cNvSpPr>
          <p:nvPr/>
        </p:nvSpPr>
        <p:spPr bwMode="auto">
          <a:xfrm>
            <a:off x="0" y="-196189"/>
            <a:ext cx="65" cy="392379"/>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76176" rIns="0" bIns="38088"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pic>
        <p:nvPicPr>
          <p:cNvPr id="5" name="Picture 4" descr="Diagram&#10;&#10;Description automatically generated">
            <a:extLst>
              <a:ext uri="{FF2B5EF4-FFF2-40B4-BE49-F238E27FC236}">
                <a16:creationId xmlns:a16="http://schemas.microsoft.com/office/drawing/2014/main" id="{8BA8B08A-0EDD-4C33-97FA-B9F4B2DAEB98}"/>
              </a:ext>
            </a:extLst>
          </p:cNvPr>
          <p:cNvPicPr>
            <a:picLocks noChangeAspect="1"/>
          </p:cNvPicPr>
          <p:nvPr/>
        </p:nvPicPr>
        <p:blipFill>
          <a:blip r:embed="rId3"/>
          <a:stretch>
            <a:fillRect/>
          </a:stretch>
        </p:blipFill>
        <p:spPr>
          <a:xfrm>
            <a:off x="4703132" y="1627316"/>
            <a:ext cx="6934556" cy="3733992"/>
          </a:xfrm>
          <a:prstGeom prst="rect">
            <a:avLst/>
          </a:prstGeom>
        </p:spPr>
      </p:pic>
      <p:sp>
        <p:nvSpPr>
          <p:cNvPr id="7" name="Rectangle 6">
            <a:extLst>
              <a:ext uri="{FF2B5EF4-FFF2-40B4-BE49-F238E27FC236}">
                <a16:creationId xmlns:a16="http://schemas.microsoft.com/office/drawing/2014/main" id="{9E989DAF-51FB-44F1-88DE-7361426AC2CF}"/>
              </a:ext>
            </a:extLst>
          </p:cNvPr>
          <p:cNvSpPr/>
          <p:nvPr/>
        </p:nvSpPr>
        <p:spPr>
          <a:xfrm>
            <a:off x="9089571" y="2416629"/>
            <a:ext cx="772886" cy="29391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CC2A66B9-9DFB-4137-9464-270A60665691}"/>
              </a:ext>
            </a:extLst>
          </p:cNvPr>
          <p:cNvSpPr/>
          <p:nvPr/>
        </p:nvSpPr>
        <p:spPr>
          <a:xfrm>
            <a:off x="9089571" y="2049189"/>
            <a:ext cx="772886" cy="29391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E93CFD1E-3053-4A61-B0C7-30D26966A892}"/>
              </a:ext>
            </a:extLst>
          </p:cNvPr>
          <p:cNvSpPr/>
          <p:nvPr/>
        </p:nvSpPr>
        <p:spPr>
          <a:xfrm>
            <a:off x="9916885" y="2416629"/>
            <a:ext cx="664029" cy="293914"/>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D1DF22FD-30E5-4018-B1FA-BFCDB106DAA0}"/>
              </a:ext>
            </a:extLst>
          </p:cNvPr>
          <p:cNvSpPr/>
          <p:nvPr/>
        </p:nvSpPr>
        <p:spPr>
          <a:xfrm>
            <a:off x="7752412" y="3287487"/>
            <a:ext cx="847302" cy="642256"/>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0097CA45-1CE3-4876-B21F-6E60BD79C6E6}"/>
              </a:ext>
            </a:extLst>
          </p:cNvPr>
          <p:cNvSpPr/>
          <p:nvPr/>
        </p:nvSpPr>
        <p:spPr>
          <a:xfrm>
            <a:off x="7752412" y="2313214"/>
            <a:ext cx="847301" cy="500743"/>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7250CA07-2BA5-4E6B-B451-B208A504957D}"/>
              </a:ext>
            </a:extLst>
          </p:cNvPr>
          <p:cNvSpPr/>
          <p:nvPr/>
        </p:nvSpPr>
        <p:spPr>
          <a:xfrm>
            <a:off x="7935686" y="3946119"/>
            <a:ext cx="762000" cy="734738"/>
          </a:xfrm>
          <a:prstGeom prst="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87948499"/>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69BF4B-8FFD-984E-A8DE-E356BF0E9E4E}"/>
              </a:ext>
            </a:extLst>
          </p:cNvPr>
          <p:cNvSpPr>
            <a:spLocks noGrp="1"/>
          </p:cNvSpPr>
          <p:nvPr>
            <p:ph type="title"/>
          </p:nvPr>
        </p:nvSpPr>
        <p:spPr>
          <a:xfrm>
            <a:off x="425550" y="341807"/>
            <a:ext cx="11222132" cy="668692"/>
          </a:xfrm>
        </p:spPr>
        <p:txBody>
          <a:bodyPr/>
          <a:lstStyle/>
          <a:p>
            <a:r>
              <a:rPr lang="en-US"/>
              <a:t>Using APM:</a:t>
            </a:r>
          </a:p>
        </p:txBody>
      </p:sp>
      <p:sp>
        <p:nvSpPr>
          <p:cNvPr id="7" name="TextBox 6">
            <a:extLst>
              <a:ext uri="{FF2B5EF4-FFF2-40B4-BE49-F238E27FC236}">
                <a16:creationId xmlns:a16="http://schemas.microsoft.com/office/drawing/2014/main" id="{C059A4E9-13B2-42E4-8AAE-2C6DD0635090}"/>
              </a:ext>
            </a:extLst>
          </p:cNvPr>
          <p:cNvSpPr txBox="1"/>
          <p:nvPr/>
        </p:nvSpPr>
        <p:spPr>
          <a:xfrm>
            <a:off x="774340" y="3069123"/>
            <a:ext cx="10873342" cy="2862322"/>
          </a:xfrm>
          <a:prstGeom prst="rect">
            <a:avLst/>
          </a:prstGeom>
          <a:noFill/>
        </p:spPr>
        <p:txBody>
          <a:bodyPr wrap="square" rtlCol="0">
            <a:spAutoFit/>
          </a:bodyPr>
          <a:lstStyle/>
          <a:p>
            <a:pPr marL="285750" indent="-285750">
              <a:buFont typeface="Arial" panose="020B0604020202020204" pitchFamily="34" charset="0"/>
              <a:buChar char="•"/>
            </a:pPr>
            <a:r>
              <a:rPr lang="en-US" sz="1800" b="1" dirty="0">
                <a:solidFill>
                  <a:schemeClr val="tx1">
                    <a:lumMod val="60000"/>
                    <a:lumOff val="40000"/>
                  </a:schemeClr>
                </a:solidFill>
              </a:rPr>
              <a:t>APM User</a:t>
            </a:r>
            <a:r>
              <a:rPr lang="en-US" sz="1800" b="1" dirty="0">
                <a:solidFill>
                  <a:schemeClr val="bg2">
                    <a:lumMod val="10000"/>
                  </a:schemeClr>
                </a:solidFill>
              </a:rPr>
              <a:t>:   </a:t>
            </a:r>
            <a:r>
              <a:rPr lang="en-US" sz="1800" dirty="0">
                <a:solidFill>
                  <a:schemeClr val="bg2">
                    <a:lumMod val="10000"/>
                  </a:schemeClr>
                </a:solidFill>
              </a:rPr>
              <a:t>Access to create/update applications, view landscape, and roadmap</a:t>
            </a:r>
          </a:p>
          <a:p>
            <a:pPr marL="285750" indent="-285750">
              <a:buFont typeface="Arial" panose="020B0604020202020204" pitchFamily="34" charset="0"/>
              <a:buChar char="•"/>
            </a:pPr>
            <a:endParaRPr lang="en-US" sz="1800" dirty="0">
              <a:solidFill>
                <a:schemeClr val="bg2">
                  <a:lumMod val="10000"/>
                </a:schemeClr>
              </a:solidFill>
            </a:endParaRPr>
          </a:p>
          <a:p>
            <a:pPr marL="285750" indent="-285750">
              <a:buFont typeface="Arial" panose="020B0604020202020204" pitchFamily="34" charset="0"/>
              <a:buChar char="•"/>
            </a:pPr>
            <a:r>
              <a:rPr lang="en-US" sz="1800" b="1" dirty="0">
                <a:solidFill>
                  <a:schemeClr val="tx1">
                    <a:lumMod val="60000"/>
                    <a:lumOff val="40000"/>
                  </a:schemeClr>
                </a:solidFill>
              </a:rPr>
              <a:t>Business Stakeholder</a:t>
            </a:r>
            <a:r>
              <a:rPr lang="en-US" sz="1800" b="1" dirty="0">
                <a:solidFill>
                  <a:schemeClr val="bg2">
                    <a:lumMod val="10000"/>
                  </a:schemeClr>
                </a:solidFill>
              </a:rPr>
              <a:t>: </a:t>
            </a:r>
            <a:r>
              <a:rPr lang="en-US" sz="1800" dirty="0">
                <a:solidFill>
                  <a:schemeClr val="bg2">
                    <a:lumMod val="10000"/>
                  </a:schemeClr>
                </a:solidFill>
              </a:rPr>
              <a:t>Users with this role can approve, view or read records of tables that are used to retrieve data for reports and dashboards. Customers can assign this role to any user who is a business stakeholder to review and approve reports.</a:t>
            </a:r>
          </a:p>
          <a:p>
            <a:pPr marL="285750" indent="-285750">
              <a:buFont typeface="Arial" panose="020B0604020202020204" pitchFamily="34" charset="0"/>
              <a:buChar char="•"/>
            </a:pPr>
            <a:endParaRPr lang="en-US" sz="1800" dirty="0">
              <a:solidFill>
                <a:schemeClr val="bg2">
                  <a:lumMod val="10000"/>
                </a:schemeClr>
              </a:solidFill>
            </a:endParaRPr>
          </a:p>
          <a:p>
            <a:pPr marL="285750" indent="-285750">
              <a:buFont typeface="Arial" panose="020B0604020202020204" pitchFamily="34" charset="0"/>
              <a:buChar char="•"/>
            </a:pPr>
            <a:r>
              <a:rPr lang="en-US" sz="1800" b="1" dirty="0">
                <a:solidFill>
                  <a:schemeClr val="tx1">
                    <a:lumMod val="60000"/>
                    <a:lumOff val="40000"/>
                  </a:schemeClr>
                </a:solidFill>
              </a:rPr>
              <a:t>APM Admin</a:t>
            </a:r>
            <a:r>
              <a:rPr lang="en-US" sz="1800" b="1" dirty="0">
                <a:solidFill>
                  <a:schemeClr val="bg2">
                    <a:lumMod val="10000"/>
                  </a:schemeClr>
                </a:solidFill>
              </a:rPr>
              <a:t>:  </a:t>
            </a:r>
            <a:r>
              <a:rPr lang="en-US" sz="1800" dirty="0">
                <a:solidFill>
                  <a:schemeClr val="bg2">
                    <a:lumMod val="10000"/>
                  </a:schemeClr>
                </a:solidFill>
              </a:rPr>
              <a:t>Create or update application records and access administration activities</a:t>
            </a:r>
          </a:p>
          <a:p>
            <a:pPr marL="285750" indent="-285750">
              <a:buFont typeface="Arial" panose="020B0604020202020204" pitchFamily="34" charset="0"/>
              <a:buChar char="•"/>
            </a:pPr>
            <a:endParaRPr lang="en-US" sz="1800" dirty="0">
              <a:solidFill>
                <a:schemeClr val="bg2">
                  <a:lumMod val="10000"/>
                </a:schemeClr>
              </a:solidFill>
            </a:endParaRPr>
          </a:p>
          <a:p>
            <a:pPr marL="285750" indent="-285750">
              <a:buFont typeface="Arial" panose="020B0604020202020204" pitchFamily="34" charset="0"/>
              <a:buChar char="•"/>
            </a:pPr>
            <a:r>
              <a:rPr lang="en-US" sz="1800" b="1" dirty="0">
                <a:solidFill>
                  <a:schemeClr val="tx1">
                    <a:lumMod val="60000"/>
                    <a:lumOff val="40000"/>
                  </a:schemeClr>
                </a:solidFill>
              </a:rPr>
              <a:t>APM Analyst</a:t>
            </a:r>
            <a:r>
              <a:rPr lang="en-US" sz="1800" b="1" dirty="0">
                <a:solidFill>
                  <a:schemeClr val="bg2">
                    <a:lumMod val="10000"/>
                  </a:schemeClr>
                </a:solidFill>
              </a:rPr>
              <a:t>:  </a:t>
            </a:r>
            <a:r>
              <a:rPr lang="en-US" sz="1800" dirty="0">
                <a:solidFill>
                  <a:schemeClr val="bg2">
                    <a:lumMod val="10000"/>
                  </a:schemeClr>
                </a:solidFill>
              </a:rPr>
              <a:t>Access applications landscape, dashboards, roadmaps, strategy program workbench, and associated pages</a:t>
            </a:r>
          </a:p>
        </p:txBody>
      </p:sp>
      <p:pic>
        <p:nvPicPr>
          <p:cNvPr id="9" name="Picture 8">
            <a:extLst>
              <a:ext uri="{FF2B5EF4-FFF2-40B4-BE49-F238E27FC236}">
                <a16:creationId xmlns:a16="http://schemas.microsoft.com/office/drawing/2014/main" id="{43686E50-59A6-4F8A-8CFB-B8D7783059B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4686036" y="975100"/>
            <a:ext cx="2083845" cy="1562884"/>
          </a:xfrm>
          <a:prstGeom prst="rect">
            <a:avLst/>
          </a:prstGeom>
        </p:spPr>
      </p:pic>
      <p:sp>
        <p:nvSpPr>
          <p:cNvPr id="10" name="TextBox 9">
            <a:extLst>
              <a:ext uri="{FF2B5EF4-FFF2-40B4-BE49-F238E27FC236}">
                <a16:creationId xmlns:a16="http://schemas.microsoft.com/office/drawing/2014/main" id="{2E6CA816-EB5D-47BE-98F1-9C6996965BDA}"/>
              </a:ext>
            </a:extLst>
          </p:cNvPr>
          <p:cNvSpPr txBox="1"/>
          <p:nvPr/>
        </p:nvSpPr>
        <p:spPr>
          <a:xfrm>
            <a:off x="4781836" y="2485473"/>
            <a:ext cx="1988045" cy="523220"/>
          </a:xfrm>
          <a:prstGeom prst="rect">
            <a:avLst/>
          </a:prstGeom>
          <a:noFill/>
        </p:spPr>
        <p:txBody>
          <a:bodyPr wrap="none" rtlCol="0">
            <a:spAutoFit/>
          </a:bodyPr>
          <a:lstStyle/>
          <a:p>
            <a:pPr algn="l"/>
            <a:r>
              <a:rPr lang="en-US" sz="2800" b="1" dirty="0">
                <a:solidFill>
                  <a:srgbClr val="67A1AF"/>
                </a:solidFill>
              </a:rPr>
              <a:t>APM Roles</a:t>
            </a:r>
            <a:endParaRPr lang="en-US" b="1" dirty="0">
              <a:solidFill>
                <a:srgbClr val="67A1AF"/>
              </a:solidFill>
            </a:endParaRPr>
          </a:p>
        </p:txBody>
      </p:sp>
    </p:spTree>
    <p:extLst>
      <p:ext uri="{BB962C8B-B14F-4D97-AF65-F5344CB8AC3E}">
        <p14:creationId xmlns:p14="http://schemas.microsoft.com/office/powerpoint/2010/main" val="3783230738"/>
      </p:ext>
    </p:extLst>
  </p:cSld>
  <p:clrMapOvr>
    <a:masterClrMapping/>
  </p:clrMapOvr>
  <p:transition>
    <p:fade/>
  </p:transition>
</p:sld>
</file>

<file path=ppt/theme/theme1.xml><?xml version="1.0" encoding="utf-8"?>
<a:theme xmlns:a="http://schemas.openxmlformats.org/drawingml/2006/main" name="Office Theme">
  <a:themeElements>
    <a:clrScheme name="ServiceNow">
      <a:dk1>
        <a:srgbClr val="293E40"/>
      </a:dk1>
      <a:lt1>
        <a:srgbClr val="FFFFFF"/>
      </a:lt1>
      <a:dk2>
        <a:srgbClr val="D0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80B5A0"/>
      </a:hlink>
      <a:folHlink>
        <a:srgbClr val="5E8678"/>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lgn="l">
          <a:defRPr dirty="0"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Custom 3">
      <a:dk1>
        <a:srgbClr val="293E40"/>
      </a:dk1>
      <a:lt1>
        <a:srgbClr val="FFFFFF"/>
      </a:lt1>
      <a:dk2>
        <a:srgbClr val="D1232B"/>
      </a:dk2>
      <a:lt2>
        <a:srgbClr val="F7F7F7"/>
      </a:lt2>
      <a:accent1>
        <a:srgbClr val="81B5A1"/>
      </a:accent1>
      <a:accent2>
        <a:srgbClr val="68A1AF"/>
      </a:accent2>
      <a:accent3>
        <a:srgbClr val="8686BC"/>
      </a:accent3>
      <a:accent4>
        <a:srgbClr val="E5D87C"/>
      </a:accent4>
      <a:accent5>
        <a:srgbClr val="E8A679"/>
      </a:accent5>
      <a:accent6>
        <a:srgbClr val="DB8F8F"/>
      </a:accent6>
      <a:hlink>
        <a:srgbClr val="68A1AF"/>
      </a:hlink>
      <a:folHlink>
        <a:srgbClr val="81B5A1"/>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611B061FAB3F74D9AABA6A00675F13D" ma:contentTypeVersion="39" ma:contentTypeDescription="Create a new document." ma:contentTypeScope="" ma:versionID="194885b1d614329e9f82a080a21bdb53">
  <xsd:schema xmlns:xsd="http://www.w3.org/2001/XMLSchema" xmlns:xs="http://www.w3.org/2001/XMLSchema" xmlns:p="http://schemas.microsoft.com/office/2006/metadata/properties" xmlns:ns2="5765d20c-cc6d-4e41-8381-2397870b1c1d" xmlns:ns3="8cf1a7ba-b6ee-4e80-9050-b6fe5aa8ae94" targetNamespace="http://schemas.microsoft.com/office/2006/metadata/properties" ma:root="true" ma:fieldsID="46d05798af2c68b4165407467526c843" ns2:_="" ns3:_="">
    <xsd:import namespace="5765d20c-cc6d-4e41-8381-2397870b1c1d"/>
    <xsd:import namespace="8cf1a7ba-b6ee-4e80-9050-b6fe5aa8ae94"/>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OCR" minOccurs="0"/>
                <xsd:element ref="ns3:MediaServiceGenerationTime" minOccurs="0"/>
                <xsd:element ref="ns3:MediaServiceEventHashCode" minOccurs="0"/>
                <xsd:element ref="ns3:o2fn" minOccurs="0"/>
                <xsd:element ref="ns3:h8aae4bc20e4403eb267d6a80c469c70" minOccurs="0"/>
                <xsd:element ref="ns2:TaxCatchAll" minOccurs="0"/>
                <xsd:element ref="ns3:Contributor" minOccurs="0"/>
                <xsd:element ref="ns3:MediaLengthInSeconds" minOccurs="0"/>
                <xsd:element ref="ns3:NotesandComments" minOccurs="0"/>
                <xsd:element ref="ns3:Status" minOccurs="0"/>
                <xsd:element ref="ns3:Reviewer" minOccurs="0"/>
                <xsd:element ref="ns3:Priority" minOccurs="0"/>
                <xsd:element ref="ns3:PercentComplete" minOccurs="0"/>
                <xsd:element ref="ns3:ReleaseDate" minOccurs="0"/>
                <xsd:element ref="ns3:ReleaseType" minOccurs="0"/>
                <xsd:element ref="ns3:Active_x003f_" minOccurs="0"/>
                <xsd:element ref="ns3:ModifiedthisRelease" minOccurs="0"/>
                <xsd:element ref="ns3:AssetType" minOccurs="0"/>
                <xsd:element ref="ns3:MostDownloaded_x002f_Viewed" minOccurs="0"/>
                <xsd:element ref="ns3:AssetNumber" minOccurs="0"/>
                <xsd:element ref="ns3:AssetStatus" minOccurs="0"/>
                <xsd:element ref="ns3:IsitcorrectinNowCreate_x003f_" minOccurs="0"/>
                <xsd:element ref="ns3:Not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5d20c-cc6d-4e41-8381-2397870b1c1d"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b223753e-009a-43e5-80ba-5ca0a9c94643}" ma:internalName="TaxCatchAll" ma:showField="CatchAllData" ma:web="5765d20c-cc6d-4e41-8381-2397870b1c1d">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8cf1a7ba-b6ee-4e80-9050-b6fe5aa8ae94"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o2fn" ma:index="19" nillable="true" ma:displayName="Text" ma:internalName="o2fn">
      <xsd:simpleType>
        <xsd:restriction base="dms:Text"/>
      </xsd:simpleType>
    </xsd:element>
    <xsd:element name="h8aae4bc20e4403eb267d6a80c469c70" ma:index="21" nillable="true" ma:taxonomy="true" ma:internalName="h8aae4bc20e4403eb267d6a80c469c70" ma:taxonomyFieldName="Meta" ma:displayName="Meta" ma:default="" ma:fieldId="{18aae4bc-20e4-403e-b267-d6a80c469c70}" ma:taxonomyMulti="true" ma:sspId="2e27af23-84c9-4733-8bcb-da60bbaae232" ma:termSetId="876d6b10-82dc-4f83-89d0-73844b4744c1" ma:anchorId="00000000-0000-0000-0000-000000000000" ma:open="true" ma:isKeyword="false">
      <xsd:complexType>
        <xsd:sequence>
          <xsd:element ref="pc:Terms" minOccurs="0" maxOccurs="1"/>
        </xsd:sequence>
      </xsd:complexType>
    </xsd:element>
    <xsd:element name="Contributor" ma:index="23" nillable="true" ma:displayName="Contributor" ma:format="Dropdown" ma:list="UserInfo" ma:SharePointGroup="0" ma:internalName="Contributo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LengthInSeconds" ma:index="24" nillable="true" ma:displayName="Length (seconds)" ma:internalName="MediaLengthInSeconds" ma:readOnly="true">
      <xsd:simpleType>
        <xsd:restriction base="dms:Unknown"/>
      </xsd:simpleType>
    </xsd:element>
    <xsd:element name="NotesandComments" ma:index="25" nillable="true" ma:displayName="Notes and Comments" ma:format="Dropdown" ma:internalName="NotesandComments">
      <xsd:simpleType>
        <xsd:restriction base="dms:Note">
          <xsd:maxLength value="255"/>
        </xsd:restriction>
      </xsd:simpleType>
    </xsd:element>
    <xsd:element name="Status" ma:index="26" nillable="true" ma:displayName="Status" ma:format="RadioButtons" ma:internalName="Status">
      <xsd:simpleType>
        <xsd:restriction base="dms:Choice">
          <xsd:enumeration value="In Progress"/>
          <xsd:enumeration value="In Review"/>
          <xsd:enumeration value="Ready to Load for Release"/>
          <xsd:enumeration value="Not Started"/>
          <xsd:enumeration value="At Risk"/>
          <xsd:enumeration value="Loaded in NowCreate"/>
          <xsd:enumeration value="No Changes Required"/>
          <xsd:enumeration value="No Status"/>
          <xsd:enumeration value="Retired"/>
          <xsd:enumeration value="Cancelled"/>
          <xsd:enumeration value="Ready to Publish - Sent to Content Studio"/>
          <xsd:enumeration value="Reviewed by PM - Ready to Publish"/>
        </xsd:restriction>
      </xsd:simpleType>
    </xsd:element>
    <xsd:element name="Reviewer" ma:index="27" nillable="true" ma:displayName="Reviewer" ma:format="Dropdown" ma:list="UserInfo" ma:SharePointGroup="0" ma:internalName="Review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Priority" ma:index="28" nillable="true" ma:displayName="Priority" ma:format="Dropdown" ma:internalName="Priority">
      <xsd:simpleType>
        <xsd:restriction base="dms:Choice">
          <xsd:enumeration value="Low, No release changes"/>
          <xsd:enumeration value="Med"/>
          <xsd:enumeration value="High, Release Updates Required"/>
          <xsd:enumeration value="No updates needed"/>
        </xsd:restriction>
      </xsd:simpleType>
    </xsd:element>
    <xsd:element name="PercentComplete" ma:index="29" nillable="true" ma:displayName="Percent Complete" ma:format="Dropdown" ma:internalName="PercentComplete">
      <xsd:simpleType>
        <xsd:restriction base="dms:Choice">
          <xsd:enumeration value="0"/>
          <xsd:enumeration value="25%"/>
          <xsd:enumeration value="50%"/>
          <xsd:enumeration value="75%"/>
          <xsd:enumeration value="100%"/>
        </xsd:restriction>
      </xsd:simpleType>
    </xsd:element>
    <xsd:element name="ReleaseDate" ma:index="30" nillable="true" ma:displayName="Release Date" ma:format="DateOnly" ma:indexed="true" ma:internalName="ReleaseDate">
      <xsd:simpleType>
        <xsd:restriction base="dms:DateTime"/>
      </xsd:simpleType>
    </xsd:element>
    <xsd:element name="ReleaseType" ma:index="31" nillable="true" ma:displayName="Release Type" ma:description="The type of release." ma:format="Dropdown" ma:internalName="ReleaseType">
      <xsd:simpleType>
        <xsd:restriction base="dms:Choice">
          <xsd:enumeration value="Family"/>
          <xsd:enumeration value="Store"/>
        </xsd:restriction>
      </xsd:simpleType>
    </xsd:element>
    <xsd:element name="Active_x003f_" ma:index="32" nillable="true" ma:displayName="Active?" ma:description="Whether the folder is active i.e. does it have assets that are being updated within it" ma:format="Dropdown" ma:internalName="Active_x003f_">
      <xsd:simpleType>
        <xsd:restriction base="dms:Choice">
          <xsd:enumeration value="Inactive"/>
          <xsd:enumeration value="Active"/>
          <xsd:enumeration value="Choice 3"/>
        </xsd:restriction>
      </xsd:simpleType>
    </xsd:element>
    <xsd:element name="ModifiedthisRelease" ma:index="33" nillable="true" ma:displayName="Modified this Release" ma:default="0" ma:description="Have the documents/contents of this folder been modified since the last release?&#10;This helps understand what docs need to be carried over to the latest release folder" ma:format="Dropdown" ma:internalName="ModifiedthisRelease">
      <xsd:simpleType>
        <xsd:restriction base="dms:Boolean"/>
      </xsd:simpleType>
    </xsd:element>
    <xsd:element name="AssetType" ma:index="34" nillable="true" ma:displayName="Asset Type" ma:format="Dropdown" ma:internalName="AssetType">
      <xsd:simpleType>
        <xsd:restriction base="dms:Choice">
          <xsd:enumeration value="Product Architecture Blueprint"/>
          <xsd:enumeration value="Customer Workshop Preparation"/>
          <xsd:enumeration value="Product Training Guidance"/>
          <xsd:enumeration value="Kickoff Presentation"/>
          <xsd:enumeration value="Process Guide"/>
          <xsd:enumeration value="Process Workshop Presentation"/>
          <xsd:enumeration value="Recommended KPIs"/>
          <xsd:enumeration value="Scoping Guide"/>
          <xsd:enumeration value="Product Skill Profiles"/>
          <xsd:enumeration value="Starter Stories and Story Tests"/>
          <xsd:enumeration value="Typical Challenges and Remediation"/>
          <xsd:enumeration value="Deployment Guide"/>
          <xsd:enumeration value="Product and Process Overview"/>
          <xsd:enumeration value="Scoping Statement"/>
          <xsd:enumeration value="Skills &amp; Training Guidance"/>
          <xsd:enumeration value="Use Case Test Guidance"/>
          <xsd:enumeration value="Whitepaper"/>
          <xsd:enumeration value="Supporting Document (Unpublished)"/>
        </xsd:restriction>
      </xsd:simpleType>
    </xsd:element>
    <xsd:element name="MostDownloaded_x002f_Viewed" ma:index="35" nillable="true" ma:displayName="Most Downloaded/Viewed" ma:format="Dropdown" ma:internalName="MostDownloaded_x002f_Viewed">
      <xsd:simpleType>
        <xsd:restriction base="dms:Text">
          <xsd:maxLength value="255"/>
        </xsd:restriction>
      </xsd:simpleType>
    </xsd:element>
    <xsd:element name="AssetNumber" ma:index="36" nillable="true" ma:displayName="Asset Number" ma:format="Dropdown" ma:internalName="AssetNumber">
      <xsd:simpleType>
        <xsd:restriction base="dms:Text">
          <xsd:maxLength value="255"/>
        </xsd:restriction>
      </xsd:simpleType>
    </xsd:element>
    <xsd:element name="AssetStatus" ma:index="38" nillable="true" ma:displayName="Asset Status" ma:format="Dropdown" ma:internalName="AssetStatus">
      <xsd:simpleType>
        <xsd:restriction base="dms:Choice">
          <xsd:enumeration value="In Progress"/>
          <xsd:enumeration value="In Review"/>
          <xsd:enumeration value="Loaded in Now Create"/>
        </xsd:restriction>
      </xsd:simpleType>
    </xsd:element>
    <xsd:element name="IsitcorrectinNowCreate_x003f_" ma:index="39" nillable="true" ma:displayName="Is it correct in Now Create? " ma:format="Dropdown" ma:internalName="IsitcorrectinNowCreate_x003f_">
      <xsd:simpleType>
        <xsd:restriction base="dms:Choice">
          <xsd:enumeration value="Yes"/>
          <xsd:enumeration value="No"/>
          <xsd:enumeration value="N/A"/>
        </xsd:restriction>
      </xsd:simpleType>
    </xsd:element>
    <xsd:element name="Notes" ma:index="40" nillable="true" ma:displayName="Notes" ma:format="Dropdown" ma:internalName="Notes">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SharedWithUsers xmlns="5765d20c-cc6d-4e41-8381-2397870b1c1d">
      <UserInfo>
        <DisplayName>Ralph Theiler</DisplayName>
        <AccountId>655</AccountId>
        <AccountType/>
      </UserInfo>
    </SharedWithUsers>
    <h8aae4bc20e4403eb267d6a80c469c70 xmlns="8cf1a7ba-b6ee-4e80-9050-b6fe5aa8ae94">
      <Terms xmlns="http://schemas.microsoft.com/office/infopath/2007/PartnerControls"/>
    </h8aae4bc20e4403eb267d6a80c469c70>
    <o2fn xmlns="8cf1a7ba-b6ee-4e80-9050-b6fe5aa8ae94" xsi:nil="true"/>
    <TaxCatchAll xmlns="5765d20c-cc6d-4e41-8381-2397870b1c1d" xsi:nil="true"/>
    <Contributor xmlns="8cf1a7ba-b6ee-4e80-9050-b6fe5aa8ae94">
      <UserInfo>
        <DisplayName/>
        <AccountId xsi:nil="true"/>
        <AccountType/>
      </UserInfo>
    </Contributor>
    <Status xmlns="8cf1a7ba-b6ee-4e80-9050-b6fe5aa8ae94" xsi:nil="true"/>
    <PercentComplete xmlns="8cf1a7ba-b6ee-4e80-9050-b6fe5aa8ae94" xsi:nil="true"/>
    <Reviewer xmlns="8cf1a7ba-b6ee-4e80-9050-b6fe5aa8ae94">
      <UserInfo>
        <DisplayName/>
        <AccountId xsi:nil="true"/>
        <AccountType/>
      </UserInfo>
    </Reviewer>
    <NotesandComments xmlns="8cf1a7ba-b6ee-4e80-9050-b6fe5aa8ae94" xsi:nil="true"/>
    <Priority xmlns="8cf1a7ba-b6ee-4e80-9050-b6fe5aa8ae94" xsi:nil="true"/>
    <ModifiedthisRelease xmlns="8cf1a7ba-b6ee-4e80-9050-b6fe5aa8ae94">false</ModifiedthisRelease>
    <ReleaseDate xmlns="8cf1a7ba-b6ee-4e80-9050-b6fe5aa8ae94" xsi:nil="true"/>
    <AssetType xmlns="8cf1a7ba-b6ee-4e80-9050-b6fe5aa8ae94" xsi:nil="true"/>
    <MostDownloaded_x002f_Viewed xmlns="8cf1a7ba-b6ee-4e80-9050-b6fe5aa8ae94" xsi:nil="true"/>
    <ReleaseType xmlns="8cf1a7ba-b6ee-4e80-9050-b6fe5aa8ae94" xsi:nil="true"/>
    <AssetNumber xmlns="8cf1a7ba-b6ee-4e80-9050-b6fe5aa8ae94" xsi:nil="true"/>
    <Active_x003f_ xmlns="8cf1a7ba-b6ee-4e80-9050-b6fe5aa8ae94" xsi:nil="true"/>
    <AssetStatus xmlns="8cf1a7ba-b6ee-4e80-9050-b6fe5aa8ae94" xsi:nil="true"/>
    <Notes xmlns="8cf1a7ba-b6ee-4e80-9050-b6fe5aa8ae94" xsi:nil="true"/>
    <IsitcorrectinNowCreate_x003f_ xmlns="8cf1a7ba-b6ee-4e80-9050-b6fe5aa8ae94" xsi:nil="true"/>
  </documentManagement>
</p:properties>
</file>

<file path=customXml/itemProps1.xml><?xml version="1.0" encoding="utf-8"?>
<ds:datastoreItem xmlns:ds="http://schemas.openxmlformats.org/officeDocument/2006/customXml" ds:itemID="{2C0061B0-9FA0-45DE-9A8C-C48F2115506C}">
  <ds:schemaRefs>
    <ds:schemaRef ds:uri="http://schemas.microsoft.com/sharepoint/v3/contenttype/forms"/>
  </ds:schemaRefs>
</ds:datastoreItem>
</file>

<file path=customXml/itemProps2.xml><?xml version="1.0" encoding="utf-8"?>
<ds:datastoreItem xmlns:ds="http://schemas.openxmlformats.org/officeDocument/2006/customXml" ds:itemID="{8430795F-9259-4E71-A39F-6698FB5DBD14}">
  <ds:schemaRefs>
    <ds:schemaRef ds:uri="5765d20c-cc6d-4e41-8381-2397870b1c1d"/>
    <ds:schemaRef ds:uri="8cf1a7ba-b6ee-4e80-9050-b6fe5aa8ae9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52C909D-0E48-4E2C-BE02-8377FD0CF11B}">
  <ds:schemaRefs>
    <ds:schemaRef ds:uri="5765d20c-cc6d-4e41-8381-2397870b1c1d"/>
    <ds:schemaRef ds:uri="8cf1a7ba-b6ee-4e80-9050-b6fe5aa8ae94"/>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Event Keynote Template _Teal_Avenir_102717_JR</Template>
  <TotalTime>4</TotalTime>
  <Words>1208</Words>
  <Application>Microsoft Macintosh PowerPoint</Application>
  <PresentationFormat>Custom</PresentationFormat>
  <Paragraphs>116</Paragraphs>
  <Slides>13</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.AppleSystemUIFont</vt:lpstr>
      <vt:lpstr>Arial</vt:lpstr>
      <vt:lpstr>Avenir Book</vt:lpstr>
      <vt:lpstr>Calibri</vt:lpstr>
      <vt:lpstr>Century Gothic</vt:lpstr>
      <vt:lpstr>Office Theme</vt:lpstr>
      <vt:lpstr>Application Portfolio Management [APM]</vt:lpstr>
      <vt:lpstr>Product Architecture Blueprint</vt:lpstr>
      <vt:lpstr>What is Application Portfolio Management [APM]?</vt:lpstr>
      <vt:lpstr>Why Use Application Portfolio Management [APM]?</vt:lpstr>
      <vt:lpstr>How does APM work?</vt:lpstr>
      <vt:lpstr>How does APM work?</vt:lpstr>
      <vt:lpstr>How does APM work?</vt:lpstr>
      <vt:lpstr>Common Service Data Model Use Case: APM</vt:lpstr>
      <vt:lpstr>Using APM:</vt:lpstr>
      <vt:lpstr>Using APM:</vt:lpstr>
      <vt:lpstr>Using APM:</vt:lpstr>
      <vt:lpstr>Fact Sheet</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APM - Product Architecture</dc:title>
  <dc:creator/>
  <cp:lastModifiedBy>Sai Charan Dasagrandhi</cp:lastModifiedBy>
  <cp:revision>6</cp:revision>
  <cp:lastPrinted>2019-06-03T22:01:18Z</cp:lastPrinted>
  <dcterms:created xsi:type="dcterms:W3CDTF">2017-11-01T20:30:48Z</dcterms:created>
  <dcterms:modified xsi:type="dcterms:W3CDTF">2022-03-15T16:05:41Z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0x0101004611B061FAB3F74D9AABA6A00675F13D</vt:lpwstr>
  </property>
  <property fmtid="{D5CDD505-2E9C-101B-9397-08002B2CF9AE}" pid="3" name="Meta">
    <vt:lpwstr/>
  </property>
</Properties>
</file>