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681"/>
  </p:normalViewPr>
  <p:slideViewPr>
    <p:cSldViewPr snapToGrid="0" snapToObjects="1">
      <p:cViewPr varScale="1">
        <p:scale>
          <a:sx n="108" d="100"/>
          <a:sy n="108" d="100"/>
        </p:scale>
        <p:origin x="7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CDC388-B9FD-2248-B471-7F72B598D697}" type="datetimeFigureOut">
              <a:rPr lang="en-US" smtClean="0"/>
              <a:t>11/26/18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D9DF9F-06F3-5D43-AE55-B878CBDB0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658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311150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253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7599-433E-844F-9FAC-6E1FBDC87B10}" type="datetimeFigureOut">
              <a:rPr lang="en-US" smtClean="0"/>
              <a:t>11/26/18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00C1-2049-8446-8A29-8BFCA7C1D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971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7599-433E-844F-9FAC-6E1FBDC87B10}" type="datetimeFigureOut">
              <a:rPr lang="en-US" smtClean="0"/>
              <a:t>11/26/18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00C1-2049-8446-8A29-8BFCA7C1D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279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7599-433E-844F-9FAC-6E1FBDC87B10}" type="datetimeFigureOut">
              <a:rPr lang="en-US" smtClean="0"/>
              <a:t>11/26/18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00C1-2049-8446-8A29-8BFCA7C1D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880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7599-433E-844F-9FAC-6E1FBDC87B10}" type="datetimeFigureOut">
              <a:rPr lang="en-US" smtClean="0"/>
              <a:t>11/26/18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00C1-2049-8446-8A29-8BFCA7C1D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30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7599-433E-844F-9FAC-6E1FBDC87B10}" type="datetimeFigureOut">
              <a:rPr lang="en-US" smtClean="0"/>
              <a:t>11/26/18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00C1-2049-8446-8A29-8BFCA7C1D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833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7599-433E-844F-9FAC-6E1FBDC87B10}" type="datetimeFigureOut">
              <a:rPr lang="en-US" smtClean="0"/>
              <a:t>11/26/18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00C1-2049-8446-8A29-8BFCA7C1D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692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7599-433E-844F-9FAC-6E1FBDC87B10}" type="datetimeFigureOut">
              <a:rPr lang="en-US" smtClean="0"/>
              <a:t>11/26/18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00C1-2049-8446-8A29-8BFCA7C1D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48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7599-433E-844F-9FAC-6E1FBDC87B10}" type="datetimeFigureOut">
              <a:rPr lang="en-US" smtClean="0"/>
              <a:t>11/26/18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00C1-2049-8446-8A29-8BFCA7C1D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136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7599-433E-844F-9FAC-6E1FBDC87B10}" type="datetimeFigureOut">
              <a:rPr lang="en-US" smtClean="0"/>
              <a:t>11/26/18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00C1-2049-8446-8A29-8BFCA7C1D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05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7599-433E-844F-9FAC-6E1FBDC87B10}" type="datetimeFigureOut">
              <a:rPr lang="en-US" smtClean="0"/>
              <a:t>11/26/18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00C1-2049-8446-8A29-8BFCA7C1D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049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7599-433E-844F-9FAC-6E1FBDC87B10}" type="datetimeFigureOut">
              <a:rPr lang="en-US" smtClean="0"/>
              <a:t>11/26/18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00C1-2049-8446-8A29-8BFCA7C1D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253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C17599-433E-844F-9FAC-6E1FBDC87B10}" type="datetimeFigureOut">
              <a:rPr lang="en-US" smtClean="0"/>
              <a:t>11/26/18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4500C1-2049-8446-8A29-8BFCA7C1D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0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178609" y="162449"/>
            <a:ext cx="11798330" cy="668692"/>
          </a:xfrm>
        </p:spPr>
        <p:txBody>
          <a:bodyPr>
            <a:normAutofit fontScale="90000"/>
          </a:bodyPr>
          <a:lstStyle/>
          <a:p>
            <a:r>
              <a:rPr lang="en-US"/>
              <a:t>Project Score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935" y="1808532"/>
            <a:ext cx="7496294" cy="251847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26" name="Right Arrow 25">
            <a:extLst>
              <a:ext uri="{FF2B5EF4-FFF2-40B4-BE49-F238E27FC236}">
                <a16:creationId xmlns:a16="http://schemas.microsoft.com/office/drawing/2014/main" xmlns="" id="{0B8086C1-4177-3C49-89F0-2ED15C7B0CE0}"/>
              </a:ext>
            </a:extLst>
          </p:cNvPr>
          <p:cNvSpPr/>
          <p:nvPr/>
        </p:nvSpPr>
        <p:spPr>
          <a:xfrm>
            <a:off x="8977220" y="114479"/>
            <a:ext cx="1975104" cy="733663"/>
          </a:xfrm>
          <a:prstGeom prst="rightArrow">
            <a:avLst/>
          </a:prstGeom>
          <a:noFill/>
          <a:ln w="44450">
            <a:solidFill>
              <a:srgbClr val="D023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GB">
                <a:solidFill>
                  <a:sysClr val="windowText" lastClr="000000"/>
                </a:solidFill>
              </a:rPr>
              <a:t>NOT in </a:t>
            </a:r>
            <a:r>
              <a:rPr lang="en-GB" err="1">
                <a:solidFill>
                  <a:sysClr val="windowText" lastClr="000000"/>
                </a:solidFill>
              </a:rPr>
              <a:t>Ebook</a:t>
            </a:r>
            <a:endParaRPr lang="en-US">
              <a:solidFill>
                <a:sysClr val="windowText" lastClr="00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57F0E017-691A-E740-8972-D3E3AE1996C7}"/>
              </a:ext>
            </a:extLst>
          </p:cNvPr>
          <p:cNvSpPr txBox="1"/>
          <p:nvPr/>
        </p:nvSpPr>
        <p:spPr>
          <a:xfrm>
            <a:off x="7997524" y="1013613"/>
            <a:ext cx="3892846" cy="5632311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 anchor="t">
            <a:spAutoFit/>
          </a:bodyPr>
          <a:lstStyle/>
          <a:p>
            <a:pPr marL="344488" indent="-342900">
              <a:buFont typeface="Arial" panose="020B0604020202020204" pitchFamily="34" charset="0"/>
              <a:buChar char="•"/>
            </a:pPr>
            <a:r>
              <a:rPr lang="en-GB" sz="2000" b="1" dirty="0">
                <a:latin typeface="Century Gothic" charset="0"/>
                <a:ea typeface="Century Gothic" charset="0"/>
                <a:cs typeface="Century Gothic" charset="0"/>
              </a:rPr>
              <a:t>Risk Score</a:t>
            </a:r>
            <a:r>
              <a:rPr lang="en-GB" sz="2000" dirty="0">
                <a:latin typeface="Century Gothic" charset="0"/>
                <a:ea typeface="Century Gothic" charset="0"/>
                <a:cs typeface="Century Gothic" charset="0"/>
              </a:rPr>
              <a:t>:</a:t>
            </a:r>
          </a:p>
          <a:p>
            <a:pPr marL="801688" lvl="1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charset="0"/>
                <a:ea typeface="Century Gothic" charset="0"/>
                <a:cs typeface="Century Gothic" charset="0"/>
              </a:rPr>
              <a:t>8 </a:t>
            </a:r>
            <a:r>
              <a:rPr lang="en-GB" sz="2000" dirty="0">
                <a:latin typeface="Century Gothic" charset="0"/>
                <a:ea typeface="Century Gothic" charset="0"/>
                <a:cs typeface="Century Gothic" charset="0"/>
                <a:sym typeface="Wingdings" pitchFamily="2" charset="2"/>
              </a:rPr>
              <a:t> Risk is Critical</a:t>
            </a:r>
            <a:endParaRPr lang="en-GB" sz="2000" dirty="0">
              <a:latin typeface="Century Gothic" charset="0"/>
              <a:ea typeface="Century Gothic" charset="0"/>
              <a:cs typeface="Century Gothic" charset="0"/>
            </a:endParaRPr>
          </a:p>
          <a:p>
            <a:pPr marL="801688" lvl="1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charset="0"/>
                <a:ea typeface="Century Gothic" charset="0"/>
                <a:cs typeface="Century Gothic" charset="0"/>
              </a:rPr>
              <a:t>6 </a:t>
            </a:r>
            <a:r>
              <a:rPr lang="en-GB" sz="2000" dirty="0">
                <a:latin typeface="Century Gothic" charset="0"/>
                <a:ea typeface="Century Gothic" charset="0"/>
                <a:cs typeface="Century Gothic" charset="0"/>
                <a:sym typeface="Wingdings" pitchFamily="2" charset="2"/>
              </a:rPr>
              <a:t> Risk is High</a:t>
            </a:r>
            <a:endParaRPr lang="en-GB" sz="2000" dirty="0">
              <a:latin typeface="Century Gothic" charset="0"/>
              <a:ea typeface="Century Gothic" charset="0"/>
              <a:cs typeface="Century Gothic" charset="0"/>
            </a:endParaRPr>
          </a:p>
          <a:p>
            <a:pPr marL="801688" lvl="1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charset="0"/>
                <a:ea typeface="Century Gothic" charset="0"/>
                <a:cs typeface="Century Gothic" charset="0"/>
              </a:rPr>
              <a:t>4</a:t>
            </a:r>
            <a:r>
              <a:rPr lang="en-GB" sz="2000" dirty="0">
                <a:latin typeface="Century Gothic" charset="0"/>
                <a:ea typeface="Century Gothic" charset="0"/>
                <a:cs typeface="Century Gothic" charset="0"/>
                <a:sym typeface="Wingdings" pitchFamily="2" charset="2"/>
              </a:rPr>
              <a:t>  Risk is Low</a:t>
            </a:r>
            <a:endParaRPr lang="en-GB" sz="2000" dirty="0">
              <a:latin typeface="Century Gothic" charset="0"/>
              <a:ea typeface="Century Gothic" charset="0"/>
              <a:cs typeface="Century Gothic" charset="0"/>
            </a:endParaRPr>
          </a:p>
          <a:p>
            <a:pPr marL="801688" lvl="1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charset="0"/>
                <a:ea typeface="Century Gothic" charset="0"/>
                <a:cs typeface="Century Gothic" charset="0"/>
              </a:rPr>
              <a:t>2</a:t>
            </a:r>
            <a:r>
              <a:rPr lang="en-GB" sz="2000" dirty="0">
                <a:latin typeface="Century Gothic" charset="0"/>
                <a:ea typeface="Century Gothic" charset="0"/>
                <a:cs typeface="Century Gothic" charset="0"/>
                <a:sym typeface="Wingdings" pitchFamily="2" charset="2"/>
              </a:rPr>
              <a:t>  Risk is Planning</a:t>
            </a:r>
            <a:endParaRPr lang="en-GB" sz="2000" dirty="0">
              <a:latin typeface="Century Gothic" charset="0"/>
              <a:ea typeface="Century Gothic" charset="0"/>
              <a:cs typeface="Century Gothic" charset="0"/>
            </a:endParaRPr>
          </a:p>
          <a:p>
            <a:pPr marL="344488" indent="-342900">
              <a:buFont typeface="Arial" panose="020B0604020202020204" pitchFamily="34" charset="0"/>
              <a:buChar char="•"/>
            </a:pPr>
            <a:r>
              <a:rPr lang="en-GB" sz="2000" b="1" dirty="0">
                <a:latin typeface="Century Gothic" charset="0"/>
                <a:ea typeface="Century Gothic" charset="0"/>
                <a:cs typeface="Century Gothic" charset="0"/>
              </a:rPr>
              <a:t>Size Score</a:t>
            </a:r>
            <a:r>
              <a:rPr lang="en-GB" sz="2000" dirty="0">
                <a:latin typeface="Century Gothic" charset="0"/>
                <a:ea typeface="Century Gothic" charset="0"/>
                <a:cs typeface="Century Gothic" charset="0"/>
              </a:rPr>
              <a:t>: </a:t>
            </a:r>
          </a:p>
          <a:p>
            <a:pPr marL="801688" lvl="1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charset="0"/>
                <a:ea typeface="Century Gothic" charset="0"/>
                <a:cs typeface="Century Gothic" charset="0"/>
                <a:sym typeface="Wingdings" pitchFamily="2" charset="2"/>
              </a:rPr>
              <a:t>2 </a:t>
            </a:r>
            <a:r>
              <a:rPr lang="en-GB" sz="2000" dirty="0">
                <a:latin typeface="Century Gothic" charset="0"/>
                <a:ea typeface="Century Gothic" charset="0"/>
                <a:cs typeface="Century Gothic" charset="0"/>
              </a:rPr>
              <a:t>Cost &gt; 1.000.000</a:t>
            </a:r>
          </a:p>
          <a:p>
            <a:pPr marL="801688" lvl="1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charset="0"/>
                <a:ea typeface="Century Gothic" charset="0"/>
                <a:cs typeface="Century Gothic" charset="0"/>
              </a:rPr>
              <a:t>4 </a:t>
            </a:r>
            <a:r>
              <a:rPr lang="en-GB" sz="2000" dirty="0">
                <a:latin typeface="Century Gothic" charset="0"/>
                <a:ea typeface="Century Gothic" charset="0"/>
                <a:cs typeface="Century Gothic" charset="0"/>
                <a:sym typeface="Wingdings" pitchFamily="2" charset="2"/>
              </a:rPr>
              <a:t> 75K&lt; </a:t>
            </a:r>
            <a:r>
              <a:rPr lang="en-GB" sz="2000" dirty="0">
                <a:latin typeface="Century Gothic" charset="0"/>
                <a:ea typeface="Century Gothic" charset="0"/>
                <a:cs typeface="Century Gothic" charset="0"/>
              </a:rPr>
              <a:t>Cost &lt;100K</a:t>
            </a:r>
          </a:p>
          <a:p>
            <a:pPr marL="801688" lvl="1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charset="0"/>
                <a:ea typeface="Century Gothic" charset="0"/>
                <a:cs typeface="Century Gothic" charset="0"/>
              </a:rPr>
              <a:t>5 </a:t>
            </a:r>
            <a:r>
              <a:rPr lang="en-GB" sz="2000" dirty="0">
                <a:latin typeface="Century Gothic" charset="0"/>
                <a:ea typeface="Century Gothic" charset="0"/>
                <a:cs typeface="Century Gothic" charset="0"/>
                <a:sym typeface="Wingdings" pitchFamily="2" charset="2"/>
              </a:rPr>
              <a:t> 50K&lt; </a:t>
            </a:r>
            <a:r>
              <a:rPr lang="en-GB" sz="2000" dirty="0">
                <a:latin typeface="Century Gothic" charset="0"/>
                <a:ea typeface="Century Gothic" charset="0"/>
                <a:cs typeface="Century Gothic" charset="0"/>
              </a:rPr>
              <a:t>Cost &lt;75K</a:t>
            </a:r>
          </a:p>
          <a:p>
            <a:pPr marL="801688" lvl="1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charset="0"/>
                <a:ea typeface="Century Gothic" charset="0"/>
                <a:cs typeface="Century Gothic" charset="0"/>
              </a:rPr>
              <a:t>6 </a:t>
            </a:r>
            <a:r>
              <a:rPr lang="en-GB" sz="2000" dirty="0">
                <a:latin typeface="Century Gothic" charset="0"/>
                <a:ea typeface="Century Gothic" charset="0"/>
                <a:cs typeface="Century Gothic" charset="0"/>
                <a:sym typeface="Wingdings" pitchFamily="2" charset="2"/>
              </a:rPr>
              <a:t> 25K&lt; </a:t>
            </a:r>
            <a:r>
              <a:rPr lang="en-GB" sz="2000" dirty="0">
                <a:latin typeface="Century Gothic" charset="0"/>
                <a:ea typeface="Century Gothic" charset="0"/>
                <a:cs typeface="Century Gothic" charset="0"/>
              </a:rPr>
              <a:t>Cost &lt;50K</a:t>
            </a:r>
          </a:p>
          <a:p>
            <a:pPr marL="801688" lvl="1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charset="0"/>
                <a:ea typeface="Century Gothic" charset="0"/>
                <a:cs typeface="Century Gothic" charset="0"/>
              </a:rPr>
              <a:t>10 </a:t>
            </a:r>
            <a:r>
              <a:rPr lang="en-GB" sz="2000" dirty="0">
                <a:latin typeface="Century Gothic" charset="0"/>
                <a:ea typeface="Century Gothic" charset="0"/>
                <a:cs typeface="Century Gothic" charset="0"/>
                <a:sym typeface="Wingdings" pitchFamily="2" charset="2"/>
              </a:rPr>
              <a:t> 0  &lt; </a:t>
            </a:r>
            <a:r>
              <a:rPr lang="en-GB" sz="2000" dirty="0">
                <a:latin typeface="Century Gothic" charset="0"/>
                <a:ea typeface="Century Gothic" charset="0"/>
                <a:cs typeface="Century Gothic" charset="0"/>
              </a:rPr>
              <a:t>Cost &lt;25K</a:t>
            </a:r>
          </a:p>
          <a:p>
            <a:pPr marL="344488" indent="-342900">
              <a:buFont typeface="Arial" panose="020B0604020202020204" pitchFamily="34" charset="0"/>
              <a:buChar char="•"/>
            </a:pPr>
            <a:r>
              <a:rPr lang="en-GB" sz="2000" b="1" dirty="0">
                <a:latin typeface="Century Gothic" charset="0"/>
                <a:ea typeface="Century Gothic" charset="0"/>
                <a:cs typeface="Century Gothic" charset="0"/>
              </a:rPr>
              <a:t>Value Score</a:t>
            </a:r>
            <a:r>
              <a:rPr lang="en-GB" sz="2000" dirty="0">
                <a:latin typeface="Century Gothic" charset="0"/>
                <a:ea typeface="Century Gothic" charset="0"/>
                <a:cs typeface="Century Gothic" charset="0"/>
              </a:rPr>
              <a:t>: </a:t>
            </a:r>
          </a:p>
          <a:p>
            <a:pPr marL="801688" lvl="1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charset="0"/>
                <a:ea typeface="Century Gothic" charset="0"/>
                <a:cs typeface="Century Gothic" charset="0"/>
              </a:rPr>
              <a:t>10 </a:t>
            </a:r>
            <a:r>
              <a:rPr lang="en-GB" sz="2000" dirty="0">
                <a:latin typeface="Century Gothic" charset="0"/>
                <a:ea typeface="Century Gothic" charset="0"/>
                <a:cs typeface="Century Gothic" charset="0"/>
                <a:sym typeface="Wingdings" pitchFamily="2" charset="2"/>
              </a:rPr>
              <a:t> </a:t>
            </a:r>
            <a:r>
              <a:rPr lang="en-GB" sz="2000" dirty="0">
                <a:latin typeface="Century Gothic" charset="0"/>
                <a:ea typeface="Century Gothic" charset="0"/>
                <a:cs typeface="Century Gothic" charset="0"/>
              </a:rPr>
              <a:t>ROI % &gt; 100%</a:t>
            </a:r>
          </a:p>
          <a:p>
            <a:pPr marL="801688" lvl="1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charset="0"/>
                <a:ea typeface="Century Gothic" charset="0"/>
                <a:cs typeface="Century Gothic" charset="0"/>
              </a:rPr>
              <a:t>9 </a:t>
            </a:r>
            <a:r>
              <a:rPr lang="en-GB" sz="2000" dirty="0">
                <a:latin typeface="Century Gothic" charset="0"/>
                <a:ea typeface="Century Gothic" charset="0"/>
                <a:cs typeface="Century Gothic" charset="0"/>
                <a:sym typeface="Wingdings" pitchFamily="2" charset="2"/>
              </a:rPr>
              <a:t> 75&lt; </a:t>
            </a:r>
            <a:r>
              <a:rPr lang="en-GB" sz="2000" dirty="0">
                <a:latin typeface="Century Gothic" charset="0"/>
                <a:ea typeface="Century Gothic" charset="0"/>
                <a:cs typeface="Century Gothic" charset="0"/>
              </a:rPr>
              <a:t>ROI % &lt;100%</a:t>
            </a:r>
          </a:p>
          <a:p>
            <a:pPr marL="801688" lvl="1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charset="0"/>
                <a:ea typeface="Century Gothic" charset="0"/>
                <a:cs typeface="Century Gothic" charset="0"/>
              </a:rPr>
              <a:t>8 </a:t>
            </a:r>
            <a:r>
              <a:rPr lang="en-GB" sz="2000" dirty="0">
                <a:latin typeface="Century Gothic" charset="0"/>
                <a:ea typeface="Century Gothic" charset="0"/>
                <a:cs typeface="Century Gothic" charset="0"/>
                <a:sym typeface="Wingdings" pitchFamily="2" charset="2"/>
              </a:rPr>
              <a:t> 50&lt; </a:t>
            </a:r>
            <a:r>
              <a:rPr lang="en-GB" sz="2000" dirty="0">
                <a:latin typeface="Century Gothic" charset="0"/>
                <a:ea typeface="Century Gothic" charset="0"/>
                <a:cs typeface="Century Gothic" charset="0"/>
              </a:rPr>
              <a:t>ROI % &lt;75%</a:t>
            </a:r>
          </a:p>
          <a:p>
            <a:pPr marL="801688" lvl="1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charset="0"/>
                <a:ea typeface="Century Gothic" charset="0"/>
                <a:cs typeface="Century Gothic" charset="0"/>
              </a:rPr>
              <a:t>6 </a:t>
            </a:r>
            <a:r>
              <a:rPr lang="en-GB" sz="2000" dirty="0">
                <a:latin typeface="Century Gothic" charset="0"/>
                <a:ea typeface="Century Gothic" charset="0"/>
                <a:cs typeface="Century Gothic" charset="0"/>
                <a:sym typeface="Wingdings" pitchFamily="2" charset="2"/>
              </a:rPr>
              <a:t> 25&lt; </a:t>
            </a:r>
            <a:r>
              <a:rPr lang="en-GB" sz="2000" dirty="0">
                <a:latin typeface="Century Gothic" charset="0"/>
                <a:ea typeface="Century Gothic" charset="0"/>
                <a:cs typeface="Century Gothic" charset="0"/>
              </a:rPr>
              <a:t>ROI % &lt;50%</a:t>
            </a:r>
          </a:p>
          <a:p>
            <a:pPr marL="801688" lvl="1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charset="0"/>
                <a:ea typeface="Century Gothic" charset="0"/>
                <a:cs typeface="Century Gothic" charset="0"/>
              </a:rPr>
              <a:t>4 </a:t>
            </a:r>
            <a:r>
              <a:rPr lang="en-GB" sz="2000" dirty="0">
                <a:latin typeface="Century Gothic" charset="0"/>
                <a:ea typeface="Century Gothic" charset="0"/>
                <a:cs typeface="Century Gothic" charset="0"/>
                <a:sym typeface="Wingdings" pitchFamily="2" charset="2"/>
              </a:rPr>
              <a:t> 10&lt; </a:t>
            </a:r>
            <a:r>
              <a:rPr lang="en-GB" sz="2000" dirty="0">
                <a:latin typeface="Century Gothic" charset="0"/>
                <a:ea typeface="Century Gothic" charset="0"/>
                <a:cs typeface="Century Gothic" charset="0"/>
              </a:rPr>
              <a:t>ROI % &lt;25%</a:t>
            </a:r>
          </a:p>
          <a:p>
            <a:pPr marL="801688" lvl="1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charset="0"/>
                <a:ea typeface="Century Gothic" charset="0"/>
                <a:cs typeface="Century Gothic" charset="0"/>
              </a:rPr>
              <a:t>2 </a:t>
            </a:r>
            <a:r>
              <a:rPr lang="en-GB" sz="2000" dirty="0">
                <a:latin typeface="Century Gothic" charset="0"/>
                <a:ea typeface="Century Gothic" charset="0"/>
                <a:cs typeface="Century Gothic" charset="0"/>
                <a:sym typeface="Wingdings" pitchFamily="2" charset="2"/>
              </a:rPr>
              <a:t> 5  &lt; </a:t>
            </a:r>
            <a:r>
              <a:rPr lang="en-GB" sz="2000" dirty="0">
                <a:latin typeface="Century Gothic" charset="0"/>
                <a:ea typeface="Century Gothic" charset="0"/>
                <a:cs typeface="Century Gothic" charset="0"/>
              </a:rPr>
              <a:t>ROI % &lt;10%</a:t>
            </a:r>
          </a:p>
        </p:txBody>
      </p:sp>
    </p:spTree>
    <p:extLst>
      <p:ext uri="{BB962C8B-B14F-4D97-AF65-F5344CB8AC3E}">
        <p14:creationId xmlns:p14="http://schemas.microsoft.com/office/powerpoint/2010/main" val="184279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</Words>
  <Application>Microsoft Macintosh PowerPoint</Application>
  <PresentationFormat>Widescreen</PresentationFormat>
  <Paragraphs>20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Calibri</vt:lpstr>
      <vt:lpstr>Calibri Light</vt:lpstr>
      <vt:lpstr>Century Gothic</vt:lpstr>
      <vt:lpstr>Wingdings</vt:lpstr>
      <vt:lpstr>Arial</vt:lpstr>
      <vt:lpstr>Office Theme</vt:lpstr>
      <vt:lpstr>Project Score</vt:lpstr>
    </vt:vector>
  </TitlesOfParts>
  <Company/>
  <LinksUpToDate>false</LinksUpToDate>
  <SharedDoc>false</SharedDoc>
  <HyperlinksChanged>false</HyperlinksChanged>
  <AppVersion>15.0041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Score</dc:title>
  <dc:creator>Marco Nappo</dc:creator>
  <cp:lastModifiedBy>Marco Nappo</cp:lastModifiedBy>
  <cp:revision>1</cp:revision>
  <dcterms:created xsi:type="dcterms:W3CDTF">2018-11-26T12:12:10Z</dcterms:created>
  <dcterms:modified xsi:type="dcterms:W3CDTF">2018-11-26T12:12:36Z</dcterms:modified>
</cp:coreProperties>
</file>