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142532296" r:id="rId2"/>
    <p:sldId id="2142532369" r:id="rId3"/>
    <p:sldId id="2142532372" r:id="rId4"/>
    <p:sldId id="2142532371" r:id="rId5"/>
    <p:sldId id="2142532373" r:id="rId6"/>
    <p:sldId id="2142532374" r:id="rId7"/>
    <p:sldId id="2142532375" r:id="rId8"/>
    <p:sldId id="2142532382" r:id="rId9"/>
    <p:sldId id="2142532383" r:id="rId10"/>
    <p:sldId id="2142532376" r:id="rId11"/>
    <p:sldId id="2142532377" r:id="rId12"/>
    <p:sldId id="2142532381" r:id="rId13"/>
    <p:sldId id="2142532380" r:id="rId14"/>
    <p:sldId id="2142532378" r:id="rId15"/>
    <p:sldId id="21425323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21AF94-8363-924F-BACA-B7A7160FD63E}" v="6" dt="2023-03-27T15:40:38.9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5680"/>
  </p:normalViewPr>
  <p:slideViewPr>
    <p:cSldViewPr snapToGrid="0" snapToObjects="1">
      <p:cViewPr varScale="1">
        <p:scale>
          <a:sx n="103" d="100"/>
          <a:sy n="103" d="100"/>
        </p:scale>
        <p:origin x="8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o Monteiro" userId="aa47cf7d-d307-4a3c-9303-68d6a006a758" providerId="ADAL" clId="{8B21AF94-8363-924F-BACA-B7A7160FD63E}"/>
    <pc:docChg chg="undo custSel addSld modSld sldOrd">
      <pc:chgData name="Joao Monteiro" userId="aa47cf7d-d307-4a3c-9303-68d6a006a758" providerId="ADAL" clId="{8B21AF94-8363-924F-BACA-B7A7160FD63E}" dt="2023-03-27T15:40:38.909" v="118" actId="767"/>
      <pc:docMkLst>
        <pc:docMk/>
      </pc:docMkLst>
      <pc:sldChg chg="addSp delSp modSp add mod ord">
        <pc:chgData name="Joao Monteiro" userId="aa47cf7d-d307-4a3c-9303-68d6a006a758" providerId="ADAL" clId="{8B21AF94-8363-924F-BACA-B7A7160FD63E}" dt="2023-03-27T15:37:38.340" v="85" actId="403"/>
        <pc:sldMkLst>
          <pc:docMk/>
          <pc:sldMk cId="1345379055" sldId="2142532296"/>
        </pc:sldMkLst>
        <pc:spChg chg="add del mod">
          <ac:chgData name="Joao Monteiro" userId="aa47cf7d-d307-4a3c-9303-68d6a006a758" providerId="ADAL" clId="{8B21AF94-8363-924F-BACA-B7A7160FD63E}" dt="2023-03-27T15:28:21.454" v="22" actId="20577"/>
          <ac:spMkLst>
            <pc:docMk/>
            <pc:sldMk cId="1345379055" sldId="2142532296"/>
            <ac:spMk id="3" creationId="{83551AFE-A801-04E5-6AA5-3DCD970B85EB}"/>
          </ac:spMkLst>
        </pc:spChg>
        <pc:spChg chg="add del mod">
          <ac:chgData name="Joao Monteiro" userId="aa47cf7d-d307-4a3c-9303-68d6a006a758" providerId="ADAL" clId="{8B21AF94-8363-924F-BACA-B7A7160FD63E}" dt="2023-03-27T15:28:16.399" v="10" actId="478"/>
          <ac:spMkLst>
            <pc:docMk/>
            <pc:sldMk cId="1345379055" sldId="2142532296"/>
            <ac:spMk id="5" creationId="{24CD60DA-580B-FF25-7A71-4DAE01664AAB}"/>
          </ac:spMkLst>
        </pc:spChg>
        <pc:spChg chg="add del mod">
          <ac:chgData name="Joao Monteiro" userId="aa47cf7d-d307-4a3c-9303-68d6a006a758" providerId="ADAL" clId="{8B21AF94-8363-924F-BACA-B7A7160FD63E}" dt="2023-03-27T15:28:16.190" v="9" actId="478"/>
          <ac:spMkLst>
            <pc:docMk/>
            <pc:sldMk cId="1345379055" sldId="2142532296"/>
            <ac:spMk id="7" creationId="{0A4CF973-D8DF-87EB-2CDB-3244D49A2551}"/>
          </ac:spMkLst>
        </pc:spChg>
        <pc:spChg chg="add del mod">
          <ac:chgData name="Joao Monteiro" userId="aa47cf7d-d307-4a3c-9303-68d6a006a758" providerId="ADAL" clId="{8B21AF94-8363-924F-BACA-B7A7160FD63E}" dt="2023-03-27T15:28:30.333" v="26" actId="478"/>
          <ac:spMkLst>
            <pc:docMk/>
            <pc:sldMk cId="1345379055" sldId="2142532296"/>
            <ac:spMk id="9" creationId="{5407BBE9-9540-5DF4-747A-A54F6541A378}"/>
          </ac:spMkLst>
        </pc:spChg>
        <pc:spChg chg="add del mod">
          <ac:chgData name="Joao Monteiro" userId="aa47cf7d-d307-4a3c-9303-68d6a006a758" providerId="ADAL" clId="{8B21AF94-8363-924F-BACA-B7A7160FD63E}" dt="2023-03-27T15:28:33.343" v="28" actId="478"/>
          <ac:spMkLst>
            <pc:docMk/>
            <pc:sldMk cId="1345379055" sldId="2142532296"/>
            <ac:spMk id="11" creationId="{5DBDEF57-ADB3-EB66-5BE3-D2FE71C5551A}"/>
          </ac:spMkLst>
        </pc:spChg>
        <pc:spChg chg="add del mod">
          <ac:chgData name="Joao Monteiro" userId="aa47cf7d-d307-4a3c-9303-68d6a006a758" providerId="ADAL" clId="{8B21AF94-8363-924F-BACA-B7A7160FD63E}" dt="2023-03-27T15:28:37.079" v="30" actId="478"/>
          <ac:spMkLst>
            <pc:docMk/>
            <pc:sldMk cId="1345379055" sldId="2142532296"/>
            <ac:spMk id="13" creationId="{0D5F49C5-1C68-3E8B-F4BB-DFD28C868BA9}"/>
          </ac:spMkLst>
        </pc:spChg>
        <pc:spChg chg="add del mod">
          <ac:chgData name="Joao Monteiro" userId="aa47cf7d-d307-4a3c-9303-68d6a006a758" providerId="ADAL" clId="{8B21AF94-8363-924F-BACA-B7A7160FD63E}" dt="2023-03-27T15:28:40.484" v="32" actId="478"/>
          <ac:spMkLst>
            <pc:docMk/>
            <pc:sldMk cId="1345379055" sldId="2142532296"/>
            <ac:spMk id="15" creationId="{02492C56-017C-66EE-8982-BD4E91E3C99E}"/>
          </ac:spMkLst>
        </pc:spChg>
        <pc:spChg chg="mod">
          <ac:chgData name="Joao Monteiro" userId="aa47cf7d-d307-4a3c-9303-68d6a006a758" providerId="ADAL" clId="{8B21AF94-8363-924F-BACA-B7A7160FD63E}" dt="2023-03-27T15:27:51.178" v="2"/>
          <ac:spMkLst>
            <pc:docMk/>
            <pc:sldMk cId="1345379055" sldId="2142532296"/>
            <ac:spMk id="20" creationId="{FFF1F392-D9B4-4E2F-8003-57257CB6FBF4}"/>
          </ac:spMkLst>
        </pc:spChg>
        <pc:spChg chg="del">
          <ac:chgData name="Joao Monteiro" userId="aa47cf7d-d307-4a3c-9303-68d6a006a758" providerId="ADAL" clId="{8B21AF94-8363-924F-BACA-B7A7160FD63E}" dt="2023-03-27T15:27:57.929" v="3" actId="478"/>
          <ac:spMkLst>
            <pc:docMk/>
            <pc:sldMk cId="1345379055" sldId="2142532296"/>
            <ac:spMk id="21" creationId="{475C3003-248B-440E-AF54-BD832B05415B}"/>
          </ac:spMkLst>
        </pc:spChg>
        <pc:spChg chg="mod">
          <ac:chgData name="Joao Monteiro" userId="aa47cf7d-d307-4a3c-9303-68d6a006a758" providerId="ADAL" clId="{8B21AF94-8363-924F-BACA-B7A7160FD63E}" dt="2023-03-27T15:37:32.749" v="84" actId="1035"/>
          <ac:spMkLst>
            <pc:docMk/>
            <pc:sldMk cId="1345379055" sldId="2142532296"/>
            <ac:spMk id="22" creationId="{2707EFF7-2B5B-4A8E-91F8-8E46BC2A5E7D}"/>
          </ac:spMkLst>
        </pc:spChg>
        <pc:spChg chg="mod">
          <ac:chgData name="Joao Monteiro" userId="aa47cf7d-d307-4a3c-9303-68d6a006a758" providerId="ADAL" clId="{8B21AF94-8363-924F-BACA-B7A7160FD63E}" dt="2023-03-27T15:37:38.340" v="85" actId="403"/>
          <ac:spMkLst>
            <pc:docMk/>
            <pc:sldMk cId="1345379055" sldId="2142532296"/>
            <ac:spMk id="23" creationId="{65EDB6C4-F0BF-443A-B547-8061C871BA9C}"/>
          </ac:spMkLst>
        </pc:spChg>
        <pc:spChg chg="add del">
          <ac:chgData name="Joao Monteiro" userId="aa47cf7d-d307-4a3c-9303-68d6a006a758" providerId="ADAL" clId="{8B21AF94-8363-924F-BACA-B7A7160FD63E}" dt="2023-03-27T15:28:35.733" v="29" actId="478"/>
          <ac:spMkLst>
            <pc:docMk/>
            <pc:sldMk cId="1345379055" sldId="2142532296"/>
            <ac:spMk id="27" creationId="{35B3D132-56AB-4915-9C8E-D6DAA0E6D42C}"/>
          </ac:spMkLst>
        </pc:spChg>
        <pc:spChg chg="add del">
          <ac:chgData name="Joao Monteiro" userId="aa47cf7d-d307-4a3c-9303-68d6a006a758" providerId="ADAL" clId="{8B21AF94-8363-924F-BACA-B7A7160FD63E}" dt="2023-03-27T15:28:39.198" v="31" actId="478"/>
          <ac:spMkLst>
            <pc:docMk/>
            <pc:sldMk cId="1345379055" sldId="2142532296"/>
            <ac:spMk id="28" creationId="{5472CDAF-9879-4A61-BE4E-5725706A58BA}"/>
          </ac:spMkLst>
        </pc:spChg>
        <pc:spChg chg="del">
          <ac:chgData name="Joao Monteiro" userId="aa47cf7d-d307-4a3c-9303-68d6a006a758" providerId="ADAL" clId="{8B21AF94-8363-924F-BACA-B7A7160FD63E}" dt="2023-03-27T15:28:27.688" v="25" actId="478"/>
          <ac:spMkLst>
            <pc:docMk/>
            <pc:sldMk cId="1345379055" sldId="2142532296"/>
            <ac:spMk id="29" creationId="{D49F1C0A-FAC3-4F53-8D51-46CF43D65352}"/>
          </ac:spMkLst>
        </pc:spChg>
        <pc:spChg chg="del">
          <ac:chgData name="Joao Monteiro" userId="aa47cf7d-d307-4a3c-9303-68d6a006a758" providerId="ADAL" clId="{8B21AF94-8363-924F-BACA-B7A7160FD63E}" dt="2023-03-27T15:28:32.077" v="27" actId="478"/>
          <ac:spMkLst>
            <pc:docMk/>
            <pc:sldMk cId="1345379055" sldId="2142532296"/>
            <ac:spMk id="30" creationId="{DA6EC747-25E0-4E23-BE11-9866E0531D8B}"/>
          </ac:spMkLst>
        </pc:spChg>
      </pc:sldChg>
      <pc:sldChg chg="addSp delSp modSp mod">
        <pc:chgData name="Joao Monteiro" userId="aa47cf7d-d307-4a3c-9303-68d6a006a758" providerId="ADAL" clId="{8B21AF94-8363-924F-BACA-B7A7160FD63E}" dt="2023-03-27T15:38:34.456" v="106" actId="1036"/>
        <pc:sldMkLst>
          <pc:docMk/>
          <pc:sldMk cId="2249931761" sldId="2142532372"/>
        </pc:sldMkLst>
        <pc:spChg chg="add del mod">
          <ac:chgData name="Joao Monteiro" userId="aa47cf7d-d307-4a3c-9303-68d6a006a758" providerId="ADAL" clId="{8B21AF94-8363-924F-BACA-B7A7160FD63E}" dt="2023-03-27T15:38:34.456" v="106" actId="1036"/>
          <ac:spMkLst>
            <pc:docMk/>
            <pc:sldMk cId="2249931761" sldId="2142532372"/>
            <ac:spMk id="3" creationId="{C09A98BA-22C2-4A8C-A003-254E86A4D4B9}"/>
          </ac:spMkLst>
        </pc:spChg>
        <pc:spChg chg="add del mod">
          <ac:chgData name="Joao Monteiro" userId="aa47cf7d-d307-4a3c-9303-68d6a006a758" providerId="ADAL" clId="{8B21AF94-8363-924F-BACA-B7A7160FD63E}" dt="2023-03-27T15:38:14.501" v="87" actId="478"/>
          <ac:spMkLst>
            <pc:docMk/>
            <pc:sldMk cId="2249931761" sldId="2142532372"/>
            <ac:spMk id="6" creationId="{22FFCB92-3FC4-C81D-C10A-BE4357A09820}"/>
          </ac:spMkLst>
        </pc:spChg>
      </pc:sldChg>
      <pc:sldChg chg="modSp mod">
        <pc:chgData name="Joao Monteiro" userId="aa47cf7d-d307-4a3c-9303-68d6a006a758" providerId="ADAL" clId="{8B21AF94-8363-924F-BACA-B7A7160FD63E}" dt="2023-03-27T15:39:47.465" v="112" actId="20577"/>
        <pc:sldMkLst>
          <pc:docMk/>
          <pc:sldMk cId="1460642139" sldId="2142532375"/>
        </pc:sldMkLst>
        <pc:spChg chg="mod">
          <ac:chgData name="Joao Monteiro" userId="aa47cf7d-d307-4a3c-9303-68d6a006a758" providerId="ADAL" clId="{8B21AF94-8363-924F-BACA-B7A7160FD63E}" dt="2023-03-27T15:39:47.465" v="112" actId="20577"/>
          <ac:spMkLst>
            <pc:docMk/>
            <pc:sldMk cId="1460642139" sldId="2142532375"/>
            <ac:spMk id="3" creationId="{C09A98BA-22C2-4A8C-A003-254E86A4D4B9}"/>
          </ac:spMkLst>
        </pc:spChg>
      </pc:sldChg>
      <pc:sldChg chg="addSp modSp mod">
        <pc:chgData name="Joao Monteiro" userId="aa47cf7d-d307-4a3c-9303-68d6a006a758" providerId="ADAL" clId="{8B21AF94-8363-924F-BACA-B7A7160FD63E}" dt="2023-03-27T15:40:38.909" v="118" actId="767"/>
        <pc:sldMkLst>
          <pc:docMk/>
          <pc:sldMk cId="3604776856" sldId="2142532380"/>
        </pc:sldMkLst>
        <pc:spChg chg="add mod">
          <ac:chgData name="Joao Monteiro" userId="aa47cf7d-d307-4a3c-9303-68d6a006a758" providerId="ADAL" clId="{8B21AF94-8363-924F-BACA-B7A7160FD63E}" dt="2023-03-27T15:40:37.733" v="117" actId="767"/>
          <ac:spMkLst>
            <pc:docMk/>
            <pc:sldMk cId="3604776856" sldId="2142532380"/>
            <ac:spMk id="2" creationId="{379CAC5A-80C7-74BD-67BC-28E239E4299F}"/>
          </ac:spMkLst>
        </pc:spChg>
        <pc:spChg chg="mod">
          <ac:chgData name="Joao Monteiro" userId="aa47cf7d-d307-4a3c-9303-68d6a006a758" providerId="ADAL" clId="{8B21AF94-8363-924F-BACA-B7A7160FD63E}" dt="2023-03-27T15:40:28.172" v="116" actId="20577"/>
          <ac:spMkLst>
            <pc:docMk/>
            <pc:sldMk cId="3604776856" sldId="2142532380"/>
            <ac:spMk id="3" creationId="{C09A98BA-22C2-4A8C-A003-254E86A4D4B9}"/>
          </ac:spMkLst>
        </pc:spChg>
        <pc:spChg chg="add mod">
          <ac:chgData name="Joao Monteiro" userId="aa47cf7d-d307-4a3c-9303-68d6a006a758" providerId="ADAL" clId="{8B21AF94-8363-924F-BACA-B7A7160FD63E}" dt="2023-03-27T15:40:38.909" v="118" actId="767"/>
          <ac:spMkLst>
            <pc:docMk/>
            <pc:sldMk cId="3604776856" sldId="2142532380"/>
            <ac:spMk id="5" creationId="{763585EF-7CAE-EC37-9EFD-E16C2C162DFC}"/>
          </ac:spMkLst>
        </pc:spChg>
      </pc:sldChg>
      <pc:sldChg chg="modSp add mod">
        <pc:chgData name="Joao Monteiro" userId="aa47cf7d-d307-4a3c-9303-68d6a006a758" providerId="ADAL" clId="{8B21AF94-8363-924F-BACA-B7A7160FD63E}" dt="2023-03-27T15:39:54.819" v="114" actId="5793"/>
        <pc:sldMkLst>
          <pc:docMk/>
          <pc:sldMk cId="853723026" sldId="2142532382"/>
        </pc:sldMkLst>
        <pc:spChg chg="mod">
          <ac:chgData name="Joao Monteiro" userId="aa47cf7d-d307-4a3c-9303-68d6a006a758" providerId="ADAL" clId="{8B21AF94-8363-924F-BACA-B7A7160FD63E}" dt="2023-03-27T15:39:54.819" v="114" actId="5793"/>
          <ac:spMkLst>
            <pc:docMk/>
            <pc:sldMk cId="853723026" sldId="2142532382"/>
            <ac:spMk id="3" creationId="{C09A98BA-22C2-4A8C-A003-254E86A4D4B9}"/>
          </ac:spMkLst>
        </pc:spChg>
      </pc:sldChg>
      <pc:sldChg chg="add">
        <pc:chgData name="Joao Monteiro" userId="aa47cf7d-d307-4a3c-9303-68d6a006a758" providerId="ADAL" clId="{8B21AF94-8363-924F-BACA-B7A7160FD63E}" dt="2023-03-27T15:39:39.541" v="111"/>
        <pc:sldMkLst>
          <pc:docMk/>
          <pc:sldMk cId="2384225065" sldId="2142532383"/>
        </pc:sldMkLst>
      </pc:sldChg>
    </pc:docChg>
  </pc:docChgLst>
  <pc:docChgLst>
    <pc:chgData name="Joao Monteiro" userId="aa47cf7d-d307-4a3c-9303-68d6a006a758" providerId="ADAL" clId="{0810F197-3430-A948-9B45-8E62AF4F4482}"/>
    <pc:docChg chg="undo custSel modSld">
      <pc:chgData name="Joao Monteiro" userId="aa47cf7d-d307-4a3c-9303-68d6a006a758" providerId="ADAL" clId="{0810F197-3430-A948-9B45-8E62AF4F4482}" dt="2022-10-12T14:24:35.859" v="10" actId="20577"/>
      <pc:docMkLst>
        <pc:docMk/>
      </pc:docMkLst>
      <pc:sldChg chg="modSp mod">
        <pc:chgData name="Joao Monteiro" userId="aa47cf7d-d307-4a3c-9303-68d6a006a758" providerId="ADAL" clId="{0810F197-3430-A948-9B45-8E62AF4F4482}" dt="2022-10-12T14:24:35.859" v="10" actId="20577"/>
        <pc:sldMkLst>
          <pc:docMk/>
          <pc:sldMk cId="60630771" sldId="2142532376"/>
        </pc:sldMkLst>
        <pc:spChg chg="mod">
          <ac:chgData name="Joao Monteiro" userId="aa47cf7d-d307-4a3c-9303-68d6a006a758" providerId="ADAL" clId="{0810F197-3430-A948-9B45-8E62AF4F4482}" dt="2022-10-12T14:24:35.859" v="10" actId="20577"/>
          <ac:spMkLst>
            <pc:docMk/>
            <pc:sldMk cId="60630771" sldId="2142532376"/>
            <ac:spMk id="5" creationId="{D8267272-5C82-290F-E966-9C3D50CFC019}"/>
          </ac:spMkLst>
        </pc:spChg>
        <pc:spChg chg="mod">
          <ac:chgData name="Joao Monteiro" userId="aa47cf7d-d307-4a3c-9303-68d6a006a758" providerId="ADAL" clId="{0810F197-3430-A948-9B45-8E62AF4F4482}" dt="2022-10-12T14:24:35.620" v="9" actId="20577"/>
          <ac:spMkLst>
            <pc:docMk/>
            <pc:sldMk cId="60630771" sldId="2142532376"/>
            <ac:spMk id="6" creationId="{BDF2E87D-39D3-5646-A591-692A468E9D1F}"/>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09EA89-7FF3-5B4D-BB5D-5107958535F7}"/>
              </a:ext>
            </a:extLst>
          </p:cNvPr>
          <p:cNvPicPr>
            <a:picLocks noChangeAspect="1"/>
          </p:cNvPicPr>
          <p:nvPr userDrawn="1"/>
        </p:nvPicPr>
        <p:blipFill>
          <a:blip r:embed="rId2"/>
          <a:srcRect/>
          <a:stretch/>
        </p:blipFill>
        <p:spPr bwMode="invGray">
          <a:xfrm>
            <a:off x="429003" y="336108"/>
            <a:ext cx="1520956" cy="437540"/>
          </a:xfrm>
          <a:prstGeom prst="rect">
            <a:avLst/>
          </a:prstGeom>
        </p:spPr>
      </p:pic>
      <p:sp>
        <p:nvSpPr>
          <p:cNvPr id="48" name="Title 47">
            <a:extLst>
              <a:ext uri="{FF2B5EF4-FFF2-40B4-BE49-F238E27FC236}">
                <a16:creationId xmlns:a16="http://schemas.microsoft.com/office/drawing/2014/main" id="{4589C02F-442A-0542-9D03-7E040DDACB47}"/>
              </a:ext>
            </a:extLst>
          </p:cNvPr>
          <p:cNvSpPr>
            <a:spLocks noGrp="1"/>
          </p:cNvSpPr>
          <p:nvPr userDrawn="1">
            <p:ph type="title"/>
          </p:nvPr>
        </p:nvSpPr>
        <p:spPr>
          <a:xfrm>
            <a:off x="445144" y="2872136"/>
            <a:ext cx="9925520" cy="1325880"/>
          </a:xfrm>
        </p:spPr>
        <p:txBody>
          <a:bodyPr anchor="b">
            <a:noAutofit/>
          </a:bodyPr>
          <a:lstStyle>
            <a:lvl1pPr>
              <a:lnSpc>
                <a:spcPct val="100000"/>
              </a:lnSpc>
              <a:defRPr sz="4500">
                <a:solidFill>
                  <a:srgbClr val="86ED78"/>
                </a:solidFill>
              </a:defRPr>
            </a:lvl1pPr>
          </a:lstStyle>
          <a:p>
            <a:r>
              <a:rPr lang="en-US"/>
              <a:t>Click to edit Master title style</a:t>
            </a:r>
          </a:p>
        </p:txBody>
      </p:sp>
      <p:sp>
        <p:nvSpPr>
          <p:cNvPr id="50" name="Text Placeholder 49">
            <a:extLst>
              <a:ext uri="{FF2B5EF4-FFF2-40B4-BE49-F238E27FC236}">
                <a16:creationId xmlns:a16="http://schemas.microsoft.com/office/drawing/2014/main" id="{DD2D2BCA-78AE-5743-9F8D-A3743719CCC9}"/>
              </a:ext>
            </a:extLst>
          </p:cNvPr>
          <p:cNvSpPr>
            <a:spLocks noGrp="1"/>
          </p:cNvSpPr>
          <p:nvPr userDrawn="1">
            <p:ph type="body" sz="quarter" idx="10"/>
          </p:nvPr>
        </p:nvSpPr>
        <p:spPr>
          <a:xfrm>
            <a:off x="445144" y="4223468"/>
            <a:ext cx="9925520" cy="658813"/>
          </a:xfrm>
        </p:spPr>
        <p:txBody>
          <a:bodyPr anchor="t">
            <a:noAutofit/>
          </a:bodyPr>
          <a:lstStyle>
            <a:lvl1pPr marL="0" indent="0">
              <a:lnSpc>
                <a:spcPct val="100000"/>
              </a:lnSpc>
              <a:spcBef>
                <a:spcPts val="0"/>
              </a:spcBef>
              <a:buFontTx/>
              <a:buNone/>
              <a:defRPr sz="2400">
                <a:solidFill>
                  <a:schemeClr val="bg1"/>
                </a:solidFill>
              </a:defRPr>
            </a:lvl1pPr>
            <a:lvl2pPr marL="457200" indent="0">
              <a:buFontTx/>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52" name="Text Placeholder 51">
            <a:extLst>
              <a:ext uri="{FF2B5EF4-FFF2-40B4-BE49-F238E27FC236}">
                <a16:creationId xmlns:a16="http://schemas.microsoft.com/office/drawing/2014/main" id="{3835534A-190F-8648-8860-68E350DCF51F}"/>
              </a:ext>
            </a:extLst>
          </p:cNvPr>
          <p:cNvSpPr>
            <a:spLocks noGrp="1"/>
          </p:cNvSpPr>
          <p:nvPr userDrawn="1">
            <p:ph type="body" sz="quarter" idx="11"/>
          </p:nvPr>
        </p:nvSpPr>
        <p:spPr>
          <a:xfrm>
            <a:off x="453084" y="5729747"/>
            <a:ext cx="9914448" cy="431800"/>
          </a:xfrm>
        </p:spPr>
        <p:txBody>
          <a:bodyPr anchor="b" anchorCtr="0">
            <a:noAutofit/>
          </a:bodyPr>
          <a:lstStyle>
            <a:lvl1pPr marL="0" indent="0">
              <a:lnSpc>
                <a:spcPct val="100000"/>
              </a:lnSpc>
              <a:spcBef>
                <a:spcPts val="0"/>
              </a:spcBef>
              <a:buFontTx/>
              <a:buNone/>
              <a:defRPr sz="1200" b="1">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54" name="Text Placeholder 53">
            <a:extLst>
              <a:ext uri="{FF2B5EF4-FFF2-40B4-BE49-F238E27FC236}">
                <a16:creationId xmlns:a16="http://schemas.microsoft.com/office/drawing/2014/main" id="{CA1B436A-5815-A940-938E-2A592E2623F7}"/>
              </a:ext>
            </a:extLst>
          </p:cNvPr>
          <p:cNvSpPr>
            <a:spLocks noGrp="1"/>
          </p:cNvSpPr>
          <p:nvPr userDrawn="1">
            <p:ph type="body" sz="quarter" idx="12"/>
          </p:nvPr>
        </p:nvSpPr>
        <p:spPr>
          <a:xfrm>
            <a:off x="445143" y="6077918"/>
            <a:ext cx="9926216" cy="280987"/>
          </a:xfrm>
        </p:spPr>
        <p:txBody>
          <a:bodyPr>
            <a:noAutofit/>
          </a:bodyPr>
          <a:lstStyle>
            <a:lvl1pPr marL="0" indent="0">
              <a:lnSpc>
                <a:spcPct val="100000"/>
              </a:lnSpc>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65061756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DA49-5F14-A942-A856-8B057BB93027}"/>
              </a:ext>
            </a:extLst>
          </p:cNvPr>
          <p:cNvSpPr>
            <a:spLocks noGrp="1"/>
          </p:cNvSpPr>
          <p:nvPr>
            <p:ph type="title"/>
          </p:nvPr>
        </p:nvSpPr>
        <p:spPr/>
        <p:txBody>
          <a:bodyPr>
            <a:noAutofit/>
          </a:bodyPr>
          <a:lstStyle/>
          <a:p>
            <a:r>
              <a:rPr lang="en-US"/>
              <a:t>Click to edit Master title style</a:t>
            </a:r>
          </a:p>
        </p:txBody>
      </p:sp>
      <p:sp>
        <p:nvSpPr>
          <p:cNvPr id="12" name="Text Placeholder 24">
            <a:extLst>
              <a:ext uri="{FF2B5EF4-FFF2-40B4-BE49-F238E27FC236}">
                <a16:creationId xmlns:a16="http://schemas.microsoft.com/office/drawing/2014/main" id="{C283B0A0-C82D-4038-B9B6-9773C3869443}"/>
              </a:ext>
            </a:extLst>
          </p:cNvPr>
          <p:cNvSpPr>
            <a:spLocks noGrp="1"/>
          </p:cNvSpPr>
          <p:nvPr>
            <p:ph type="body" sz="quarter" idx="12"/>
          </p:nvPr>
        </p:nvSpPr>
        <p:spPr>
          <a:xfrm>
            <a:off x="448348" y="2401156"/>
            <a:ext cx="3349624"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cxnSp>
        <p:nvCxnSpPr>
          <p:cNvPr id="19" name="Straight Connector 18">
            <a:extLst>
              <a:ext uri="{FF2B5EF4-FFF2-40B4-BE49-F238E27FC236}">
                <a16:creationId xmlns:a16="http://schemas.microsoft.com/office/drawing/2014/main" id="{DF4F8B34-1981-4C3C-B1D5-E67656B4D0C7}"/>
              </a:ext>
            </a:extLst>
          </p:cNvPr>
          <p:cNvCxnSpPr/>
          <p:nvPr userDrawn="1"/>
        </p:nvCxnSpPr>
        <p:spPr>
          <a:xfrm>
            <a:off x="551006" y="2410803"/>
            <a:ext cx="32469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EBF98D6-A4C3-4294-ADB1-A0F3BC8073D1}"/>
              </a:ext>
            </a:extLst>
          </p:cNvPr>
          <p:cNvCxnSpPr/>
          <p:nvPr userDrawn="1"/>
        </p:nvCxnSpPr>
        <p:spPr>
          <a:xfrm>
            <a:off x="551006" y="3047758"/>
            <a:ext cx="32469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8">
            <a:extLst>
              <a:ext uri="{FF2B5EF4-FFF2-40B4-BE49-F238E27FC236}">
                <a16:creationId xmlns:a16="http://schemas.microsoft.com/office/drawing/2014/main" id="{DC4512F1-5980-4801-A476-FD89191C378D}"/>
              </a:ext>
            </a:extLst>
          </p:cNvPr>
          <p:cNvSpPr>
            <a:spLocks noGrp="1"/>
          </p:cNvSpPr>
          <p:nvPr>
            <p:ph type="body" sz="quarter" idx="14"/>
          </p:nvPr>
        </p:nvSpPr>
        <p:spPr>
          <a:xfrm>
            <a:off x="441993" y="3298878"/>
            <a:ext cx="3355980" cy="2573337"/>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2D179BE4-0F13-4FD3-9BF7-03924F8962F3}"/>
              </a:ext>
            </a:extLst>
          </p:cNvPr>
          <p:cNvSpPr txBox="1"/>
          <p:nvPr userDrawn="1"/>
        </p:nvSpPr>
        <p:spPr>
          <a:xfrm>
            <a:off x="454507" y="1867003"/>
            <a:ext cx="357883" cy="276999"/>
          </a:xfrm>
          <a:prstGeom prst="rect">
            <a:avLst/>
          </a:prstGeom>
          <a:noFill/>
        </p:spPr>
        <p:txBody>
          <a:bodyPr wrap="none" rtlCol="0">
            <a:spAutoFit/>
          </a:bodyPr>
          <a:lstStyle/>
          <a:p>
            <a:pPr algn="l"/>
            <a:r>
              <a:rPr lang="en-US" sz="1200" b="1"/>
              <a:t>01</a:t>
            </a:r>
          </a:p>
        </p:txBody>
      </p:sp>
      <p:sp>
        <p:nvSpPr>
          <p:cNvPr id="22" name="Text Placeholder 24">
            <a:extLst>
              <a:ext uri="{FF2B5EF4-FFF2-40B4-BE49-F238E27FC236}">
                <a16:creationId xmlns:a16="http://schemas.microsoft.com/office/drawing/2014/main" id="{D7B3D0DB-2EA9-49C1-88C4-F55FD4E33E62}"/>
              </a:ext>
            </a:extLst>
          </p:cNvPr>
          <p:cNvSpPr>
            <a:spLocks noGrp="1"/>
          </p:cNvSpPr>
          <p:nvPr>
            <p:ph type="body" sz="quarter" idx="15"/>
          </p:nvPr>
        </p:nvSpPr>
        <p:spPr>
          <a:xfrm>
            <a:off x="3965999" y="2401156"/>
            <a:ext cx="3349624"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cxnSp>
        <p:nvCxnSpPr>
          <p:cNvPr id="23" name="Straight Connector 22">
            <a:extLst>
              <a:ext uri="{FF2B5EF4-FFF2-40B4-BE49-F238E27FC236}">
                <a16:creationId xmlns:a16="http://schemas.microsoft.com/office/drawing/2014/main" id="{96A3B837-23DB-4327-B614-EF560D51698F}"/>
              </a:ext>
            </a:extLst>
          </p:cNvPr>
          <p:cNvCxnSpPr/>
          <p:nvPr userDrawn="1"/>
        </p:nvCxnSpPr>
        <p:spPr>
          <a:xfrm>
            <a:off x="4068657" y="2410803"/>
            <a:ext cx="32469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4C12A34-72F3-4954-BE69-BD4660B366D6}"/>
              </a:ext>
            </a:extLst>
          </p:cNvPr>
          <p:cNvCxnSpPr/>
          <p:nvPr userDrawn="1"/>
        </p:nvCxnSpPr>
        <p:spPr>
          <a:xfrm>
            <a:off x="4068657" y="3047758"/>
            <a:ext cx="32469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28">
            <a:extLst>
              <a:ext uri="{FF2B5EF4-FFF2-40B4-BE49-F238E27FC236}">
                <a16:creationId xmlns:a16="http://schemas.microsoft.com/office/drawing/2014/main" id="{F7B81E75-E29C-46DA-B1D5-0C614A3643E9}"/>
              </a:ext>
            </a:extLst>
          </p:cNvPr>
          <p:cNvSpPr>
            <a:spLocks noGrp="1"/>
          </p:cNvSpPr>
          <p:nvPr>
            <p:ph type="body" sz="quarter" idx="16"/>
          </p:nvPr>
        </p:nvSpPr>
        <p:spPr>
          <a:xfrm>
            <a:off x="3959644" y="3298878"/>
            <a:ext cx="3355980" cy="2573337"/>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Box 25">
            <a:extLst>
              <a:ext uri="{FF2B5EF4-FFF2-40B4-BE49-F238E27FC236}">
                <a16:creationId xmlns:a16="http://schemas.microsoft.com/office/drawing/2014/main" id="{9A005C46-9AA9-4FE7-A3B8-8F94A2774839}"/>
              </a:ext>
            </a:extLst>
          </p:cNvPr>
          <p:cNvSpPr txBox="1"/>
          <p:nvPr userDrawn="1"/>
        </p:nvSpPr>
        <p:spPr>
          <a:xfrm>
            <a:off x="3972159" y="1867003"/>
            <a:ext cx="357883" cy="276999"/>
          </a:xfrm>
          <a:prstGeom prst="rect">
            <a:avLst/>
          </a:prstGeom>
          <a:noFill/>
        </p:spPr>
        <p:txBody>
          <a:bodyPr wrap="none" rtlCol="0">
            <a:spAutoFit/>
          </a:bodyPr>
          <a:lstStyle/>
          <a:p>
            <a:pPr algn="l"/>
            <a:r>
              <a:rPr lang="en-US" sz="1200" b="1"/>
              <a:t>02</a:t>
            </a:r>
          </a:p>
        </p:txBody>
      </p:sp>
      <p:sp>
        <p:nvSpPr>
          <p:cNvPr id="27" name="Text Placeholder 24">
            <a:extLst>
              <a:ext uri="{FF2B5EF4-FFF2-40B4-BE49-F238E27FC236}">
                <a16:creationId xmlns:a16="http://schemas.microsoft.com/office/drawing/2014/main" id="{56437212-975C-442C-B415-339DBB038579}"/>
              </a:ext>
            </a:extLst>
          </p:cNvPr>
          <p:cNvSpPr>
            <a:spLocks noGrp="1"/>
          </p:cNvSpPr>
          <p:nvPr>
            <p:ph type="body" sz="quarter" idx="17"/>
          </p:nvPr>
        </p:nvSpPr>
        <p:spPr>
          <a:xfrm>
            <a:off x="7469160" y="2401156"/>
            <a:ext cx="3349624"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cxnSp>
        <p:nvCxnSpPr>
          <p:cNvPr id="28" name="Straight Connector 27">
            <a:extLst>
              <a:ext uri="{FF2B5EF4-FFF2-40B4-BE49-F238E27FC236}">
                <a16:creationId xmlns:a16="http://schemas.microsoft.com/office/drawing/2014/main" id="{5C9E2048-3D9A-4D10-B4D3-55885C5C4A16}"/>
              </a:ext>
            </a:extLst>
          </p:cNvPr>
          <p:cNvCxnSpPr/>
          <p:nvPr userDrawn="1"/>
        </p:nvCxnSpPr>
        <p:spPr>
          <a:xfrm>
            <a:off x="7571819" y="2410803"/>
            <a:ext cx="32469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21BED94-D114-4634-8456-103C4CFAF80E}"/>
              </a:ext>
            </a:extLst>
          </p:cNvPr>
          <p:cNvCxnSpPr/>
          <p:nvPr userDrawn="1"/>
        </p:nvCxnSpPr>
        <p:spPr>
          <a:xfrm>
            <a:off x="7571819" y="3047758"/>
            <a:ext cx="32469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 Placeholder 28">
            <a:extLst>
              <a:ext uri="{FF2B5EF4-FFF2-40B4-BE49-F238E27FC236}">
                <a16:creationId xmlns:a16="http://schemas.microsoft.com/office/drawing/2014/main" id="{ADB32618-CA30-473C-A67C-E2840BEFA3F2}"/>
              </a:ext>
            </a:extLst>
          </p:cNvPr>
          <p:cNvSpPr>
            <a:spLocks noGrp="1"/>
          </p:cNvSpPr>
          <p:nvPr>
            <p:ph type="body" sz="quarter" idx="18"/>
          </p:nvPr>
        </p:nvSpPr>
        <p:spPr>
          <a:xfrm>
            <a:off x="7462805" y="3298878"/>
            <a:ext cx="3355980" cy="2573337"/>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Box 30">
            <a:extLst>
              <a:ext uri="{FF2B5EF4-FFF2-40B4-BE49-F238E27FC236}">
                <a16:creationId xmlns:a16="http://schemas.microsoft.com/office/drawing/2014/main" id="{CE135130-1BC5-4C60-BE93-18D4142CE74D}"/>
              </a:ext>
            </a:extLst>
          </p:cNvPr>
          <p:cNvSpPr txBox="1"/>
          <p:nvPr userDrawn="1"/>
        </p:nvSpPr>
        <p:spPr>
          <a:xfrm>
            <a:off x="7475320" y="1867003"/>
            <a:ext cx="357883" cy="276999"/>
          </a:xfrm>
          <a:prstGeom prst="rect">
            <a:avLst/>
          </a:prstGeom>
          <a:noFill/>
        </p:spPr>
        <p:txBody>
          <a:bodyPr wrap="none" rtlCol="0">
            <a:spAutoFit/>
          </a:bodyPr>
          <a:lstStyle/>
          <a:p>
            <a:pPr algn="l"/>
            <a:r>
              <a:rPr lang="en-US" sz="1200" b="1"/>
              <a:t>03</a:t>
            </a:r>
          </a:p>
        </p:txBody>
      </p:sp>
    </p:spTree>
    <p:extLst>
      <p:ext uri="{BB962C8B-B14F-4D97-AF65-F5344CB8AC3E}">
        <p14:creationId xmlns:p14="http://schemas.microsoft.com/office/powerpoint/2010/main" val="294261753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DA49-5F14-A942-A856-8B057BB93027}"/>
              </a:ext>
            </a:extLst>
          </p:cNvPr>
          <p:cNvSpPr>
            <a:spLocks noGrp="1"/>
          </p:cNvSpPr>
          <p:nvPr>
            <p:ph type="title"/>
          </p:nvPr>
        </p:nvSpPr>
        <p:spPr/>
        <p:txBody>
          <a:bodyPr>
            <a:noAutofit/>
          </a:bodyPr>
          <a:lstStyle/>
          <a:p>
            <a:r>
              <a:rPr lang="en-US"/>
              <a:t>Click to edit Master title style</a:t>
            </a:r>
          </a:p>
        </p:txBody>
      </p:sp>
      <p:sp>
        <p:nvSpPr>
          <p:cNvPr id="12" name="Text Placeholder 24">
            <a:extLst>
              <a:ext uri="{FF2B5EF4-FFF2-40B4-BE49-F238E27FC236}">
                <a16:creationId xmlns:a16="http://schemas.microsoft.com/office/drawing/2014/main" id="{C283B0A0-C82D-4038-B9B6-9773C3869443}"/>
              </a:ext>
            </a:extLst>
          </p:cNvPr>
          <p:cNvSpPr>
            <a:spLocks noGrp="1"/>
          </p:cNvSpPr>
          <p:nvPr>
            <p:ph type="body" sz="quarter" idx="12"/>
          </p:nvPr>
        </p:nvSpPr>
        <p:spPr>
          <a:xfrm>
            <a:off x="448348" y="2401156"/>
            <a:ext cx="3349624"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cxnSp>
        <p:nvCxnSpPr>
          <p:cNvPr id="19" name="Straight Connector 18">
            <a:extLst>
              <a:ext uri="{FF2B5EF4-FFF2-40B4-BE49-F238E27FC236}">
                <a16:creationId xmlns:a16="http://schemas.microsoft.com/office/drawing/2014/main" id="{DF4F8B34-1981-4C3C-B1D5-E67656B4D0C7}"/>
              </a:ext>
            </a:extLst>
          </p:cNvPr>
          <p:cNvCxnSpPr/>
          <p:nvPr userDrawn="1"/>
        </p:nvCxnSpPr>
        <p:spPr>
          <a:xfrm>
            <a:off x="551006" y="2410803"/>
            <a:ext cx="32469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EBF98D6-A4C3-4294-ADB1-A0F3BC8073D1}"/>
              </a:ext>
            </a:extLst>
          </p:cNvPr>
          <p:cNvCxnSpPr/>
          <p:nvPr userDrawn="1"/>
        </p:nvCxnSpPr>
        <p:spPr>
          <a:xfrm>
            <a:off x="551006" y="3047758"/>
            <a:ext cx="32469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8">
            <a:extLst>
              <a:ext uri="{FF2B5EF4-FFF2-40B4-BE49-F238E27FC236}">
                <a16:creationId xmlns:a16="http://schemas.microsoft.com/office/drawing/2014/main" id="{DC4512F1-5980-4801-A476-FD89191C378D}"/>
              </a:ext>
            </a:extLst>
          </p:cNvPr>
          <p:cNvSpPr>
            <a:spLocks noGrp="1"/>
          </p:cNvSpPr>
          <p:nvPr>
            <p:ph type="body" sz="quarter" idx="14"/>
          </p:nvPr>
        </p:nvSpPr>
        <p:spPr>
          <a:xfrm>
            <a:off x="441993" y="3298878"/>
            <a:ext cx="3355980" cy="2573337"/>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2D179BE4-0F13-4FD3-9BF7-03924F8962F3}"/>
              </a:ext>
            </a:extLst>
          </p:cNvPr>
          <p:cNvSpPr txBox="1"/>
          <p:nvPr userDrawn="1"/>
        </p:nvSpPr>
        <p:spPr>
          <a:xfrm>
            <a:off x="454507" y="1867003"/>
            <a:ext cx="357883" cy="276999"/>
          </a:xfrm>
          <a:prstGeom prst="rect">
            <a:avLst/>
          </a:prstGeom>
          <a:noFill/>
        </p:spPr>
        <p:txBody>
          <a:bodyPr wrap="none" rtlCol="0">
            <a:spAutoFit/>
          </a:bodyPr>
          <a:lstStyle/>
          <a:p>
            <a:pPr algn="l"/>
            <a:r>
              <a:rPr lang="en-US" sz="1200" b="1"/>
              <a:t>01</a:t>
            </a:r>
          </a:p>
        </p:txBody>
      </p:sp>
      <p:sp>
        <p:nvSpPr>
          <p:cNvPr id="22" name="Text Placeholder 24">
            <a:extLst>
              <a:ext uri="{FF2B5EF4-FFF2-40B4-BE49-F238E27FC236}">
                <a16:creationId xmlns:a16="http://schemas.microsoft.com/office/drawing/2014/main" id="{D7B3D0DB-2EA9-49C1-88C4-F55FD4E33E62}"/>
              </a:ext>
            </a:extLst>
          </p:cNvPr>
          <p:cNvSpPr>
            <a:spLocks noGrp="1"/>
          </p:cNvSpPr>
          <p:nvPr>
            <p:ph type="body" sz="quarter" idx="15"/>
          </p:nvPr>
        </p:nvSpPr>
        <p:spPr>
          <a:xfrm>
            <a:off x="3965999" y="2401156"/>
            <a:ext cx="3349624"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cxnSp>
        <p:nvCxnSpPr>
          <p:cNvPr id="23" name="Straight Connector 22">
            <a:extLst>
              <a:ext uri="{FF2B5EF4-FFF2-40B4-BE49-F238E27FC236}">
                <a16:creationId xmlns:a16="http://schemas.microsoft.com/office/drawing/2014/main" id="{96A3B837-23DB-4327-B614-EF560D51698F}"/>
              </a:ext>
            </a:extLst>
          </p:cNvPr>
          <p:cNvCxnSpPr/>
          <p:nvPr userDrawn="1"/>
        </p:nvCxnSpPr>
        <p:spPr>
          <a:xfrm>
            <a:off x="4068657" y="2410803"/>
            <a:ext cx="32469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4C12A34-72F3-4954-BE69-BD4660B366D6}"/>
              </a:ext>
            </a:extLst>
          </p:cNvPr>
          <p:cNvCxnSpPr/>
          <p:nvPr userDrawn="1"/>
        </p:nvCxnSpPr>
        <p:spPr>
          <a:xfrm>
            <a:off x="4068657" y="3047758"/>
            <a:ext cx="32469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Placeholder 28">
            <a:extLst>
              <a:ext uri="{FF2B5EF4-FFF2-40B4-BE49-F238E27FC236}">
                <a16:creationId xmlns:a16="http://schemas.microsoft.com/office/drawing/2014/main" id="{F7B81E75-E29C-46DA-B1D5-0C614A3643E9}"/>
              </a:ext>
            </a:extLst>
          </p:cNvPr>
          <p:cNvSpPr>
            <a:spLocks noGrp="1"/>
          </p:cNvSpPr>
          <p:nvPr>
            <p:ph type="body" sz="quarter" idx="16"/>
          </p:nvPr>
        </p:nvSpPr>
        <p:spPr>
          <a:xfrm>
            <a:off x="3959644" y="3298878"/>
            <a:ext cx="3355980" cy="2573337"/>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Box 25">
            <a:extLst>
              <a:ext uri="{FF2B5EF4-FFF2-40B4-BE49-F238E27FC236}">
                <a16:creationId xmlns:a16="http://schemas.microsoft.com/office/drawing/2014/main" id="{9A005C46-9AA9-4FE7-A3B8-8F94A2774839}"/>
              </a:ext>
            </a:extLst>
          </p:cNvPr>
          <p:cNvSpPr txBox="1"/>
          <p:nvPr userDrawn="1"/>
        </p:nvSpPr>
        <p:spPr>
          <a:xfrm>
            <a:off x="3972159" y="1867003"/>
            <a:ext cx="357883" cy="276999"/>
          </a:xfrm>
          <a:prstGeom prst="rect">
            <a:avLst/>
          </a:prstGeom>
          <a:noFill/>
        </p:spPr>
        <p:txBody>
          <a:bodyPr wrap="none" rtlCol="0">
            <a:spAutoFit/>
          </a:bodyPr>
          <a:lstStyle/>
          <a:p>
            <a:pPr algn="l"/>
            <a:r>
              <a:rPr lang="en-US" sz="1200" b="1"/>
              <a:t>02</a:t>
            </a:r>
          </a:p>
        </p:txBody>
      </p:sp>
      <p:sp>
        <p:nvSpPr>
          <p:cNvPr id="27" name="Text Placeholder 24">
            <a:extLst>
              <a:ext uri="{FF2B5EF4-FFF2-40B4-BE49-F238E27FC236}">
                <a16:creationId xmlns:a16="http://schemas.microsoft.com/office/drawing/2014/main" id="{56437212-975C-442C-B415-339DBB038579}"/>
              </a:ext>
            </a:extLst>
          </p:cNvPr>
          <p:cNvSpPr>
            <a:spLocks noGrp="1"/>
          </p:cNvSpPr>
          <p:nvPr>
            <p:ph type="body" sz="quarter" idx="17"/>
          </p:nvPr>
        </p:nvSpPr>
        <p:spPr>
          <a:xfrm>
            <a:off x="7469160" y="2401156"/>
            <a:ext cx="3349624"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cxnSp>
        <p:nvCxnSpPr>
          <p:cNvPr id="28" name="Straight Connector 27">
            <a:extLst>
              <a:ext uri="{FF2B5EF4-FFF2-40B4-BE49-F238E27FC236}">
                <a16:creationId xmlns:a16="http://schemas.microsoft.com/office/drawing/2014/main" id="{5C9E2048-3D9A-4D10-B4D3-55885C5C4A16}"/>
              </a:ext>
            </a:extLst>
          </p:cNvPr>
          <p:cNvCxnSpPr/>
          <p:nvPr userDrawn="1"/>
        </p:nvCxnSpPr>
        <p:spPr>
          <a:xfrm>
            <a:off x="7571819" y="2410803"/>
            <a:ext cx="32469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21BED94-D114-4634-8456-103C4CFAF80E}"/>
              </a:ext>
            </a:extLst>
          </p:cNvPr>
          <p:cNvCxnSpPr/>
          <p:nvPr userDrawn="1"/>
        </p:nvCxnSpPr>
        <p:spPr>
          <a:xfrm>
            <a:off x="7571819" y="3047758"/>
            <a:ext cx="324696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 Placeholder 28">
            <a:extLst>
              <a:ext uri="{FF2B5EF4-FFF2-40B4-BE49-F238E27FC236}">
                <a16:creationId xmlns:a16="http://schemas.microsoft.com/office/drawing/2014/main" id="{ADB32618-CA30-473C-A67C-E2840BEFA3F2}"/>
              </a:ext>
            </a:extLst>
          </p:cNvPr>
          <p:cNvSpPr>
            <a:spLocks noGrp="1"/>
          </p:cNvSpPr>
          <p:nvPr>
            <p:ph type="body" sz="quarter" idx="18"/>
          </p:nvPr>
        </p:nvSpPr>
        <p:spPr>
          <a:xfrm>
            <a:off x="7462805" y="3298878"/>
            <a:ext cx="3355980" cy="2573337"/>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Box 30">
            <a:extLst>
              <a:ext uri="{FF2B5EF4-FFF2-40B4-BE49-F238E27FC236}">
                <a16:creationId xmlns:a16="http://schemas.microsoft.com/office/drawing/2014/main" id="{CE135130-1BC5-4C60-BE93-18D4142CE74D}"/>
              </a:ext>
            </a:extLst>
          </p:cNvPr>
          <p:cNvSpPr txBox="1"/>
          <p:nvPr userDrawn="1"/>
        </p:nvSpPr>
        <p:spPr>
          <a:xfrm>
            <a:off x="7475320" y="1867003"/>
            <a:ext cx="357883" cy="276999"/>
          </a:xfrm>
          <a:prstGeom prst="rect">
            <a:avLst/>
          </a:prstGeom>
          <a:noFill/>
        </p:spPr>
        <p:txBody>
          <a:bodyPr wrap="none" rtlCol="0">
            <a:spAutoFit/>
          </a:bodyPr>
          <a:lstStyle/>
          <a:p>
            <a:pPr algn="l"/>
            <a:r>
              <a:rPr lang="en-US" sz="1200" b="1"/>
              <a:t>03</a:t>
            </a:r>
          </a:p>
        </p:txBody>
      </p:sp>
    </p:spTree>
    <p:extLst>
      <p:ext uri="{BB962C8B-B14F-4D97-AF65-F5344CB8AC3E}">
        <p14:creationId xmlns:p14="http://schemas.microsoft.com/office/powerpoint/2010/main" val="216594884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DA49-5F14-A942-A856-8B057BB93027}"/>
              </a:ext>
            </a:extLst>
          </p:cNvPr>
          <p:cNvSpPr>
            <a:spLocks noGrp="1"/>
          </p:cNvSpPr>
          <p:nvPr>
            <p:ph type="title"/>
          </p:nvPr>
        </p:nvSpPr>
        <p:spPr/>
        <p:txBody>
          <a:bodyPr>
            <a:noAutofit/>
          </a:bodyPr>
          <a:lstStyle/>
          <a:p>
            <a:r>
              <a:rPr lang="en-US"/>
              <a:t>Click to edit Master title style</a:t>
            </a:r>
          </a:p>
        </p:txBody>
      </p:sp>
      <p:sp>
        <p:nvSpPr>
          <p:cNvPr id="12" name="Text Placeholder 24">
            <a:extLst>
              <a:ext uri="{FF2B5EF4-FFF2-40B4-BE49-F238E27FC236}">
                <a16:creationId xmlns:a16="http://schemas.microsoft.com/office/drawing/2014/main" id="{C283B0A0-C82D-4038-B9B6-9773C3869443}"/>
              </a:ext>
            </a:extLst>
          </p:cNvPr>
          <p:cNvSpPr>
            <a:spLocks noGrp="1"/>
          </p:cNvSpPr>
          <p:nvPr>
            <p:ph type="body" sz="quarter" idx="12"/>
          </p:nvPr>
        </p:nvSpPr>
        <p:spPr>
          <a:xfrm>
            <a:off x="448348" y="2401156"/>
            <a:ext cx="2202468"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grpSp>
        <p:nvGrpSpPr>
          <p:cNvPr id="6" name="Group 5">
            <a:extLst>
              <a:ext uri="{FF2B5EF4-FFF2-40B4-BE49-F238E27FC236}">
                <a16:creationId xmlns:a16="http://schemas.microsoft.com/office/drawing/2014/main" id="{FE4499DD-B6BA-49FF-88A5-C700EDCF0871}"/>
              </a:ext>
            </a:extLst>
          </p:cNvPr>
          <p:cNvGrpSpPr/>
          <p:nvPr userDrawn="1"/>
        </p:nvGrpSpPr>
        <p:grpSpPr>
          <a:xfrm>
            <a:off x="551007" y="2410804"/>
            <a:ext cx="2097633" cy="636955"/>
            <a:chOff x="550863" y="2410803"/>
            <a:chExt cx="3246120" cy="636955"/>
          </a:xfrm>
        </p:grpSpPr>
        <p:cxnSp>
          <p:nvCxnSpPr>
            <p:cNvPr id="19" name="Straight Connector 18">
              <a:extLst>
                <a:ext uri="{FF2B5EF4-FFF2-40B4-BE49-F238E27FC236}">
                  <a16:creationId xmlns:a16="http://schemas.microsoft.com/office/drawing/2014/main" id="{DF4F8B34-1981-4C3C-B1D5-E67656B4D0C7}"/>
                </a:ext>
              </a:extLst>
            </p:cNvPr>
            <p:cNvCxnSpPr/>
            <p:nvPr userDrawn="1"/>
          </p:nvCxnSpPr>
          <p:spPr>
            <a:xfrm>
              <a:off x="550863" y="2410803"/>
              <a:ext cx="3246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EBF98D6-A4C3-4294-ADB1-A0F3BC8073D1}"/>
                </a:ext>
              </a:extLst>
            </p:cNvPr>
            <p:cNvCxnSpPr/>
            <p:nvPr userDrawn="1"/>
          </p:nvCxnSpPr>
          <p:spPr>
            <a:xfrm>
              <a:off x="550863" y="3047758"/>
              <a:ext cx="32461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 Placeholder 28">
            <a:extLst>
              <a:ext uri="{FF2B5EF4-FFF2-40B4-BE49-F238E27FC236}">
                <a16:creationId xmlns:a16="http://schemas.microsoft.com/office/drawing/2014/main" id="{DC4512F1-5980-4801-A476-FD89191C378D}"/>
              </a:ext>
            </a:extLst>
          </p:cNvPr>
          <p:cNvSpPr>
            <a:spLocks noGrp="1"/>
          </p:cNvSpPr>
          <p:nvPr>
            <p:ph type="body" sz="quarter" idx="14"/>
          </p:nvPr>
        </p:nvSpPr>
        <p:spPr>
          <a:xfrm>
            <a:off x="441993" y="3298878"/>
            <a:ext cx="2206647" cy="2573337"/>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2D179BE4-0F13-4FD3-9BF7-03924F8962F3}"/>
              </a:ext>
            </a:extLst>
          </p:cNvPr>
          <p:cNvSpPr txBox="1"/>
          <p:nvPr userDrawn="1"/>
        </p:nvSpPr>
        <p:spPr>
          <a:xfrm>
            <a:off x="454507" y="1867003"/>
            <a:ext cx="357883" cy="276999"/>
          </a:xfrm>
          <a:prstGeom prst="rect">
            <a:avLst/>
          </a:prstGeom>
          <a:noFill/>
        </p:spPr>
        <p:txBody>
          <a:bodyPr wrap="none" rtlCol="0">
            <a:spAutoFit/>
          </a:bodyPr>
          <a:lstStyle/>
          <a:p>
            <a:pPr algn="l"/>
            <a:r>
              <a:rPr lang="en-US" sz="1200" b="1"/>
              <a:t>01</a:t>
            </a:r>
          </a:p>
        </p:txBody>
      </p:sp>
      <p:sp>
        <p:nvSpPr>
          <p:cNvPr id="32" name="Text Placeholder 24">
            <a:extLst>
              <a:ext uri="{FF2B5EF4-FFF2-40B4-BE49-F238E27FC236}">
                <a16:creationId xmlns:a16="http://schemas.microsoft.com/office/drawing/2014/main" id="{868AD3C8-4464-452F-9DE5-8EA724625B85}"/>
              </a:ext>
            </a:extLst>
          </p:cNvPr>
          <p:cNvSpPr>
            <a:spLocks noGrp="1"/>
          </p:cNvSpPr>
          <p:nvPr>
            <p:ph type="body" sz="quarter" idx="15"/>
          </p:nvPr>
        </p:nvSpPr>
        <p:spPr>
          <a:xfrm>
            <a:off x="3264743" y="2401156"/>
            <a:ext cx="2202468"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grpSp>
        <p:nvGrpSpPr>
          <p:cNvPr id="33" name="Group 32">
            <a:extLst>
              <a:ext uri="{FF2B5EF4-FFF2-40B4-BE49-F238E27FC236}">
                <a16:creationId xmlns:a16="http://schemas.microsoft.com/office/drawing/2014/main" id="{54EA2947-8001-450A-B426-C6BFA50448EF}"/>
              </a:ext>
            </a:extLst>
          </p:cNvPr>
          <p:cNvGrpSpPr/>
          <p:nvPr userDrawn="1"/>
        </p:nvGrpSpPr>
        <p:grpSpPr>
          <a:xfrm>
            <a:off x="3367403" y="2410804"/>
            <a:ext cx="2097633" cy="636955"/>
            <a:chOff x="550863" y="2410803"/>
            <a:chExt cx="3246120" cy="636955"/>
          </a:xfrm>
        </p:grpSpPr>
        <p:cxnSp>
          <p:nvCxnSpPr>
            <p:cNvPr id="34" name="Straight Connector 33">
              <a:extLst>
                <a:ext uri="{FF2B5EF4-FFF2-40B4-BE49-F238E27FC236}">
                  <a16:creationId xmlns:a16="http://schemas.microsoft.com/office/drawing/2014/main" id="{BF39DA03-4083-45C5-8557-C668B693786D}"/>
                </a:ext>
              </a:extLst>
            </p:cNvPr>
            <p:cNvCxnSpPr/>
            <p:nvPr userDrawn="1"/>
          </p:nvCxnSpPr>
          <p:spPr>
            <a:xfrm>
              <a:off x="550863" y="2410803"/>
              <a:ext cx="3246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4D033D7-C56A-48C2-9E89-656FF3EDA172}"/>
                </a:ext>
              </a:extLst>
            </p:cNvPr>
            <p:cNvCxnSpPr/>
            <p:nvPr userDrawn="1"/>
          </p:nvCxnSpPr>
          <p:spPr>
            <a:xfrm>
              <a:off x="550863" y="3047758"/>
              <a:ext cx="32461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ext Placeholder 28">
            <a:extLst>
              <a:ext uri="{FF2B5EF4-FFF2-40B4-BE49-F238E27FC236}">
                <a16:creationId xmlns:a16="http://schemas.microsoft.com/office/drawing/2014/main" id="{0A7C273B-8559-43AA-B267-57F7868BD942}"/>
              </a:ext>
            </a:extLst>
          </p:cNvPr>
          <p:cNvSpPr>
            <a:spLocks noGrp="1"/>
          </p:cNvSpPr>
          <p:nvPr>
            <p:ph type="body" sz="quarter" idx="16"/>
          </p:nvPr>
        </p:nvSpPr>
        <p:spPr>
          <a:xfrm>
            <a:off x="3258388" y="3298878"/>
            <a:ext cx="2206647" cy="2573337"/>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Box 36">
            <a:extLst>
              <a:ext uri="{FF2B5EF4-FFF2-40B4-BE49-F238E27FC236}">
                <a16:creationId xmlns:a16="http://schemas.microsoft.com/office/drawing/2014/main" id="{A6461ABD-5CEA-4AC3-838A-3A0493AF84BC}"/>
              </a:ext>
            </a:extLst>
          </p:cNvPr>
          <p:cNvSpPr txBox="1"/>
          <p:nvPr userDrawn="1"/>
        </p:nvSpPr>
        <p:spPr>
          <a:xfrm>
            <a:off x="3270903" y="1867003"/>
            <a:ext cx="357883" cy="276999"/>
          </a:xfrm>
          <a:prstGeom prst="rect">
            <a:avLst/>
          </a:prstGeom>
          <a:noFill/>
        </p:spPr>
        <p:txBody>
          <a:bodyPr wrap="none" rtlCol="0">
            <a:spAutoFit/>
          </a:bodyPr>
          <a:lstStyle/>
          <a:p>
            <a:pPr algn="l"/>
            <a:r>
              <a:rPr lang="en-US" sz="1200" b="1"/>
              <a:t>02</a:t>
            </a:r>
          </a:p>
        </p:txBody>
      </p:sp>
      <p:sp>
        <p:nvSpPr>
          <p:cNvPr id="38" name="Text Placeholder 24">
            <a:extLst>
              <a:ext uri="{FF2B5EF4-FFF2-40B4-BE49-F238E27FC236}">
                <a16:creationId xmlns:a16="http://schemas.microsoft.com/office/drawing/2014/main" id="{481FC4F9-BD67-4606-B238-D84C48638BCE}"/>
              </a:ext>
            </a:extLst>
          </p:cNvPr>
          <p:cNvSpPr>
            <a:spLocks noGrp="1"/>
          </p:cNvSpPr>
          <p:nvPr>
            <p:ph type="body" sz="quarter" idx="17"/>
          </p:nvPr>
        </p:nvSpPr>
        <p:spPr>
          <a:xfrm>
            <a:off x="6069999" y="2401156"/>
            <a:ext cx="2202468"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grpSp>
        <p:nvGrpSpPr>
          <p:cNvPr id="39" name="Group 38">
            <a:extLst>
              <a:ext uri="{FF2B5EF4-FFF2-40B4-BE49-F238E27FC236}">
                <a16:creationId xmlns:a16="http://schemas.microsoft.com/office/drawing/2014/main" id="{FB6E805E-0045-4670-BFA4-3B11E84DA790}"/>
              </a:ext>
            </a:extLst>
          </p:cNvPr>
          <p:cNvGrpSpPr/>
          <p:nvPr userDrawn="1"/>
        </p:nvGrpSpPr>
        <p:grpSpPr>
          <a:xfrm>
            <a:off x="6172658" y="2410804"/>
            <a:ext cx="2097633" cy="636955"/>
            <a:chOff x="550863" y="2410803"/>
            <a:chExt cx="3246120" cy="636955"/>
          </a:xfrm>
        </p:grpSpPr>
        <p:cxnSp>
          <p:nvCxnSpPr>
            <p:cNvPr id="40" name="Straight Connector 39">
              <a:extLst>
                <a:ext uri="{FF2B5EF4-FFF2-40B4-BE49-F238E27FC236}">
                  <a16:creationId xmlns:a16="http://schemas.microsoft.com/office/drawing/2014/main" id="{E4E59203-9F84-4E41-BC57-CD79ADBF1412}"/>
                </a:ext>
              </a:extLst>
            </p:cNvPr>
            <p:cNvCxnSpPr/>
            <p:nvPr userDrawn="1"/>
          </p:nvCxnSpPr>
          <p:spPr>
            <a:xfrm>
              <a:off x="550863" y="2410803"/>
              <a:ext cx="3246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45514DF-ACCB-461E-BDB7-4077E6C77560}"/>
                </a:ext>
              </a:extLst>
            </p:cNvPr>
            <p:cNvCxnSpPr/>
            <p:nvPr userDrawn="1"/>
          </p:nvCxnSpPr>
          <p:spPr>
            <a:xfrm>
              <a:off x="550863" y="3047758"/>
              <a:ext cx="32461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Text Placeholder 28">
            <a:extLst>
              <a:ext uri="{FF2B5EF4-FFF2-40B4-BE49-F238E27FC236}">
                <a16:creationId xmlns:a16="http://schemas.microsoft.com/office/drawing/2014/main" id="{A430ED60-A82A-4D5B-B0C7-1E84CC51CD1D}"/>
              </a:ext>
            </a:extLst>
          </p:cNvPr>
          <p:cNvSpPr>
            <a:spLocks noGrp="1"/>
          </p:cNvSpPr>
          <p:nvPr>
            <p:ph type="body" sz="quarter" idx="18"/>
          </p:nvPr>
        </p:nvSpPr>
        <p:spPr>
          <a:xfrm>
            <a:off x="6063644" y="3298878"/>
            <a:ext cx="2206647" cy="2573337"/>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 name="TextBox 42">
            <a:extLst>
              <a:ext uri="{FF2B5EF4-FFF2-40B4-BE49-F238E27FC236}">
                <a16:creationId xmlns:a16="http://schemas.microsoft.com/office/drawing/2014/main" id="{04FFDD2B-7EF4-4D95-94AB-8983074F76A5}"/>
              </a:ext>
            </a:extLst>
          </p:cNvPr>
          <p:cNvSpPr txBox="1"/>
          <p:nvPr userDrawn="1"/>
        </p:nvSpPr>
        <p:spPr>
          <a:xfrm>
            <a:off x="6076158" y="1867003"/>
            <a:ext cx="357883" cy="276999"/>
          </a:xfrm>
          <a:prstGeom prst="rect">
            <a:avLst/>
          </a:prstGeom>
          <a:noFill/>
        </p:spPr>
        <p:txBody>
          <a:bodyPr wrap="none" rtlCol="0">
            <a:spAutoFit/>
          </a:bodyPr>
          <a:lstStyle/>
          <a:p>
            <a:pPr algn="l"/>
            <a:r>
              <a:rPr lang="en-US" sz="1200" b="1"/>
              <a:t>03</a:t>
            </a:r>
          </a:p>
        </p:txBody>
      </p:sp>
      <p:sp>
        <p:nvSpPr>
          <p:cNvPr id="44" name="Text Placeholder 24">
            <a:extLst>
              <a:ext uri="{FF2B5EF4-FFF2-40B4-BE49-F238E27FC236}">
                <a16:creationId xmlns:a16="http://schemas.microsoft.com/office/drawing/2014/main" id="{E0360535-2DA1-4589-94EC-6694F31934B4}"/>
              </a:ext>
            </a:extLst>
          </p:cNvPr>
          <p:cNvSpPr>
            <a:spLocks noGrp="1"/>
          </p:cNvSpPr>
          <p:nvPr>
            <p:ph type="body" sz="quarter" idx="19"/>
          </p:nvPr>
        </p:nvSpPr>
        <p:spPr>
          <a:xfrm>
            <a:off x="8881609" y="2401156"/>
            <a:ext cx="2202468"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grpSp>
        <p:nvGrpSpPr>
          <p:cNvPr id="45" name="Group 44">
            <a:extLst>
              <a:ext uri="{FF2B5EF4-FFF2-40B4-BE49-F238E27FC236}">
                <a16:creationId xmlns:a16="http://schemas.microsoft.com/office/drawing/2014/main" id="{ACC0D123-E0A1-4F0F-853D-4C2AE19536B2}"/>
              </a:ext>
            </a:extLst>
          </p:cNvPr>
          <p:cNvGrpSpPr/>
          <p:nvPr userDrawn="1"/>
        </p:nvGrpSpPr>
        <p:grpSpPr>
          <a:xfrm>
            <a:off x="8984268" y="2410804"/>
            <a:ext cx="2097633" cy="636955"/>
            <a:chOff x="550863" y="2410803"/>
            <a:chExt cx="3246120" cy="636955"/>
          </a:xfrm>
        </p:grpSpPr>
        <p:cxnSp>
          <p:nvCxnSpPr>
            <p:cNvPr id="46" name="Straight Connector 45">
              <a:extLst>
                <a:ext uri="{FF2B5EF4-FFF2-40B4-BE49-F238E27FC236}">
                  <a16:creationId xmlns:a16="http://schemas.microsoft.com/office/drawing/2014/main" id="{4A4D979D-6CA9-4896-B5E5-6E007BBAA8CE}"/>
                </a:ext>
              </a:extLst>
            </p:cNvPr>
            <p:cNvCxnSpPr/>
            <p:nvPr userDrawn="1"/>
          </p:nvCxnSpPr>
          <p:spPr>
            <a:xfrm>
              <a:off x="550863" y="2410803"/>
              <a:ext cx="3246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CA1D20E-786E-438D-BB3E-5D7D9EE46AEF}"/>
                </a:ext>
              </a:extLst>
            </p:cNvPr>
            <p:cNvCxnSpPr/>
            <p:nvPr userDrawn="1"/>
          </p:nvCxnSpPr>
          <p:spPr>
            <a:xfrm>
              <a:off x="550863" y="3047758"/>
              <a:ext cx="32461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Text Placeholder 28">
            <a:extLst>
              <a:ext uri="{FF2B5EF4-FFF2-40B4-BE49-F238E27FC236}">
                <a16:creationId xmlns:a16="http://schemas.microsoft.com/office/drawing/2014/main" id="{67123EA2-E29F-4277-8FA3-013111007D96}"/>
              </a:ext>
            </a:extLst>
          </p:cNvPr>
          <p:cNvSpPr>
            <a:spLocks noGrp="1"/>
          </p:cNvSpPr>
          <p:nvPr>
            <p:ph type="body" sz="quarter" idx="20"/>
          </p:nvPr>
        </p:nvSpPr>
        <p:spPr>
          <a:xfrm>
            <a:off x="8875254" y="3298878"/>
            <a:ext cx="2206647" cy="2573337"/>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 name="TextBox 48">
            <a:extLst>
              <a:ext uri="{FF2B5EF4-FFF2-40B4-BE49-F238E27FC236}">
                <a16:creationId xmlns:a16="http://schemas.microsoft.com/office/drawing/2014/main" id="{5832141D-2E9E-40E4-96BD-70D24672D900}"/>
              </a:ext>
            </a:extLst>
          </p:cNvPr>
          <p:cNvSpPr txBox="1"/>
          <p:nvPr userDrawn="1"/>
        </p:nvSpPr>
        <p:spPr>
          <a:xfrm>
            <a:off x="8887769" y="1867003"/>
            <a:ext cx="357883" cy="276999"/>
          </a:xfrm>
          <a:prstGeom prst="rect">
            <a:avLst/>
          </a:prstGeom>
          <a:noFill/>
        </p:spPr>
        <p:txBody>
          <a:bodyPr wrap="none" rtlCol="0">
            <a:spAutoFit/>
          </a:bodyPr>
          <a:lstStyle/>
          <a:p>
            <a:pPr algn="l"/>
            <a:r>
              <a:rPr lang="en-US" sz="1200" b="1"/>
              <a:t>04</a:t>
            </a:r>
          </a:p>
        </p:txBody>
      </p:sp>
    </p:spTree>
    <p:extLst>
      <p:ext uri="{BB962C8B-B14F-4D97-AF65-F5344CB8AC3E}">
        <p14:creationId xmlns:p14="http://schemas.microsoft.com/office/powerpoint/2010/main" val="110432264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4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DA49-5F14-A942-A856-8B057BB93027}"/>
              </a:ext>
            </a:extLst>
          </p:cNvPr>
          <p:cNvSpPr>
            <a:spLocks noGrp="1"/>
          </p:cNvSpPr>
          <p:nvPr>
            <p:ph type="title"/>
          </p:nvPr>
        </p:nvSpPr>
        <p:spPr/>
        <p:txBody>
          <a:bodyPr>
            <a:noAutofit/>
          </a:bodyPr>
          <a:lstStyle/>
          <a:p>
            <a:r>
              <a:rPr lang="en-US"/>
              <a:t>Click to edit Master title style</a:t>
            </a:r>
          </a:p>
        </p:txBody>
      </p:sp>
      <p:sp>
        <p:nvSpPr>
          <p:cNvPr id="12" name="Text Placeholder 24">
            <a:extLst>
              <a:ext uri="{FF2B5EF4-FFF2-40B4-BE49-F238E27FC236}">
                <a16:creationId xmlns:a16="http://schemas.microsoft.com/office/drawing/2014/main" id="{C283B0A0-C82D-4038-B9B6-9773C3869443}"/>
              </a:ext>
            </a:extLst>
          </p:cNvPr>
          <p:cNvSpPr>
            <a:spLocks noGrp="1"/>
          </p:cNvSpPr>
          <p:nvPr>
            <p:ph type="body" sz="quarter" idx="12"/>
          </p:nvPr>
        </p:nvSpPr>
        <p:spPr>
          <a:xfrm>
            <a:off x="448348" y="2401156"/>
            <a:ext cx="2202468"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grpSp>
        <p:nvGrpSpPr>
          <p:cNvPr id="6" name="Group 5">
            <a:extLst>
              <a:ext uri="{FF2B5EF4-FFF2-40B4-BE49-F238E27FC236}">
                <a16:creationId xmlns:a16="http://schemas.microsoft.com/office/drawing/2014/main" id="{FE4499DD-B6BA-49FF-88A5-C700EDCF0871}"/>
              </a:ext>
            </a:extLst>
          </p:cNvPr>
          <p:cNvGrpSpPr/>
          <p:nvPr userDrawn="1"/>
        </p:nvGrpSpPr>
        <p:grpSpPr>
          <a:xfrm>
            <a:off x="551007" y="2410804"/>
            <a:ext cx="2097633" cy="636955"/>
            <a:chOff x="550863" y="2410803"/>
            <a:chExt cx="3246120" cy="636955"/>
          </a:xfrm>
        </p:grpSpPr>
        <p:cxnSp>
          <p:nvCxnSpPr>
            <p:cNvPr id="19" name="Straight Connector 18">
              <a:extLst>
                <a:ext uri="{FF2B5EF4-FFF2-40B4-BE49-F238E27FC236}">
                  <a16:creationId xmlns:a16="http://schemas.microsoft.com/office/drawing/2014/main" id="{DF4F8B34-1981-4C3C-B1D5-E67656B4D0C7}"/>
                </a:ext>
              </a:extLst>
            </p:cNvPr>
            <p:cNvCxnSpPr/>
            <p:nvPr userDrawn="1"/>
          </p:nvCxnSpPr>
          <p:spPr>
            <a:xfrm>
              <a:off x="550863" y="2410803"/>
              <a:ext cx="3246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EBF98D6-A4C3-4294-ADB1-A0F3BC8073D1}"/>
                </a:ext>
              </a:extLst>
            </p:cNvPr>
            <p:cNvCxnSpPr/>
            <p:nvPr userDrawn="1"/>
          </p:nvCxnSpPr>
          <p:spPr>
            <a:xfrm>
              <a:off x="550863" y="3047758"/>
              <a:ext cx="32461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 Placeholder 28">
            <a:extLst>
              <a:ext uri="{FF2B5EF4-FFF2-40B4-BE49-F238E27FC236}">
                <a16:creationId xmlns:a16="http://schemas.microsoft.com/office/drawing/2014/main" id="{DC4512F1-5980-4801-A476-FD89191C378D}"/>
              </a:ext>
            </a:extLst>
          </p:cNvPr>
          <p:cNvSpPr>
            <a:spLocks noGrp="1"/>
          </p:cNvSpPr>
          <p:nvPr>
            <p:ph type="body" sz="quarter" idx="14"/>
          </p:nvPr>
        </p:nvSpPr>
        <p:spPr>
          <a:xfrm>
            <a:off x="441993" y="3298878"/>
            <a:ext cx="2206647" cy="2573337"/>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2D179BE4-0F13-4FD3-9BF7-03924F8962F3}"/>
              </a:ext>
            </a:extLst>
          </p:cNvPr>
          <p:cNvSpPr txBox="1"/>
          <p:nvPr userDrawn="1"/>
        </p:nvSpPr>
        <p:spPr>
          <a:xfrm>
            <a:off x="454507" y="1867003"/>
            <a:ext cx="357883" cy="276999"/>
          </a:xfrm>
          <a:prstGeom prst="rect">
            <a:avLst/>
          </a:prstGeom>
          <a:noFill/>
        </p:spPr>
        <p:txBody>
          <a:bodyPr wrap="none" rtlCol="0">
            <a:spAutoFit/>
          </a:bodyPr>
          <a:lstStyle/>
          <a:p>
            <a:pPr algn="l"/>
            <a:r>
              <a:rPr lang="en-US" sz="1200" b="1"/>
              <a:t>01</a:t>
            </a:r>
          </a:p>
        </p:txBody>
      </p:sp>
      <p:sp>
        <p:nvSpPr>
          <p:cNvPr id="32" name="Text Placeholder 24">
            <a:extLst>
              <a:ext uri="{FF2B5EF4-FFF2-40B4-BE49-F238E27FC236}">
                <a16:creationId xmlns:a16="http://schemas.microsoft.com/office/drawing/2014/main" id="{868AD3C8-4464-452F-9DE5-8EA724625B85}"/>
              </a:ext>
            </a:extLst>
          </p:cNvPr>
          <p:cNvSpPr>
            <a:spLocks noGrp="1"/>
          </p:cNvSpPr>
          <p:nvPr>
            <p:ph type="body" sz="quarter" idx="15"/>
          </p:nvPr>
        </p:nvSpPr>
        <p:spPr>
          <a:xfrm>
            <a:off x="3264743" y="2401156"/>
            <a:ext cx="2202468"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grpSp>
        <p:nvGrpSpPr>
          <p:cNvPr id="33" name="Group 32">
            <a:extLst>
              <a:ext uri="{FF2B5EF4-FFF2-40B4-BE49-F238E27FC236}">
                <a16:creationId xmlns:a16="http://schemas.microsoft.com/office/drawing/2014/main" id="{54EA2947-8001-450A-B426-C6BFA50448EF}"/>
              </a:ext>
            </a:extLst>
          </p:cNvPr>
          <p:cNvGrpSpPr/>
          <p:nvPr userDrawn="1"/>
        </p:nvGrpSpPr>
        <p:grpSpPr>
          <a:xfrm>
            <a:off x="3367403" y="2410804"/>
            <a:ext cx="2097633" cy="636955"/>
            <a:chOff x="550863" y="2410803"/>
            <a:chExt cx="3246120" cy="636955"/>
          </a:xfrm>
        </p:grpSpPr>
        <p:cxnSp>
          <p:nvCxnSpPr>
            <p:cNvPr id="34" name="Straight Connector 33">
              <a:extLst>
                <a:ext uri="{FF2B5EF4-FFF2-40B4-BE49-F238E27FC236}">
                  <a16:creationId xmlns:a16="http://schemas.microsoft.com/office/drawing/2014/main" id="{BF39DA03-4083-45C5-8557-C668B693786D}"/>
                </a:ext>
              </a:extLst>
            </p:cNvPr>
            <p:cNvCxnSpPr/>
            <p:nvPr userDrawn="1"/>
          </p:nvCxnSpPr>
          <p:spPr>
            <a:xfrm>
              <a:off x="550863" y="2410803"/>
              <a:ext cx="3246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4D033D7-C56A-48C2-9E89-656FF3EDA172}"/>
                </a:ext>
              </a:extLst>
            </p:cNvPr>
            <p:cNvCxnSpPr/>
            <p:nvPr userDrawn="1"/>
          </p:nvCxnSpPr>
          <p:spPr>
            <a:xfrm>
              <a:off x="550863" y="3047758"/>
              <a:ext cx="32461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ext Placeholder 28">
            <a:extLst>
              <a:ext uri="{FF2B5EF4-FFF2-40B4-BE49-F238E27FC236}">
                <a16:creationId xmlns:a16="http://schemas.microsoft.com/office/drawing/2014/main" id="{0A7C273B-8559-43AA-B267-57F7868BD942}"/>
              </a:ext>
            </a:extLst>
          </p:cNvPr>
          <p:cNvSpPr>
            <a:spLocks noGrp="1"/>
          </p:cNvSpPr>
          <p:nvPr>
            <p:ph type="body" sz="quarter" idx="16"/>
          </p:nvPr>
        </p:nvSpPr>
        <p:spPr>
          <a:xfrm>
            <a:off x="3258388" y="3298878"/>
            <a:ext cx="2206647" cy="2573337"/>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Box 36">
            <a:extLst>
              <a:ext uri="{FF2B5EF4-FFF2-40B4-BE49-F238E27FC236}">
                <a16:creationId xmlns:a16="http://schemas.microsoft.com/office/drawing/2014/main" id="{A6461ABD-5CEA-4AC3-838A-3A0493AF84BC}"/>
              </a:ext>
            </a:extLst>
          </p:cNvPr>
          <p:cNvSpPr txBox="1"/>
          <p:nvPr userDrawn="1"/>
        </p:nvSpPr>
        <p:spPr>
          <a:xfrm>
            <a:off x="3270903" y="1867003"/>
            <a:ext cx="357883" cy="276999"/>
          </a:xfrm>
          <a:prstGeom prst="rect">
            <a:avLst/>
          </a:prstGeom>
          <a:noFill/>
        </p:spPr>
        <p:txBody>
          <a:bodyPr wrap="none" rtlCol="0">
            <a:spAutoFit/>
          </a:bodyPr>
          <a:lstStyle/>
          <a:p>
            <a:pPr algn="l"/>
            <a:r>
              <a:rPr lang="en-US" sz="1200" b="1"/>
              <a:t>02</a:t>
            </a:r>
          </a:p>
        </p:txBody>
      </p:sp>
      <p:sp>
        <p:nvSpPr>
          <p:cNvPr id="38" name="Text Placeholder 24">
            <a:extLst>
              <a:ext uri="{FF2B5EF4-FFF2-40B4-BE49-F238E27FC236}">
                <a16:creationId xmlns:a16="http://schemas.microsoft.com/office/drawing/2014/main" id="{481FC4F9-BD67-4606-B238-D84C48638BCE}"/>
              </a:ext>
            </a:extLst>
          </p:cNvPr>
          <p:cNvSpPr>
            <a:spLocks noGrp="1"/>
          </p:cNvSpPr>
          <p:nvPr>
            <p:ph type="body" sz="quarter" idx="17"/>
          </p:nvPr>
        </p:nvSpPr>
        <p:spPr>
          <a:xfrm>
            <a:off x="6069999" y="2401156"/>
            <a:ext cx="2202468"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grpSp>
        <p:nvGrpSpPr>
          <p:cNvPr id="39" name="Group 38">
            <a:extLst>
              <a:ext uri="{FF2B5EF4-FFF2-40B4-BE49-F238E27FC236}">
                <a16:creationId xmlns:a16="http://schemas.microsoft.com/office/drawing/2014/main" id="{FB6E805E-0045-4670-BFA4-3B11E84DA790}"/>
              </a:ext>
            </a:extLst>
          </p:cNvPr>
          <p:cNvGrpSpPr/>
          <p:nvPr userDrawn="1"/>
        </p:nvGrpSpPr>
        <p:grpSpPr>
          <a:xfrm>
            <a:off x="6172658" y="2410804"/>
            <a:ext cx="2097633" cy="636955"/>
            <a:chOff x="550863" y="2410803"/>
            <a:chExt cx="3246120" cy="636955"/>
          </a:xfrm>
        </p:grpSpPr>
        <p:cxnSp>
          <p:nvCxnSpPr>
            <p:cNvPr id="40" name="Straight Connector 39">
              <a:extLst>
                <a:ext uri="{FF2B5EF4-FFF2-40B4-BE49-F238E27FC236}">
                  <a16:creationId xmlns:a16="http://schemas.microsoft.com/office/drawing/2014/main" id="{E4E59203-9F84-4E41-BC57-CD79ADBF1412}"/>
                </a:ext>
              </a:extLst>
            </p:cNvPr>
            <p:cNvCxnSpPr/>
            <p:nvPr userDrawn="1"/>
          </p:nvCxnSpPr>
          <p:spPr>
            <a:xfrm>
              <a:off x="550863" y="2410803"/>
              <a:ext cx="3246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45514DF-ACCB-461E-BDB7-4077E6C77560}"/>
                </a:ext>
              </a:extLst>
            </p:cNvPr>
            <p:cNvCxnSpPr/>
            <p:nvPr userDrawn="1"/>
          </p:nvCxnSpPr>
          <p:spPr>
            <a:xfrm>
              <a:off x="550863" y="3047758"/>
              <a:ext cx="32461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Text Placeholder 28">
            <a:extLst>
              <a:ext uri="{FF2B5EF4-FFF2-40B4-BE49-F238E27FC236}">
                <a16:creationId xmlns:a16="http://schemas.microsoft.com/office/drawing/2014/main" id="{A430ED60-A82A-4D5B-B0C7-1E84CC51CD1D}"/>
              </a:ext>
            </a:extLst>
          </p:cNvPr>
          <p:cNvSpPr>
            <a:spLocks noGrp="1"/>
          </p:cNvSpPr>
          <p:nvPr>
            <p:ph type="body" sz="quarter" idx="18"/>
          </p:nvPr>
        </p:nvSpPr>
        <p:spPr>
          <a:xfrm>
            <a:off x="6063644" y="3298878"/>
            <a:ext cx="2206647" cy="2573337"/>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 name="TextBox 42">
            <a:extLst>
              <a:ext uri="{FF2B5EF4-FFF2-40B4-BE49-F238E27FC236}">
                <a16:creationId xmlns:a16="http://schemas.microsoft.com/office/drawing/2014/main" id="{04FFDD2B-7EF4-4D95-94AB-8983074F76A5}"/>
              </a:ext>
            </a:extLst>
          </p:cNvPr>
          <p:cNvSpPr txBox="1"/>
          <p:nvPr userDrawn="1"/>
        </p:nvSpPr>
        <p:spPr>
          <a:xfrm>
            <a:off x="6076158" y="1867003"/>
            <a:ext cx="357883" cy="276999"/>
          </a:xfrm>
          <a:prstGeom prst="rect">
            <a:avLst/>
          </a:prstGeom>
          <a:noFill/>
        </p:spPr>
        <p:txBody>
          <a:bodyPr wrap="none" rtlCol="0">
            <a:spAutoFit/>
          </a:bodyPr>
          <a:lstStyle/>
          <a:p>
            <a:pPr algn="l"/>
            <a:r>
              <a:rPr lang="en-US" sz="1200" b="1"/>
              <a:t>03</a:t>
            </a:r>
          </a:p>
        </p:txBody>
      </p:sp>
      <p:sp>
        <p:nvSpPr>
          <p:cNvPr id="44" name="Text Placeholder 24">
            <a:extLst>
              <a:ext uri="{FF2B5EF4-FFF2-40B4-BE49-F238E27FC236}">
                <a16:creationId xmlns:a16="http://schemas.microsoft.com/office/drawing/2014/main" id="{E0360535-2DA1-4589-94EC-6694F31934B4}"/>
              </a:ext>
            </a:extLst>
          </p:cNvPr>
          <p:cNvSpPr>
            <a:spLocks noGrp="1"/>
          </p:cNvSpPr>
          <p:nvPr>
            <p:ph type="body" sz="quarter" idx="19"/>
          </p:nvPr>
        </p:nvSpPr>
        <p:spPr>
          <a:xfrm>
            <a:off x="8881609" y="2401156"/>
            <a:ext cx="2202468"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grpSp>
        <p:nvGrpSpPr>
          <p:cNvPr id="45" name="Group 44">
            <a:extLst>
              <a:ext uri="{FF2B5EF4-FFF2-40B4-BE49-F238E27FC236}">
                <a16:creationId xmlns:a16="http://schemas.microsoft.com/office/drawing/2014/main" id="{ACC0D123-E0A1-4F0F-853D-4C2AE19536B2}"/>
              </a:ext>
            </a:extLst>
          </p:cNvPr>
          <p:cNvGrpSpPr/>
          <p:nvPr userDrawn="1"/>
        </p:nvGrpSpPr>
        <p:grpSpPr>
          <a:xfrm>
            <a:off x="8984268" y="2410804"/>
            <a:ext cx="2097633" cy="636955"/>
            <a:chOff x="550863" y="2410803"/>
            <a:chExt cx="3246120" cy="636955"/>
          </a:xfrm>
        </p:grpSpPr>
        <p:cxnSp>
          <p:nvCxnSpPr>
            <p:cNvPr id="46" name="Straight Connector 45">
              <a:extLst>
                <a:ext uri="{FF2B5EF4-FFF2-40B4-BE49-F238E27FC236}">
                  <a16:creationId xmlns:a16="http://schemas.microsoft.com/office/drawing/2014/main" id="{4A4D979D-6CA9-4896-B5E5-6E007BBAA8CE}"/>
                </a:ext>
              </a:extLst>
            </p:cNvPr>
            <p:cNvCxnSpPr/>
            <p:nvPr userDrawn="1"/>
          </p:nvCxnSpPr>
          <p:spPr>
            <a:xfrm>
              <a:off x="550863" y="2410803"/>
              <a:ext cx="32461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CA1D20E-786E-438D-BB3E-5D7D9EE46AEF}"/>
                </a:ext>
              </a:extLst>
            </p:cNvPr>
            <p:cNvCxnSpPr/>
            <p:nvPr userDrawn="1"/>
          </p:nvCxnSpPr>
          <p:spPr>
            <a:xfrm>
              <a:off x="550863" y="3047758"/>
              <a:ext cx="32461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Text Placeholder 28">
            <a:extLst>
              <a:ext uri="{FF2B5EF4-FFF2-40B4-BE49-F238E27FC236}">
                <a16:creationId xmlns:a16="http://schemas.microsoft.com/office/drawing/2014/main" id="{67123EA2-E29F-4277-8FA3-013111007D96}"/>
              </a:ext>
            </a:extLst>
          </p:cNvPr>
          <p:cNvSpPr>
            <a:spLocks noGrp="1"/>
          </p:cNvSpPr>
          <p:nvPr>
            <p:ph type="body" sz="quarter" idx="20"/>
          </p:nvPr>
        </p:nvSpPr>
        <p:spPr>
          <a:xfrm>
            <a:off x="8875254" y="3298878"/>
            <a:ext cx="2206647" cy="2573337"/>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 name="TextBox 48">
            <a:extLst>
              <a:ext uri="{FF2B5EF4-FFF2-40B4-BE49-F238E27FC236}">
                <a16:creationId xmlns:a16="http://schemas.microsoft.com/office/drawing/2014/main" id="{5832141D-2E9E-40E4-96BD-70D24672D900}"/>
              </a:ext>
            </a:extLst>
          </p:cNvPr>
          <p:cNvSpPr txBox="1"/>
          <p:nvPr userDrawn="1"/>
        </p:nvSpPr>
        <p:spPr>
          <a:xfrm>
            <a:off x="8887769" y="1867003"/>
            <a:ext cx="357883" cy="276999"/>
          </a:xfrm>
          <a:prstGeom prst="rect">
            <a:avLst/>
          </a:prstGeom>
          <a:noFill/>
        </p:spPr>
        <p:txBody>
          <a:bodyPr wrap="none" rtlCol="0">
            <a:spAutoFit/>
          </a:bodyPr>
          <a:lstStyle/>
          <a:p>
            <a:pPr algn="l"/>
            <a:r>
              <a:rPr lang="en-US" sz="1200" b="1"/>
              <a:t>04</a:t>
            </a:r>
          </a:p>
        </p:txBody>
      </p:sp>
    </p:spTree>
    <p:extLst>
      <p:ext uri="{BB962C8B-B14F-4D97-AF65-F5344CB8AC3E}">
        <p14:creationId xmlns:p14="http://schemas.microsoft.com/office/powerpoint/2010/main" val="357544802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lumn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DA49-5F14-A942-A856-8B057BB93027}"/>
              </a:ext>
            </a:extLst>
          </p:cNvPr>
          <p:cNvSpPr>
            <a:spLocks noGrp="1"/>
          </p:cNvSpPr>
          <p:nvPr>
            <p:ph type="title"/>
          </p:nvPr>
        </p:nvSpPr>
        <p:spPr/>
        <p:txBody>
          <a:bodyPr>
            <a:noAutofit/>
          </a:bodyPr>
          <a:lstStyle/>
          <a:p>
            <a:r>
              <a:rPr lang="en-US"/>
              <a:t>Click to edit Master title style</a:t>
            </a:r>
          </a:p>
        </p:txBody>
      </p:sp>
      <p:sp>
        <p:nvSpPr>
          <p:cNvPr id="12" name="Text Placeholder 24">
            <a:extLst>
              <a:ext uri="{FF2B5EF4-FFF2-40B4-BE49-F238E27FC236}">
                <a16:creationId xmlns:a16="http://schemas.microsoft.com/office/drawing/2014/main" id="{C283B0A0-C82D-4038-B9B6-9773C3869443}"/>
              </a:ext>
            </a:extLst>
          </p:cNvPr>
          <p:cNvSpPr>
            <a:spLocks noGrp="1"/>
          </p:cNvSpPr>
          <p:nvPr>
            <p:ph type="body" sz="quarter" idx="12"/>
          </p:nvPr>
        </p:nvSpPr>
        <p:spPr>
          <a:xfrm>
            <a:off x="448348" y="1685663"/>
            <a:ext cx="5030510"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1" name="Text Placeholder 28">
            <a:extLst>
              <a:ext uri="{FF2B5EF4-FFF2-40B4-BE49-F238E27FC236}">
                <a16:creationId xmlns:a16="http://schemas.microsoft.com/office/drawing/2014/main" id="{DC4512F1-5980-4801-A476-FD89191C378D}"/>
              </a:ext>
            </a:extLst>
          </p:cNvPr>
          <p:cNvSpPr>
            <a:spLocks noGrp="1"/>
          </p:cNvSpPr>
          <p:nvPr>
            <p:ph type="body" sz="quarter" idx="14"/>
          </p:nvPr>
        </p:nvSpPr>
        <p:spPr>
          <a:xfrm>
            <a:off x="441992" y="2431336"/>
            <a:ext cx="5036865" cy="1785065"/>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24">
            <a:extLst>
              <a:ext uri="{FF2B5EF4-FFF2-40B4-BE49-F238E27FC236}">
                <a16:creationId xmlns:a16="http://schemas.microsoft.com/office/drawing/2014/main" id="{868AD3C8-4464-452F-9DE5-8EA724625B85}"/>
              </a:ext>
            </a:extLst>
          </p:cNvPr>
          <p:cNvSpPr>
            <a:spLocks noGrp="1"/>
          </p:cNvSpPr>
          <p:nvPr>
            <p:ph type="body" sz="quarter" idx="15"/>
          </p:nvPr>
        </p:nvSpPr>
        <p:spPr>
          <a:xfrm>
            <a:off x="6343417" y="1685663"/>
            <a:ext cx="5030510"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36" name="Text Placeholder 28">
            <a:extLst>
              <a:ext uri="{FF2B5EF4-FFF2-40B4-BE49-F238E27FC236}">
                <a16:creationId xmlns:a16="http://schemas.microsoft.com/office/drawing/2014/main" id="{0A7C273B-8559-43AA-B267-57F7868BD942}"/>
              </a:ext>
            </a:extLst>
          </p:cNvPr>
          <p:cNvSpPr>
            <a:spLocks noGrp="1"/>
          </p:cNvSpPr>
          <p:nvPr>
            <p:ph type="body" sz="quarter" idx="16"/>
          </p:nvPr>
        </p:nvSpPr>
        <p:spPr>
          <a:xfrm>
            <a:off x="6328712" y="2431336"/>
            <a:ext cx="5045211" cy="1785065"/>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Text Placeholder 24">
            <a:extLst>
              <a:ext uri="{FF2B5EF4-FFF2-40B4-BE49-F238E27FC236}">
                <a16:creationId xmlns:a16="http://schemas.microsoft.com/office/drawing/2014/main" id="{481FC4F9-BD67-4606-B238-D84C48638BCE}"/>
              </a:ext>
            </a:extLst>
          </p:cNvPr>
          <p:cNvSpPr>
            <a:spLocks noGrp="1"/>
          </p:cNvSpPr>
          <p:nvPr>
            <p:ph type="body" sz="quarter" idx="17"/>
          </p:nvPr>
        </p:nvSpPr>
        <p:spPr>
          <a:xfrm>
            <a:off x="448348" y="3898176"/>
            <a:ext cx="5036866"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42" name="Text Placeholder 28">
            <a:extLst>
              <a:ext uri="{FF2B5EF4-FFF2-40B4-BE49-F238E27FC236}">
                <a16:creationId xmlns:a16="http://schemas.microsoft.com/office/drawing/2014/main" id="{A430ED60-A82A-4D5B-B0C7-1E84CC51CD1D}"/>
              </a:ext>
            </a:extLst>
          </p:cNvPr>
          <p:cNvSpPr>
            <a:spLocks noGrp="1"/>
          </p:cNvSpPr>
          <p:nvPr>
            <p:ph type="body" sz="quarter" idx="18"/>
          </p:nvPr>
        </p:nvSpPr>
        <p:spPr>
          <a:xfrm>
            <a:off x="439402" y="4632091"/>
            <a:ext cx="5045809" cy="1914533"/>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Text Placeholder 24">
            <a:extLst>
              <a:ext uri="{FF2B5EF4-FFF2-40B4-BE49-F238E27FC236}">
                <a16:creationId xmlns:a16="http://schemas.microsoft.com/office/drawing/2014/main" id="{E0360535-2DA1-4589-94EC-6694F31934B4}"/>
              </a:ext>
            </a:extLst>
          </p:cNvPr>
          <p:cNvSpPr>
            <a:spLocks noGrp="1"/>
          </p:cNvSpPr>
          <p:nvPr>
            <p:ph type="body" sz="quarter" idx="19"/>
          </p:nvPr>
        </p:nvSpPr>
        <p:spPr>
          <a:xfrm>
            <a:off x="6343416" y="3898176"/>
            <a:ext cx="5045211"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48" name="Text Placeholder 28">
            <a:extLst>
              <a:ext uri="{FF2B5EF4-FFF2-40B4-BE49-F238E27FC236}">
                <a16:creationId xmlns:a16="http://schemas.microsoft.com/office/drawing/2014/main" id="{67123EA2-E29F-4277-8FA3-013111007D96}"/>
              </a:ext>
            </a:extLst>
          </p:cNvPr>
          <p:cNvSpPr>
            <a:spLocks noGrp="1"/>
          </p:cNvSpPr>
          <p:nvPr>
            <p:ph type="body" sz="quarter" idx="20"/>
          </p:nvPr>
        </p:nvSpPr>
        <p:spPr>
          <a:xfrm>
            <a:off x="6323348" y="4594255"/>
            <a:ext cx="5065278" cy="1914533"/>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CE2534B0-023C-4E5B-8633-725B2FD2832E}"/>
              </a:ext>
            </a:extLst>
          </p:cNvPr>
          <p:cNvCxnSpPr/>
          <p:nvPr userDrawn="1"/>
        </p:nvCxnSpPr>
        <p:spPr>
          <a:xfrm>
            <a:off x="6095999" y="1755775"/>
            <a:ext cx="0" cy="4413250"/>
          </a:xfrm>
          <a:prstGeom prst="line">
            <a:avLst/>
          </a:prstGeom>
          <a:ln w="12700">
            <a:solidFill>
              <a:srgbClr val="4F4F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02063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4 column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DA49-5F14-A942-A856-8B057BB93027}"/>
              </a:ext>
            </a:extLst>
          </p:cNvPr>
          <p:cNvSpPr>
            <a:spLocks noGrp="1"/>
          </p:cNvSpPr>
          <p:nvPr>
            <p:ph type="title"/>
          </p:nvPr>
        </p:nvSpPr>
        <p:spPr/>
        <p:txBody>
          <a:bodyPr>
            <a:noAutofit/>
          </a:bodyPr>
          <a:lstStyle/>
          <a:p>
            <a:r>
              <a:rPr lang="en-US"/>
              <a:t>Click to edit Master title style</a:t>
            </a:r>
          </a:p>
        </p:txBody>
      </p:sp>
      <p:sp>
        <p:nvSpPr>
          <p:cNvPr id="12" name="Text Placeholder 24">
            <a:extLst>
              <a:ext uri="{FF2B5EF4-FFF2-40B4-BE49-F238E27FC236}">
                <a16:creationId xmlns:a16="http://schemas.microsoft.com/office/drawing/2014/main" id="{C283B0A0-C82D-4038-B9B6-9773C3869443}"/>
              </a:ext>
            </a:extLst>
          </p:cNvPr>
          <p:cNvSpPr>
            <a:spLocks noGrp="1"/>
          </p:cNvSpPr>
          <p:nvPr>
            <p:ph type="body" sz="quarter" idx="12"/>
          </p:nvPr>
        </p:nvSpPr>
        <p:spPr>
          <a:xfrm>
            <a:off x="448348" y="1685663"/>
            <a:ext cx="5030510"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1" name="Text Placeholder 28">
            <a:extLst>
              <a:ext uri="{FF2B5EF4-FFF2-40B4-BE49-F238E27FC236}">
                <a16:creationId xmlns:a16="http://schemas.microsoft.com/office/drawing/2014/main" id="{DC4512F1-5980-4801-A476-FD89191C378D}"/>
              </a:ext>
            </a:extLst>
          </p:cNvPr>
          <p:cNvSpPr>
            <a:spLocks noGrp="1"/>
          </p:cNvSpPr>
          <p:nvPr>
            <p:ph type="body" sz="quarter" idx="14"/>
          </p:nvPr>
        </p:nvSpPr>
        <p:spPr>
          <a:xfrm>
            <a:off x="441992" y="2431336"/>
            <a:ext cx="5036865" cy="1785065"/>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24">
            <a:extLst>
              <a:ext uri="{FF2B5EF4-FFF2-40B4-BE49-F238E27FC236}">
                <a16:creationId xmlns:a16="http://schemas.microsoft.com/office/drawing/2014/main" id="{868AD3C8-4464-452F-9DE5-8EA724625B85}"/>
              </a:ext>
            </a:extLst>
          </p:cNvPr>
          <p:cNvSpPr>
            <a:spLocks noGrp="1"/>
          </p:cNvSpPr>
          <p:nvPr>
            <p:ph type="body" sz="quarter" idx="15"/>
          </p:nvPr>
        </p:nvSpPr>
        <p:spPr>
          <a:xfrm>
            <a:off x="6343417" y="1685663"/>
            <a:ext cx="5030510"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36" name="Text Placeholder 28">
            <a:extLst>
              <a:ext uri="{FF2B5EF4-FFF2-40B4-BE49-F238E27FC236}">
                <a16:creationId xmlns:a16="http://schemas.microsoft.com/office/drawing/2014/main" id="{0A7C273B-8559-43AA-B267-57F7868BD942}"/>
              </a:ext>
            </a:extLst>
          </p:cNvPr>
          <p:cNvSpPr>
            <a:spLocks noGrp="1"/>
          </p:cNvSpPr>
          <p:nvPr>
            <p:ph type="body" sz="quarter" idx="16"/>
          </p:nvPr>
        </p:nvSpPr>
        <p:spPr>
          <a:xfrm>
            <a:off x="6328712" y="2431336"/>
            <a:ext cx="5045211" cy="1785065"/>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Text Placeholder 24">
            <a:extLst>
              <a:ext uri="{FF2B5EF4-FFF2-40B4-BE49-F238E27FC236}">
                <a16:creationId xmlns:a16="http://schemas.microsoft.com/office/drawing/2014/main" id="{481FC4F9-BD67-4606-B238-D84C48638BCE}"/>
              </a:ext>
            </a:extLst>
          </p:cNvPr>
          <p:cNvSpPr>
            <a:spLocks noGrp="1"/>
          </p:cNvSpPr>
          <p:nvPr>
            <p:ph type="body" sz="quarter" idx="17"/>
          </p:nvPr>
        </p:nvSpPr>
        <p:spPr>
          <a:xfrm>
            <a:off x="448348" y="3898176"/>
            <a:ext cx="5036866"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42" name="Text Placeholder 28">
            <a:extLst>
              <a:ext uri="{FF2B5EF4-FFF2-40B4-BE49-F238E27FC236}">
                <a16:creationId xmlns:a16="http://schemas.microsoft.com/office/drawing/2014/main" id="{A430ED60-A82A-4D5B-B0C7-1E84CC51CD1D}"/>
              </a:ext>
            </a:extLst>
          </p:cNvPr>
          <p:cNvSpPr>
            <a:spLocks noGrp="1"/>
          </p:cNvSpPr>
          <p:nvPr>
            <p:ph type="body" sz="quarter" idx="18"/>
          </p:nvPr>
        </p:nvSpPr>
        <p:spPr>
          <a:xfrm>
            <a:off x="439402" y="4632091"/>
            <a:ext cx="5045809" cy="1914533"/>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Text Placeholder 24">
            <a:extLst>
              <a:ext uri="{FF2B5EF4-FFF2-40B4-BE49-F238E27FC236}">
                <a16:creationId xmlns:a16="http://schemas.microsoft.com/office/drawing/2014/main" id="{E0360535-2DA1-4589-94EC-6694F31934B4}"/>
              </a:ext>
            </a:extLst>
          </p:cNvPr>
          <p:cNvSpPr>
            <a:spLocks noGrp="1"/>
          </p:cNvSpPr>
          <p:nvPr>
            <p:ph type="body" sz="quarter" idx="19"/>
          </p:nvPr>
        </p:nvSpPr>
        <p:spPr>
          <a:xfrm>
            <a:off x="6343416" y="3898176"/>
            <a:ext cx="5045211"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48" name="Text Placeholder 28">
            <a:extLst>
              <a:ext uri="{FF2B5EF4-FFF2-40B4-BE49-F238E27FC236}">
                <a16:creationId xmlns:a16="http://schemas.microsoft.com/office/drawing/2014/main" id="{67123EA2-E29F-4277-8FA3-013111007D96}"/>
              </a:ext>
            </a:extLst>
          </p:cNvPr>
          <p:cNvSpPr>
            <a:spLocks noGrp="1"/>
          </p:cNvSpPr>
          <p:nvPr>
            <p:ph type="body" sz="quarter" idx="20"/>
          </p:nvPr>
        </p:nvSpPr>
        <p:spPr>
          <a:xfrm>
            <a:off x="6323348" y="4594255"/>
            <a:ext cx="5065278" cy="1914533"/>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CE2534B0-023C-4E5B-8633-725B2FD2832E}"/>
              </a:ext>
            </a:extLst>
          </p:cNvPr>
          <p:cNvCxnSpPr/>
          <p:nvPr userDrawn="1"/>
        </p:nvCxnSpPr>
        <p:spPr>
          <a:xfrm>
            <a:off x="6095999" y="1755775"/>
            <a:ext cx="0" cy="4413250"/>
          </a:xfrm>
          <a:prstGeom prst="line">
            <a:avLst/>
          </a:prstGeom>
          <a:ln w="12700">
            <a:solidFill>
              <a:srgbClr val="4F4F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74193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DA49-5F14-A942-A856-8B057BB93027}"/>
              </a:ext>
            </a:extLst>
          </p:cNvPr>
          <p:cNvSpPr>
            <a:spLocks noGrp="1"/>
          </p:cNvSpPr>
          <p:nvPr>
            <p:ph type="title"/>
          </p:nvPr>
        </p:nvSpPr>
        <p:spPr/>
        <p:txBody>
          <a:bodyPr>
            <a:noAutofit/>
          </a:bodyPr>
          <a:lstStyle/>
          <a:p>
            <a:r>
              <a:rPr lang="en-US"/>
              <a:t>Click to edit Master title style</a:t>
            </a:r>
          </a:p>
        </p:txBody>
      </p:sp>
      <p:sp>
        <p:nvSpPr>
          <p:cNvPr id="12" name="Text Placeholder 24">
            <a:extLst>
              <a:ext uri="{FF2B5EF4-FFF2-40B4-BE49-F238E27FC236}">
                <a16:creationId xmlns:a16="http://schemas.microsoft.com/office/drawing/2014/main" id="{C283B0A0-C82D-4038-B9B6-9773C3869443}"/>
              </a:ext>
            </a:extLst>
          </p:cNvPr>
          <p:cNvSpPr>
            <a:spLocks noGrp="1"/>
          </p:cNvSpPr>
          <p:nvPr>
            <p:ph type="body" sz="quarter" idx="12"/>
          </p:nvPr>
        </p:nvSpPr>
        <p:spPr>
          <a:xfrm>
            <a:off x="448348" y="1685663"/>
            <a:ext cx="3605166"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1" name="Text Placeholder 28">
            <a:extLst>
              <a:ext uri="{FF2B5EF4-FFF2-40B4-BE49-F238E27FC236}">
                <a16:creationId xmlns:a16="http://schemas.microsoft.com/office/drawing/2014/main" id="{DC4512F1-5980-4801-A476-FD89191C378D}"/>
              </a:ext>
            </a:extLst>
          </p:cNvPr>
          <p:cNvSpPr>
            <a:spLocks noGrp="1"/>
          </p:cNvSpPr>
          <p:nvPr>
            <p:ph type="body" sz="quarter" idx="14"/>
          </p:nvPr>
        </p:nvSpPr>
        <p:spPr>
          <a:xfrm>
            <a:off x="441993" y="2431336"/>
            <a:ext cx="3609720" cy="1785065"/>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24">
            <a:extLst>
              <a:ext uri="{FF2B5EF4-FFF2-40B4-BE49-F238E27FC236}">
                <a16:creationId xmlns:a16="http://schemas.microsoft.com/office/drawing/2014/main" id="{868AD3C8-4464-452F-9DE5-8EA724625B85}"/>
              </a:ext>
            </a:extLst>
          </p:cNvPr>
          <p:cNvSpPr>
            <a:spLocks noGrp="1"/>
          </p:cNvSpPr>
          <p:nvPr>
            <p:ph type="body" sz="quarter" idx="15"/>
          </p:nvPr>
        </p:nvSpPr>
        <p:spPr>
          <a:xfrm>
            <a:off x="4347216" y="1685663"/>
            <a:ext cx="3603674"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36" name="Text Placeholder 28">
            <a:extLst>
              <a:ext uri="{FF2B5EF4-FFF2-40B4-BE49-F238E27FC236}">
                <a16:creationId xmlns:a16="http://schemas.microsoft.com/office/drawing/2014/main" id="{0A7C273B-8559-43AA-B267-57F7868BD942}"/>
              </a:ext>
            </a:extLst>
          </p:cNvPr>
          <p:cNvSpPr>
            <a:spLocks noGrp="1"/>
          </p:cNvSpPr>
          <p:nvPr>
            <p:ph type="body" sz="quarter" idx="16"/>
          </p:nvPr>
        </p:nvSpPr>
        <p:spPr>
          <a:xfrm>
            <a:off x="4332510" y="2431336"/>
            <a:ext cx="3603674" cy="1785065"/>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Text Placeholder 24">
            <a:extLst>
              <a:ext uri="{FF2B5EF4-FFF2-40B4-BE49-F238E27FC236}">
                <a16:creationId xmlns:a16="http://schemas.microsoft.com/office/drawing/2014/main" id="{481FC4F9-BD67-4606-B238-D84C48638BCE}"/>
              </a:ext>
            </a:extLst>
          </p:cNvPr>
          <p:cNvSpPr>
            <a:spLocks noGrp="1"/>
          </p:cNvSpPr>
          <p:nvPr>
            <p:ph type="body" sz="quarter" idx="17"/>
          </p:nvPr>
        </p:nvSpPr>
        <p:spPr>
          <a:xfrm>
            <a:off x="448348" y="3898176"/>
            <a:ext cx="3609720"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42" name="Text Placeholder 28">
            <a:extLst>
              <a:ext uri="{FF2B5EF4-FFF2-40B4-BE49-F238E27FC236}">
                <a16:creationId xmlns:a16="http://schemas.microsoft.com/office/drawing/2014/main" id="{A430ED60-A82A-4D5B-B0C7-1E84CC51CD1D}"/>
              </a:ext>
            </a:extLst>
          </p:cNvPr>
          <p:cNvSpPr>
            <a:spLocks noGrp="1"/>
          </p:cNvSpPr>
          <p:nvPr>
            <p:ph type="body" sz="quarter" idx="18"/>
          </p:nvPr>
        </p:nvSpPr>
        <p:spPr>
          <a:xfrm>
            <a:off x="439402" y="4632091"/>
            <a:ext cx="3616130" cy="1914533"/>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Text Placeholder 24">
            <a:extLst>
              <a:ext uri="{FF2B5EF4-FFF2-40B4-BE49-F238E27FC236}">
                <a16:creationId xmlns:a16="http://schemas.microsoft.com/office/drawing/2014/main" id="{E0360535-2DA1-4589-94EC-6694F31934B4}"/>
              </a:ext>
            </a:extLst>
          </p:cNvPr>
          <p:cNvSpPr>
            <a:spLocks noGrp="1"/>
          </p:cNvSpPr>
          <p:nvPr>
            <p:ph type="body" sz="quarter" idx="19"/>
          </p:nvPr>
        </p:nvSpPr>
        <p:spPr>
          <a:xfrm>
            <a:off x="4347215" y="3898176"/>
            <a:ext cx="3603674"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48" name="Text Placeholder 28">
            <a:extLst>
              <a:ext uri="{FF2B5EF4-FFF2-40B4-BE49-F238E27FC236}">
                <a16:creationId xmlns:a16="http://schemas.microsoft.com/office/drawing/2014/main" id="{67123EA2-E29F-4277-8FA3-013111007D96}"/>
              </a:ext>
            </a:extLst>
          </p:cNvPr>
          <p:cNvSpPr>
            <a:spLocks noGrp="1"/>
          </p:cNvSpPr>
          <p:nvPr>
            <p:ph type="body" sz="quarter" idx="20"/>
          </p:nvPr>
        </p:nvSpPr>
        <p:spPr>
          <a:xfrm>
            <a:off x="4327147" y="4594255"/>
            <a:ext cx="3603674" cy="1914533"/>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CE2534B0-023C-4E5B-8633-725B2FD2832E}"/>
              </a:ext>
            </a:extLst>
          </p:cNvPr>
          <p:cNvCxnSpPr>
            <a:cxnSpLocks/>
          </p:cNvCxnSpPr>
          <p:nvPr userDrawn="1"/>
        </p:nvCxnSpPr>
        <p:spPr>
          <a:xfrm>
            <a:off x="546243" y="3953992"/>
            <a:ext cx="11094752" cy="0"/>
          </a:xfrm>
          <a:prstGeom prst="line">
            <a:avLst/>
          </a:prstGeom>
          <a:ln w="12700">
            <a:solidFill>
              <a:srgbClr val="4F4F4F"/>
            </a:solidFill>
          </a:ln>
        </p:spPr>
        <p:style>
          <a:lnRef idx="1">
            <a:schemeClr val="accent1"/>
          </a:lnRef>
          <a:fillRef idx="0">
            <a:schemeClr val="accent1"/>
          </a:fillRef>
          <a:effectRef idx="0">
            <a:schemeClr val="accent1"/>
          </a:effectRef>
          <a:fontRef idx="minor">
            <a:schemeClr val="tx1"/>
          </a:fontRef>
        </p:style>
      </p:cxnSp>
      <p:sp>
        <p:nvSpPr>
          <p:cNvPr id="17" name="Text Placeholder 24">
            <a:extLst>
              <a:ext uri="{FF2B5EF4-FFF2-40B4-BE49-F238E27FC236}">
                <a16:creationId xmlns:a16="http://schemas.microsoft.com/office/drawing/2014/main" id="{9DC36EAE-96C1-4712-8AFD-EC2994346926}"/>
              </a:ext>
            </a:extLst>
          </p:cNvPr>
          <p:cNvSpPr>
            <a:spLocks noGrp="1"/>
          </p:cNvSpPr>
          <p:nvPr>
            <p:ph type="body" sz="quarter" idx="21"/>
          </p:nvPr>
        </p:nvSpPr>
        <p:spPr>
          <a:xfrm>
            <a:off x="8028716" y="1685663"/>
            <a:ext cx="3603674"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18" name="Text Placeholder 28">
            <a:extLst>
              <a:ext uri="{FF2B5EF4-FFF2-40B4-BE49-F238E27FC236}">
                <a16:creationId xmlns:a16="http://schemas.microsoft.com/office/drawing/2014/main" id="{E18812E5-E182-4AF8-8C90-D30E694BA0FD}"/>
              </a:ext>
            </a:extLst>
          </p:cNvPr>
          <p:cNvSpPr>
            <a:spLocks noGrp="1"/>
          </p:cNvSpPr>
          <p:nvPr>
            <p:ph type="body" sz="quarter" idx="22"/>
          </p:nvPr>
        </p:nvSpPr>
        <p:spPr>
          <a:xfrm>
            <a:off x="8014010" y="2431336"/>
            <a:ext cx="3603674" cy="1785065"/>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4">
            <a:extLst>
              <a:ext uri="{FF2B5EF4-FFF2-40B4-BE49-F238E27FC236}">
                <a16:creationId xmlns:a16="http://schemas.microsoft.com/office/drawing/2014/main" id="{DA9B2275-1004-4AC4-8694-96DA475D280B}"/>
              </a:ext>
            </a:extLst>
          </p:cNvPr>
          <p:cNvSpPr>
            <a:spLocks noGrp="1"/>
          </p:cNvSpPr>
          <p:nvPr>
            <p:ph type="body" sz="quarter" idx="23"/>
          </p:nvPr>
        </p:nvSpPr>
        <p:spPr>
          <a:xfrm>
            <a:off x="8028715" y="3898176"/>
            <a:ext cx="3603674"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0" name="Text Placeholder 28">
            <a:extLst>
              <a:ext uri="{FF2B5EF4-FFF2-40B4-BE49-F238E27FC236}">
                <a16:creationId xmlns:a16="http://schemas.microsoft.com/office/drawing/2014/main" id="{7962FF8E-DD6C-4E6B-8DFE-CF745FFC4F33}"/>
              </a:ext>
            </a:extLst>
          </p:cNvPr>
          <p:cNvSpPr>
            <a:spLocks noGrp="1"/>
          </p:cNvSpPr>
          <p:nvPr>
            <p:ph type="body" sz="quarter" idx="24"/>
          </p:nvPr>
        </p:nvSpPr>
        <p:spPr>
          <a:xfrm>
            <a:off x="8008647" y="4594255"/>
            <a:ext cx="3603674" cy="1914533"/>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910965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6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DA49-5F14-A942-A856-8B057BB93027}"/>
              </a:ext>
            </a:extLst>
          </p:cNvPr>
          <p:cNvSpPr>
            <a:spLocks noGrp="1"/>
          </p:cNvSpPr>
          <p:nvPr>
            <p:ph type="title"/>
          </p:nvPr>
        </p:nvSpPr>
        <p:spPr/>
        <p:txBody>
          <a:bodyPr>
            <a:noAutofit/>
          </a:bodyPr>
          <a:lstStyle/>
          <a:p>
            <a:r>
              <a:rPr lang="en-US"/>
              <a:t>Click to edit Master title style</a:t>
            </a:r>
          </a:p>
        </p:txBody>
      </p:sp>
      <p:sp>
        <p:nvSpPr>
          <p:cNvPr id="12" name="Text Placeholder 24">
            <a:extLst>
              <a:ext uri="{FF2B5EF4-FFF2-40B4-BE49-F238E27FC236}">
                <a16:creationId xmlns:a16="http://schemas.microsoft.com/office/drawing/2014/main" id="{C283B0A0-C82D-4038-B9B6-9773C3869443}"/>
              </a:ext>
            </a:extLst>
          </p:cNvPr>
          <p:cNvSpPr>
            <a:spLocks noGrp="1"/>
          </p:cNvSpPr>
          <p:nvPr>
            <p:ph type="body" sz="quarter" idx="12"/>
          </p:nvPr>
        </p:nvSpPr>
        <p:spPr>
          <a:xfrm>
            <a:off x="448348" y="1685663"/>
            <a:ext cx="3605166"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1" name="Text Placeholder 28">
            <a:extLst>
              <a:ext uri="{FF2B5EF4-FFF2-40B4-BE49-F238E27FC236}">
                <a16:creationId xmlns:a16="http://schemas.microsoft.com/office/drawing/2014/main" id="{DC4512F1-5980-4801-A476-FD89191C378D}"/>
              </a:ext>
            </a:extLst>
          </p:cNvPr>
          <p:cNvSpPr>
            <a:spLocks noGrp="1"/>
          </p:cNvSpPr>
          <p:nvPr>
            <p:ph type="body" sz="quarter" idx="14"/>
          </p:nvPr>
        </p:nvSpPr>
        <p:spPr>
          <a:xfrm>
            <a:off x="441993" y="2431336"/>
            <a:ext cx="3609720" cy="1785065"/>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24">
            <a:extLst>
              <a:ext uri="{FF2B5EF4-FFF2-40B4-BE49-F238E27FC236}">
                <a16:creationId xmlns:a16="http://schemas.microsoft.com/office/drawing/2014/main" id="{868AD3C8-4464-452F-9DE5-8EA724625B85}"/>
              </a:ext>
            </a:extLst>
          </p:cNvPr>
          <p:cNvSpPr>
            <a:spLocks noGrp="1"/>
          </p:cNvSpPr>
          <p:nvPr>
            <p:ph type="body" sz="quarter" idx="15"/>
          </p:nvPr>
        </p:nvSpPr>
        <p:spPr>
          <a:xfrm>
            <a:off x="4347216" y="1685663"/>
            <a:ext cx="3603674"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36" name="Text Placeholder 28">
            <a:extLst>
              <a:ext uri="{FF2B5EF4-FFF2-40B4-BE49-F238E27FC236}">
                <a16:creationId xmlns:a16="http://schemas.microsoft.com/office/drawing/2014/main" id="{0A7C273B-8559-43AA-B267-57F7868BD942}"/>
              </a:ext>
            </a:extLst>
          </p:cNvPr>
          <p:cNvSpPr>
            <a:spLocks noGrp="1"/>
          </p:cNvSpPr>
          <p:nvPr>
            <p:ph type="body" sz="quarter" idx="16"/>
          </p:nvPr>
        </p:nvSpPr>
        <p:spPr>
          <a:xfrm>
            <a:off x="4332510" y="2431336"/>
            <a:ext cx="3603674" cy="1785065"/>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Text Placeholder 24">
            <a:extLst>
              <a:ext uri="{FF2B5EF4-FFF2-40B4-BE49-F238E27FC236}">
                <a16:creationId xmlns:a16="http://schemas.microsoft.com/office/drawing/2014/main" id="{481FC4F9-BD67-4606-B238-D84C48638BCE}"/>
              </a:ext>
            </a:extLst>
          </p:cNvPr>
          <p:cNvSpPr>
            <a:spLocks noGrp="1"/>
          </p:cNvSpPr>
          <p:nvPr>
            <p:ph type="body" sz="quarter" idx="17"/>
          </p:nvPr>
        </p:nvSpPr>
        <p:spPr>
          <a:xfrm>
            <a:off x="448348" y="3898176"/>
            <a:ext cx="3609720"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42" name="Text Placeholder 28">
            <a:extLst>
              <a:ext uri="{FF2B5EF4-FFF2-40B4-BE49-F238E27FC236}">
                <a16:creationId xmlns:a16="http://schemas.microsoft.com/office/drawing/2014/main" id="{A430ED60-A82A-4D5B-B0C7-1E84CC51CD1D}"/>
              </a:ext>
            </a:extLst>
          </p:cNvPr>
          <p:cNvSpPr>
            <a:spLocks noGrp="1"/>
          </p:cNvSpPr>
          <p:nvPr>
            <p:ph type="body" sz="quarter" idx="18"/>
          </p:nvPr>
        </p:nvSpPr>
        <p:spPr>
          <a:xfrm>
            <a:off x="439402" y="4632091"/>
            <a:ext cx="3616130" cy="1914533"/>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Text Placeholder 24">
            <a:extLst>
              <a:ext uri="{FF2B5EF4-FFF2-40B4-BE49-F238E27FC236}">
                <a16:creationId xmlns:a16="http://schemas.microsoft.com/office/drawing/2014/main" id="{E0360535-2DA1-4589-94EC-6694F31934B4}"/>
              </a:ext>
            </a:extLst>
          </p:cNvPr>
          <p:cNvSpPr>
            <a:spLocks noGrp="1"/>
          </p:cNvSpPr>
          <p:nvPr>
            <p:ph type="body" sz="quarter" idx="19"/>
          </p:nvPr>
        </p:nvSpPr>
        <p:spPr>
          <a:xfrm>
            <a:off x="4347215" y="3898176"/>
            <a:ext cx="3603674"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48" name="Text Placeholder 28">
            <a:extLst>
              <a:ext uri="{FF2B5EF4-FFF2-40B4-BE49-F238E27FC236}">
                <a16:creationId xmlns:a16="http://schemas.microsoft.com/office/drawing/2014/main" id="{67123EA2-E29F-4277-8FA3-013111007D96}"/>
              </a:ext>
            </a:extLst>
          </p:cNvPr>
          <p:cNvSpPr>
            <a:spLocks noGrp="1"/>
          </p:cNvSpPr>
          <p:nvPr>
            <p:ph type="body" sz="quarter" idx="20"/>
          </p:nvPr>
        </p:nvSpPr>
        <p:spPr>
          <a:xfrm>
            <a:off x="4327147" y="4594255"/>
            <a:ext cx="3603674" cy="1914533"/>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CE2534B0-023C-4E5B-8633-725B2FD2832E}"/>
              </a:ext>
            </a:extLst>
          </p:cNvPr>
          <p:cNvCxnSpPr>
            <a:cxnSpLocks/>
          </p:cNvCxnSpPr>
          <p:nvPr userDrawn="1"/>
        </p:nvCxnSpPr>
        <p:spPr>
          <a:xfrm>
            <a:off x="546243" y="3953992"/>
            <a:ext cx="11094752" cy="0"/>
          </a:xfrm>
          <a:prstGeom prst="line">
            <a:avLst/>
          </a:prstGeom>
          <a:ln w="12700">
            <a:solidFill>
              <a:srgbClr val="4F4F4F"/>
            </a:solidFill>
          </a:ln>
        </p:spPr>
        <p:style>
          <a:lnRef idx="1">
            <a:schemeClr val="accent1"/>
          </a:lnRef>
          <a:fillRef idx="0">
            <a:schemeClr val="accent1"/>
          </a:fillRef>
          <a:effectRef idx="0">
            <a:schemeClr val="accent1"/>
          </a:effectRef>
          <a:fontRef idx="minor">
            <a:schemeClr val="tx1"/>
          </a:fontRef>
        </p:style>
      </p:cxnSp>
      <p:sp>
        <p:nvSpPr>
          <p:cNvPr id="17" name="Text Placeholder 24">
            <a:extLst>
              <a:ext uri="{FF2B5EF4-FFF2-40B4-BE49-F238E27FC236}">
                <a16:creationId xmlns:a16="http://schemas.microsoft.com/office/drawing/2014/main" id="{9DC36EAE-96C1-4712-8AFD-EC2994346926}"/>
              </a:ext>
            </a:extLst>
          </p:cNvPr>
          <p:cNvSpPr>
            <a:spLocks noGrp="1"/>
          </p:cNvSpPr>
          <p:nvPr>
            <p:ph type="body" sz="quarter" idx="21"/>
          </p:nvPr>
        </p:nvSpPr>
        <p:spPr>
          <a:xfrm>
            <a:off x="8028716" y="1685663"/>
            <a:ext cx="3603674"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18" name="Text Placeholder 28">
            <a:extLst>
              <a:ext uri="{FF2B5EF4-FFF2-40B4-BE49-F238E27FC236}">
                <a16:creationId xmlns:a16="http://schemas.microsoft.com/office/drawing/2014/main" id="{E18812E5-E182-4AF8-8C90-D30E694BA0FD}"/>
              </a:ext>
            </a:extLst>
          </p:cNvPr>
          <p:cNvSpPr>
            <a:spLocks noGrp="1"/>
          </p:cNvSpPr>
          <p:nvPr>
            <p:ph type="body" sz="quarter" idx="22"/>
          </p:nvPr>
        </p:nvSpPr>
        <p:spPr>
          <a:xfrm>
            <a:off x="8014010" y="2431336"/>
            <a:ext cx="3603674" cy="1785065"/>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4">
            <a:extLst>
              <a:ext uri="{FF2B5EF4-FFF2-40B4-BE49-F238E27FC236}">
                <a16:creationId xmlns:a16="http://schemas.microsoft.com/office/drawing/2014/main" id="{DA9B2275-1004-4AC4-8694-96DA475D280B}"/>
              </a:ext>
            </a:extLst>
          </p:cNvPr>
          <p:cNvSpPr>
            <a:spLocks noGrp="1"/>
          </p:cNvSpPr>
          <p:nvPr>
            <p:ph type="body" sz="quarter" idx="23"/>
          </p:nvPr>
        </p:nvSpPr>
        <p:spPr>
          <a:xfrm>
            <a:off x="8028715" y="3898176"/>
            <a:ext cx="3603674"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0" name="Text Placeholder 28">
            <a:extLst>
              <a:ext uri="{FF2B5EF4-FFF2-40B4-BE49-F238E27FC236}">
                <a16:creationId xmlns:a16="http://schemas.microsoft.com/office/drawing/2014/main" id="{7962FF8E-DD6C-4E6B-8DFE-CF745FFC4F33}"/>
              </a:ext>
            </a:extLst>
          </p:cNvPr>
          <p:cNvSpPr>
            <a:spLocks noGrp="1"/>
          </p:cNvSpPr>
          <p:nvPr>
            <p:ph type="body" sz="quarter" idx="24"/>
          </p:nvPr>
        </p:nvSpPr>
        <p:spPr>
          <a:xfrm>
            <a:off x="8008647" y="4594255"/>
            <a:ext cx="3603674" cy="1914533"/>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957548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C7E84-985F-0F45-9CF2-5F4E5C68BA40}"/>
              </a:ext>
            </a:extLst>
          </p:cNvPr>
          <p:cNvSpPr>
            <a:spLocks noGrp="1"/>
          </p:cNvSpPr>
          <p:nvPr>
            <p:ph type="title"/>
          </p:nvPr>
        </p:nvSpPr>
        <p:spPr/>
        <p:txBody>
          <a:bodyPr>
            <a:noAutofit/>
          </a:bodyPr>
          <a:lstStyle/>
          <a:p>
            <a:r>
              <a:rPr lang="en-US"/>
              <a:t>Click to edit Master title style</a:t>
            </a:r>
          </a:p>
        </p:txBody>
      </p:sp>
      <p:sp>
        <p:nvSpPr>
          <p:cNvPr id="3" name="Content Placeholder 2">
            <a:extLst>
              <a:ext uri="{FF2B5EF4-FFF2-40B4-BE49-F238E27FC236}">
                <a16:creationId xmlns:a16="http://schemas.microsoft.com/office/drawing/2014/main" id="{4875D7F0-8A9E-9647-914E-47B6E16F9185}"/>
              </a:ext>
            </a:extLst>
          </p:cNvPr>
          <p:cNvSpPr>
            <a:spLocks noGrp="1"/>
          </p:cNvSpPr>
          <p:nvPr>
            <p:ph sz="half" idx="1"/>
          </p:nvPr>
        </p:nvSpPr>
        <p:spPr>
          <a:xfrm>
            <a:off x="448173" y="2185417"/>
            <a:ext cx="5487829" cy="398360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7FAA63-E270-EA42-8327-EB452D20EC90}"/>
              </a:ext>
            </a:extLst>
          </p:cNvPr>
          <p:cNvSpPr>
            <a:spLocks noGrp="1"/>
          </p:cNvSpPr>
          <p:nvPr>
            <p:ph sz="half" idx="2"/>
          </p:nvPr>
        </p:nvSpPr>
        <p:spPr>
          <a:xfrm>
            <a:off x="6153164" y="2185417"/>
            <a:ext cx="5487829" cy="398360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4A376D47-7CDA-4B15-8494-3F2B3F920B9C}"/>
              </a:ext>
            </a:extLst>
          </p:cNvPr>
          <p:cNvSpPr>
            <a:spLocks noGrp="1"/>
          </p:cNvSpPr>
          <p:nvPr>
            <p:ph type="body" sz="quarter" idx="13"/>
          </p:nvPr>
        </p:nvSpPr>
        <p:spPr>
          <a:xfrm>
            <a:off x="448173" y="1655064"/>
            <a:ext cx="11195171" cy="365760"/>
          </a:xfrm>
        </p:spPr>
        <p:txBody>
          <a:bodyPr vert="horz" lIns="91440" tIns="45720" rIns="91440" bIns="45720" rtlCol="0">
            <a:noAutofit/>
          </a:bodyPr>
          <a:lstStyle>
            <a:lvl1pPr marL="0" indent="0">
              <a:buNone/>
              <a:defRPr lang="en-US" sz="2000" smtClean="0"/>
            </a:lvl1pPr>
            <a:lvl2pPr>
              <a:defRPr lang="en-US" smtClean="0"/>
            </a:lvl2pPr>
            <a:lvl3pPr>
              <a:defRPr lang="en-US" smtClean="0"/>
            </a:lvl3pPr>
            <a:lvl4pPr>
              <a:defRPr lang="en-US" smtClean="0"/>
            </a:lvl4pPr>
            <a:lvl5pPr>
              <a:defRPr lang="en-US"/>
            </a:lvl5pPr>
          </a:lstStyle>
          <a:p>
            <a:pPr marL="228600" lvl="0" indent="-228600"/>
            <a:r>
              <a:rPr lang="en-US"/>
              <a:t>Click to edit Master text styles</a:t>
            </a:r>
          </a:p>
        </p:txBody>
      </p:sp>
    </p:spTree>
    <p:extLst>
      <p:ext uri="{BB962C8B-B14F-4D97-AF65-F5344CB8AC3E}">
        <p14:creationId xmlns:p14="http://schemas.microsoft.com/office/powerpoint/2010/main" val="235168410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w headings">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66863CB-394D-5047-BE43-D868DE8CBD36}"/>
              </a:ext>
            </a:extLst>
          </p:cNvPr>
          <p:cNvSpPr>
            <a:spLocks noGrp="1"/>
          </p:cNvSpPr>
          <p:nvPr>
            <p:ph sz="half" idx="2"/>
          </p:nvPr>
        </p:nvSpPr>
        <p:spPr>
          <a:xfrm>
            <a:off x="448173" y="2433504"/>
            <a:ext cx="5487829" cy="3735521"/>
          </a:xfrm>
        </p:spPr>
        <p:txBody>
          <a:bodyPr>
            <a:noAutofit/>
          </a:bodyPr>
          <a:lstStyle>
            <a:lvl1pPr marL="227013" indent="-227013">
              <a:buFont typeface="Arial" panose="020B0604020202020204" pitchFamily="34" charset="0"/>
              <a:buChar char="•"/>
              <a:defRPr sz="1800" b="0"/>
            </a:lvl1pPr>
            <a:lvl2pPr marL="517525" indent="-234950">
              <a:buFont typeface="Century Gothic" panose="020B0502020202020204" pitchFamily="34" charset="0"/>
              <a:buChar char="–"/>
              <a:defRPr sz="1800"/>
            </a:lvl2pPr>
            <a:lvl3pPr marL="800100" indent="-228600">
              <a:buFont typeface="Century Gothic" panose="020B0502020202020204" pitchFamily="34" charset="0"/>
              <a:buChar char="–"/>
              <a:defRPr sz="1800"/>
            </a:lvl3pPr>
            <a:lvl4pPr marL="1084263" indent="-227013">
              <a:buFont typeface="Century Gothic" panose="020B0502020202020204" pitchFamily="34" charset="0"/>
              <a:buChar char="–"/>
              <a:defRPr sz="1800"/>
            </a:lvl4pPr>
            <a:lvl5pPr marL="1374775" indent="-234950">
              <a:buFont typeface="Century Gothic" panose="020B0502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7EBBE9CD-C878-0C4B-8D18-2EDD2C725DF2}"/>
              </a:ext>
            </a:extLst>
          </p:cNvPr>
          <p:cNvSpPr>
            <a:spLocks noGrp="1"/>
          </p:cNvSpPr>
          <p:nvPr>
            <p:ph sz="quarter" idx="4"/>
          </p:nvPr>
        </p:nvSpPr>
        <p:spPr>
          <a:xfrm>
            <a:off x="6152141" y="2433504"/>
            <a:ext cx="5487829" cy="3735521"/>
          </a:xfrm>
        </p:spPr>
        <p:txBody>
          <a:bodyPr>
            <a:noAutofit/>
          </a:bodyPr>
          <a:lstStyle>
            <a:lvl1pPr marL="227013" indent="-227013">
              <a:buFont typeface="Arial" panose="020B0604020202020204" pitchFamily="34" charset="0"/>
              <a:buChar char="•"/>
              <a:defRPr sz="1800" b="0"/>
            </a:lvl1pPr>
            <a:lvl2pPr marL="517525" indent="-234950">
              <a:buFont typeface="Century Gothic" panose="020B0502020202020204" pitchFamily="34" charset="0"/>
              <a:buChar char="–"/>
              <a:defRPr sz="1800"/>
            </a:lvl2pPr>
            <a:lvl3pPr marL="800100" indent="-228600">
              <a:buFont typeface="Century Gothic" panose="020B0502020202020204" pitchFamily="34" charset="0"/>
              <a:buChar char="–"/>
              <a:defRPr sz="1800"/>
            </a:lvl3pPr>
            <a:lvl4pPr marL="1084263" indent="-227013">
              <a:buFont typeface="Century Gothic" panose="020B0502020202020204" pitchFamily="34" charset="0"/>
              <a:buChar char="–"/>
              <a:defRPr sz="1800"/>
            </a:lvl4pPr>
            <a:lvl5pPr marL="1374775" indent="-234950">
              <a:buFont typeface="Century Gothic" panose="020B0502020202020204" pitchFamily="34" charset="0"/>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5A9A5157-2B8D-1343-9CC8-A09A3E238EFE}"/>
              </a:ext>
            </a:extLst>
          </p:cNvPr>
          <p:cNvSpPr>
            <a:spLocks noGrp="1"/>
          </p:cNvSpPr>
          <p:nvPr>
            <p:ph type="title"/>
          </p:nvPr>
        </p:nvSpPr>
        <p:spPr>
          <a:xfrm>
            <a:off x="448173" y="310897"/>
            <a:ext cx="11195171" cy="1194927"/>
          </a:xfrm>
        </p:spPr>
        <p:txBody>
          <a:bodyPr>
            <a:noAutofit/>
          </a:bodyPr>
          <a:lstStyle/>
          <a:p>
            <a:r>
              <a:rPr lang="en-US"/>
              <a:t>Click to edit Master title style</a:t>
            </a:r>
          </a:p>
        </p:txBody>
      </p:sp>
      <p:sp>
        <p:nvSpPr>
          <p:cNvPr id="3" name="Text Placeholder 2">
            <a:extLst>
              <a:ext uri="{FF2B5EF4-FFF2-40B4-BE49-F238E27FC236}">
                <a16:creationId xmlns:a16="http://schemas.microsoft.com/office/drawing/2014/main" id="{3B73A1C3-B54F-AD4D-A16E-14B2BD495820}"/>
              </a:ext>
            </a:extLst>
          </p:cNvPr>
          <p:cNvSpPr>
            <a:spLocks noGrp="1"/>
          </p:cNvSpPr>
          <p:nvPr>
            <p:ph type="body" idx="1"/>
          </p:nvPr>
        </p:nvSpPr>
        <p:spPr>
          <a:xfrm>
            <a:off x="450836" y="1540789"/>
            <a:ext cx="5487829" cy="823912"/>
          </a:xfrm>
        </p:spPr>
        <p:txBody>
          <a:bodyPr anchor="b" anchorCtr="0">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05BE5447-4228-5747-B709-A80C08285350}"/>
              </a:ext>
            </a:extLst>
          </p:cNvPr>
          <p:cNvSpPr>
            <a:spLocks noGrp="1"/>
          </p:cNvSpPr>
          <p:nvPr>
            <p:ph type="body" sz="quarter" idx="3"/>
          </p:nvPr>
        </p:nvSpPr>
        <p:spPr>
          <a:xfrm>
            <a:off x="6152141" y="1540789"/>
            <a:ext cx="5487829" cy="823912"/>
          </a:xfrm>
        </p:spPr>
        <p:txBody>
          <a:bodyPr anchor="b" anchorCtr="0">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0962143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tx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09EA89-7FF3-5B4D-BB5D-5107958535F7}"/>
              </a:ext>
            </a:extLst>
          </p:cNvPr>
          <p:cNvPicPr>
            <a:picLocks noChangeAspect="1"/>
          </p:cNvPicPr>
          <p:nvPr userDrawn="1"/>
        </p:nvPicPr>
        <p:blipFill>
          <a:blip r:embed="rId2"/>
          <a:srcRect/>
          <a:stretch/>
        </p:blipFill>
        <p:spPr bwMode="invGray">
          <a:xfrm>
            <a:off x="429003" y="336108"/>
            <a:ext cx="1520956" cy="437540"/>
          </a:xfrm>
          <a:prstGeom prst="rect">
            <a:avLst/>
          </a:prstGeom>
        </p:spPr>
      </p:pic>
      <p:sp>
        <p:nvSpPr>
          <p:cNvPr id="48" name="Title 47">
            <a:extLst>
              <a:ext uri="{FF2B5EF4-FFF2-40B4-BE49-F238E27FC236}">
                <a16:creationId xmlns:a16="http://schemas.microsoft.com/office/drawing/2014/main" id="{4589C02F-442A-0542-9D03-7E040DDACB47}"/>
              </a:ext>
            </a:extLst>
          </p:cNvPr>
          <p:cNvSpPr>
            <a:spLocks noGrp="1"/>
          </p:cNvSpPr>
          <p:nvPr userDrawn="1">
            <p:ph type="title"/>
          </p:nvPr>
        </p:nvSpPr>
        <p:spPr>
          <a:xfrm>
            <a:off x="445143" y="2872136"/>
            <a:ext cx="9925521" cy="1325880"/>
          </a:xfrm>
        </p:spPr>
        <p:txBody>
          <a:bodyPr anchor="b">
            <a:noAutofit/>
          </a:bodyPr>
          <a:lstStyle>
            <a:lvl1pPr>
              <a:lnSpc>
                <a:spcPct val="100000"/>
              </a:lnSpc>
              <a:defRPr sz="4500">
                <a:solidFill>
                  <a:srgbClr val="86ED78"/>
                </a:solidFill>
              </a:defRPr>
            </a:lvl1pPr>
          </a:lstStyle>
          <a:p>
            <a:r>
              <a:rPr lang="en-US"/>
              <a:t>Click to edit Master title style</a:t>
            </a:r>
          </a:p>
        </p:txBody>
      </p:sp>
      <p:sp>
        <p:nvSpPr>
          <p:cNvPr id="50" name="Text Placeholder 49">
            <a:extLst>
              <a:ext uri="{FF2B5EF4-FFF2-40B4-BE49-F238E27FC236}">
                <a16:creationId xmlns:a16="http://schemas.microsoft.com/office/drawing/2014/main" id="{DD2D2BCA-78AE-5743-9F8D-A3743719CCC9}"/>
              </a:ext>
            </a:extLst>
          </p:cNvPr>
          <p:cNvSpPr>
            <a:spLocks noGrp="1"/>
          </p:cNvSpPr>
          <p:nvPr userDrawn="1">
            <p:ph type="body" sz="quarter" idx="10"/>
          </p:nvPr>
        </p:nvSpPr>
        <p:spPr>
          <a:xfrm>
            <a:off x="445143" y="4223468"/>
            <a:ext cx="9925521" cy="658813"/>
          </a:xfrm>
        </p:spPr>
        <p:txBody>
          <a:bodyPr anchor="t">
            <a:noAutofit/>
          </a:bodyPr>
          <a:lstStyle>
            <a:lvl1pPr marL="0" indent="0">
              <a:lnSpc>
                <a:spcPct val="100000"/>
              </a:lnSpc>
              <a:spcBef>
                <a:spcPts val="0"/>
              </a:spcBef>
              <a:buFontTx/>
              <a:buNone/>
              <a:defRPr sz="2400">
                <a:solidFill>
                  <a:schemeClr val="bg1"/>
                </a:solidFill>
              </a:defRPr>
            </a:lvl1pPr>
            <a:lvl2pPr marL="457200" indent="0">
              <a:buFontTx/>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52" name="Text Placeholder 51">
            <a:extLst>
              <a:ext uri="{FF2B5EF4-FFF2-40B4-BE49-F238E27FC236}">
                <a16:creationId xmlns:a16="http://schemas.microsoft.com/office/drawing/2014/main" id="{3835534A-190F-8648-8860-68E350DCF51F}"/>
              </a:ext>
            </a:extLst>
          </p:cNvPr>
          <p:cNvSpPr>
            <a:spLocks noGrp="1"/>
          </p:cNvSpPr>
          <p:nvPr userDrawn="1">
            <p:ph type="body" sz="quarter" idx="11"/>
          </p:nvPr>
        </p:nvSpPr>
        <p:spPr>
          <a:xfrm>
            <a:off x="453085" y="5729747"/>
            <a:ext cx="2770269" cy="431800"/>
          </a:xfrm>
        </p:spPr>
        <p:txBody>
          <a:bodyPr anchor="b" anchorCtr="0">
            <a:noAutofit/>
          </a:bodyPr>
          <a:lstStyle>
            <a:lvl1pPr marL="0" indent="0">
              <a:lnSpc>
                <a:spcPct val="100000"/>
              </a:lnSpc>
              <a:spcBef>
                <a:spcPts val="0"/>
              </a:spcBef>
              <a:buFontTx/>
              <a:buNone/>
              <a:defRPr sz="1200" b="1">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54" name="Text Placeholder 53">
            <a:extLst>
              <a:ext uri="{FF2B5EF4-FFF2-40B4-BE49-F238E27FC236}">
                <a16:creationId xmlns:a16="http://schemas.microsoft.com/office/drawing/2014/main" id="{CA1B436A-5815-A940-938E-2A592E2623F7}"/>
              </a:ext>
            </a:extLst>
          </p:cNvPr>
          <p:cNvSpPr>
            <a:spLocks noGrp="1"/>
          </p:cNvSpPr>
          <p:nvPr userDrawn="1">
            <p:ph type="body" sz="quarter" idx="12"/>
          </p:nvPr>
        </p:nvSpPr>
        <p:spPr>
          <a:xfrm>
            <a:off x="445145" y="6077918"/>
            <a:ext cx="2773557" cy="280987"/>
          </a:xfrm>
        </p:spPr>
        <p:txBody>
          <a:bodyPr>
            <a:noAutofit/>
          </a:bodyPr>
          <a:lstStyle>
            <a:lvl1pPr marL="0" indent="0">
              <a:lnSpc>
                <a:spcPct val="100000"/>
              </a:lnSpc>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a:t>Click to edit Master text styles</a:t>
            </a:r>
          </a:p>
        </p:txBody>
      </p:sp>
      <p:sp>
        <p:nvSpPr>
          <p:cNvPr id="8" name="Text Placeholder 51">
            <a:extLst>
              <a:ext uri="{FF2B5EF4-FFF2-40B4-BE49-F238E27FC236}">
                <a16:creationId xmlns:a16="http://schemas.microsoft.com/office/drawing/2014/main" id="{9AE1D286-FE91-4B46-BB6E-01029D684DA7}"/>
              </a:ext>
            </a:extLst>
          </p:cNvPr>
          <p:cNvSpPr>
            <a:spLocks noGrp="1"/>
          </p:cNvSpPr>
          <p:nvPr>
            <p:ph type="body" sz="quarter" idx="13"/>
          </p:nvPr>
        </p:nvSpPr>
        <p:spPr>
          <a:xfrm>
            <a:off x="3254275" y="5729747"/>
            <a:ext cx="2770269" cy="431800"/>
          </a:xfrm>
        </p:spPr>
        <p:txBody>
          <a:bodyPr anchor="b" anchorCtr="0">
            <a:noAutofit/>
          </a:bodyPr>
          <a:lstStyle>
            <a:lvl1pPr marL="0" indent="0">
              <a:lnSpc>
                <a:spcPct val="100000"/>
              </a:lnSpc>
              <a:spcBef>
                <a:spcPts val="0"/>
              </a:spcBef>
              <a:buFontTx/>
              <a:buNone/>
              <a:defRPr sz="1200" b="1">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9" name="Text Placeholder 53">
            <a:extLst>
              <a:ext uri="{FF2B5EF4-FFF2-40B4-BE49-F238E27FC236}">
                <a16:creationId xmlns:a16="http://schemas.microsoft.com/office/drawing/2014/main" id="{DBBC01BB-F541-43F0-94E6-ECC09BB40F7C}"/>
              </a:ext>
            </a:extLst>
          </p:cNvPr>
          <p:cNvSpPr>
            <a:spLocks noGrp="1"/>
          </p:cNvSpPr>
          <p:nvPr>
            <p:ph type="body" sz="quarter" idx="14"/>
          </p:nvPr>
        </p:nvSpPr>
        <p:spPr>
          <a:xfrm>
            <a:off x="3246334" y="6077918"/>
            <a:ext cx="2773557" cy="280987"/>
          </a:xfrm>
        </p:spPr>
        <p:txBody>
          <a:bodyPr>
            <a:noAutofit/>
          </a:bodyPr>
          <a:lstStyle>
            <a:lvl1pPr marL="0" indent="0">
              <a:lnSpc>
                <a:spcPct val="100000"/>
              </a:lnSpc>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a:t>Click to edit Master text styles</a:t>
            </a:r>
          </a:p>
        </p:txBody>
      </p:sp>
      <p:sp>
        <p:nvSpPr>
          <p:cNvPr id="10" name="Text Placeholder 51">
            <a:extLst>
              <a:ext uri="{FF2B5EF4-FFF2-40B4-BE49-F238E27FC236}">
                <a16:creationId xmlns:a16="http://schemas.microsoft.com/office/drawing/2014/main" id="{C08BB528-698F-4E5C-BC7E-51C5596CE8A8}"/>
              </a:ext>
            </a:extLst>
          </p:cNvPr>
          <p:cNvSpPr>
            <a:spLocks noGrp="1"/>
          </p:cNvSpPr>
          <p:nvPr>
            <p:ph type="body" sz="quarter" idx="15"/>
          </p:nvPr>
        </p:nvSpPr>
        <p:spPr>
          <a:xfrm>
            <a:off x="6057317" y="5729747"/>
            <a:ext cx="2770269" cy="431800"/>
          </a:xfrm>
        </p:spPr>
        <p:txBody>
          <a:bodyPr anchor="b" anchorCtr="0">
            <a:noAutofit/>
          </a:bodyPr>
          <a:lstStyle>
            <a:lvl1pPr marL="0" indent="0">
              <a:lnSpc>
                <a:spcPct val="100000"/>
              </a:lnSpc>
              <a:spcBef>
                <a:spcPts val="0"/>
              </a:spcBef>
              <a:buFontTx/>
              <a:buNone/>
              <a:defRPr sz="1200" b="1">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11" name="Text Placeholder 53">
            <a:extLst>
              <a:ext uri="{FF2B5EF4-FFF2-40B4-BE49-F238E27FC236}">
                <a16:creationId xmlns:a16="http://schemas.microsoft.com/office/drawing/2014/main" id="{C264A348-E5D2-495E-A7AB-E068C6192DAA}"/>
              </a:ext>
            </a:extLst>
          </p:cNvPr>
          <p:cNvSpPr>
            <a:spLocks noGrp="1"/>
          </p:cNvSpPr>
          <p:nvPr>
            <p:ph type="body" sz="quarter" idx="16"/>
          </p:nvPr>
        </p:nvSpPr>
        <p:spPr>
          <a:xfrm>
            <a:off x="6049376" y="6077918"/>
            <a:ext cx="2773557" cy="280987"/>
          </a:xfrm>
        </p:spPr>
        <p:txBody>
          <a:bodyPr>
            <a:noAutofit/>
          </a:bodyPr>
          <a:lstStyle>
            <a:lvl1pPr marL="0" indent="0">
              <a:lnSpc>
                <a:spcPct val="100000"/>
              </a:lnSpc>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4190426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w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A5157-2B8D-1343-9CC8-A09A3E238EFE}"/>
              </a:ext>
            </a:extLst>
          </p:cNvPr>
          <p:cNvSpPr>
            <a:spLocks noGrp="1"/>
          </p:cNvSpPr>
          <p:nvPr>
            <p:ph type="title"/>
          </p:nvPr>
        </p:nvSpPr>
        <p:spPr>
          <a:xfrm>
            <a:off x="448173" y="310897"/>
            <a:ext cx="11195171" cy="1194927"/>
          </a:xfrm>
        </p:spPr>
        <p:txBody>
          <a:bodyPr>
            <a:noAutofit/>
          </a:bodyPr>
          <a:lstStyle/>
          <a:p>
            <a:r>
              <a:rPr lang="en-US"/>
              <a:t>Click to edit Master title style</a:t>
            </a:r>
          </a:p>
        </p:txBody>
      </p:sp>
      <p:sp>
        <p:nvSpPr>
          <p:cNvPr id="3" name="Text Placeholder 2">
            <a:extLst>
              <a:ext uri="{FF2B5EF4-FFF2-40B4-BE49-F238E27FC236}">
                <a16:creationId xmlns:a16="http://schemas.microsoft.com/office/drawing/2014/main" id="{3B73A1C3-B54F-AD4D-A16E-14B2BD495820}"/>
              </a:ext>
            </a:extLst>
          </p:cNvPr>
          <p:cNvSpPr>
            <a:spLocks noGrp="1"/>
          </p:cNvSpPr>
          <p:nvPr>
            <p:ph type="body" idx="1"/>
          </p:nvPr>
        </p:nvSpPr>
        <p:spPr>
          <a:xfrm>
            <a:off x="450836" y="1540789"/>
            <a:ext cx="3470798" cy="823912"/>
          </a:xfrm>
        </p:spPr>
        <p:txBody>
          <a:bodyPr anchor="b" anchorCtr="0">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6863CB-394D-5047-BE43-D868DE8CBD36}"/>
              </a:ext>
            </a:extLst>
          </p:cNvPr>
          <p:cNvSpPr>
            <a:spLocks noGrp="1"/>
          </p:cNvSpPr>
          <p:nvPr>
            <p:ph sz="half" idx="2"/>
          </p:nvPr>
        </p:nvSpPr>
        <p:spPr>
          <a:xfrm>
            <a:off x="448173" y="2433504"/>
            <a:ext cx="3470798" cy="3735521"/>
          </a:xfrm>
        </p:spPr>
        <p:txBody>
          <a:bodyPr>
            <a:noAutofit/>
          </a:bodyPr>
          <a:lstStyle>
            <a:lvl1pPr marL="227013" indent="-227013">
              <a:buFont typeface="Arial" panose="020B0604020202020204" pitchFamily="34" charset="0"/>
              <a:buChar char="•"/>
              <a:defRPr sz="1600" b="0"/>
            </a:lvl1pPr>
            <a:lvl2pPr marL="517525" indent="-234950">
              <a:buFont typeface="Century Gothic" panose="020B0502020202020204" pitchFamily="34" charset="0"/>
              <a:buChar char="–"/>
              <a:defRPr sz="1600"/>
            </a:lvl2pPr>
            <a:lvl3pPr marL="800100" indent="-228600">
              <a:buFont typeface="Century Gothic" panose="020B0502020202020204" pitchFamily="34" charset="0"/>
              <a:buChar char="–"/>
              <a:defRPr sz="1600"/>
            </a:lvl3pPr>
            <a:lvl4pPr marL="1084263" indent="-227013">
              <a:buFont typeface="Century Gothic" panose="020B0502020202020204" pitchFamily="34" charset="0"/>
              <a:buChar char="–"/>
              <a:defRPr sz="1600"/>
            </a:lvl4pPr>
            <a:lvl5pPr marL="1374775" indent="-234950">
              <a:buFont typeface="Century Gothic" panose="020B0502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BE5447-4228-5747-B709-A80C08285350}"/>
              </a:ext>
            </a:extLst>
          </p:cNvPr>
          <p:cNvSpPr>
            <a:spLocks noGrp="1"/>
          </p:cNvSpPr>
          <p:nvPr>
            <p:ph type="body" sz="quarter" idx="3"/>
          </p:nvPr>
        </p:nvSpPr>
        <p:spPr>
          <a:xfrm>
            <a:off x="3958772" y="1540789"/>
            <a:ext cx="3470798" cy="823912"/>
          </a:xfrm>
        </p:spPr>
        <p:txBody>
          <a:bodyPr anchor="b" anchorCtr="0">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BBE9CD-C878-0C4B-8D18-2EDD2C725DF2}"/>
              </a:ext>
            </a:extLst>
          </p:cNvPr>
          <p:cNvSpPr>
            <a:spLocks noGrp="1"/>
          </p:cNvSpPr>
          <p:nvPr>
            <p:ph sz="quarter" idx="4"/>
          </p:nvPr>
        </p:nvSpPr>
        <p:spPr>
          <a:xfrm>
            <a:off x="3958772" y="2433504"/>
            <a:ext cx="3470798" cy="3735521"/>
          </a:xfrm>
        </p:spPr>
        <p:txBody>
          <a:bodyPr>
            <a:noAutofit/>
          </a:bodyPr>
          <a:lstStyle>
            <a:lvl1pPr marL="227013" indent="-227013">
              <a:buFont typeface="Arial" panose="020B0604020202020204" pitchFamily="34" charset="0"/>
              <a:buChar char="•"/>
              <a:defRPr sz="1600" b="0"/>
            </a:lvl1pPr>
            <a:lvl2pPr marL="517525" indent="-234950">
              <a:buFont typeface="Century Gothic" panose="020B0502020202020204" pitchFamily="34" charset="0"/>
              <a:buChar char="–"/>
              <a:defRPr sz="1600"/>
            </a:lvl2pPr>
            <a:lvl3pPr marL="800100" indent="-228600">
              <a:buFont typeface="Century Gothic" panose="020B0502020202020204" pitchFamily="34" charset="0"/>
              <a:buChar char="–"/>
              <a:defRPr sz="1600"/>
            </a:lvl3pPr>
            <a:lvl4pPr marL="1084263" indent="-227013">
              <a:buFont typeface="Century Gothic" panose="020B0502020202020204" pitchFamily="34" charset="0"/>
              <a:buChar char="–"/>
              <a:defRPr sz="1600"/>
            </a:lvl4pPr>
            <a:lvl5pPr marL="1374775" indent="-234950">
              <a:buFont typeface="Century Gothic" panose="020B0502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D51AA3FF-063F-467D-BA26-EEDDBF3E0390}"/>
              </a:ext>
            </a:extLst>
          </p:cNvPr>
          <p:cNvSpPr>
            <a:spLocks noGrp="1"/>
          </p:cNvSpPr>
          <p:nvPr>
            <p:ph type="body" sz="quarter" idx="10"/>
          </p:nvPr>
        </p:nvSpPr>
        <p:spPr>
          <a:xfrm>
            <a:off x="7472721" y="1540789"/>
            <a:ext cx="3470798" cy="823912"/>
          </a:xfrm>
        </p:spPr>
        <p:txBody>
          <a:bodyPr anchor="b" anchorCtr="0">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a:extLst>
              <a:ext uri="{FF2B5EF4-FFF2-40B4-BE49-F238E27FC236}">
                <a16:creationId xmlns:a16="http://schemas.microsoft.com/office/drawing/2014/main" id="{7715844C-8A14-445F-8DCB-B15A2EE7CB3C}"/>
              </a:ext>
            </a:extLst>
          </p:cNvPr>
          <p:cNvSpPr>
            <a:spLocks noGrp="1"/>
          </p:cNvSpPr>
          <p:nvPr>
            <p:ph sz="quarter" idx="11"/>
          </p:nvPr>
        </p:nvSpPr>
        <p:spPr>
          <a:xfrm>
            <a:off x="7472721" y="2433504"/>
            <a:ext cx="3470798" cy="3735521"/>
          </a:xfrm>
        </p:spPr>
        <p:txBody>
          <a:bodyPr>
            <a:noAutofit/>
          </a:bodyPr>
          <a:lstStyle>
            <a:lvl1pPr marL="227013" indent="-227013">
              <a:buFont typeface="Arial" panose="020B0604020202020204" pitchFamily="34" charset="0"/>
              <a:buChar char="•"/>
              <a:defRPr sz="1600" b="0"/>
            </a:lvl1pPr>
            <a:lvl2pPr marL="517525" indent="-234950">
              <a:buFont typeface="Century Gothic" panose="020B0502020202020204" pitchFamily="34" charset="0"/>
              <a:buChar char="–"/>
              <a:defRPr sz="1600"/>
            </a:lvl2pPr>
            <a:lvl3pPr marL="800100" indent="-228600">
              <a:buFont typeface="Century Gothic" panose="020B0502020202020204" pitchFamily="34" charset="0"/>
              <a:buChar char="–"/>
              <a:defRPr sz="1600"/>
            </a:lvl3pPr>
            <a:lvl4pPr marL="1084263" indent="-227013">
              <a:buFont typeface="Century Gothic" panose="020B0502020202020204" pitchFamily="34" charset="0"/>
              <a:buChar char="–"/>
              <a:defRPr sz="1600"/>
            </a:lvl4pPr>
            <a:lvl5pPr marL="1374775" indent="-234950">
              <a:buFont typeface="Century Gothic" panose="020B0502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940771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F9503-5610-C243-8816-778741646BB6}"/>
              </a:ext>
            </a:extLst>
          </p:cNvPr>
          <p:cNvSpPr>
            <a:spLocks noGrp="1"/>
          </p:cNvSpPr>
          <p:nvPr>
            <p:ph type="title"/>
          </p:nvPr>
        </p:nvSpPr>
        <p:spPr/>
        <p:txBody>
          <a:bodyPr>
            <a:noAutofit/>
          </a:bodyPr>
          <a:lstStyle/>
          <a:p>
            <a:r>
              <a:rPr lang="en-US"/>
              <a:t>Click to edit Master title style</a:t>
            </a:r>
          </a:p>
        </p:txBody>
      </p:sp>
    </p:spTree>
    <p:extLst>
      <p:ext uri="{BB962C8B-B14F-4D97-AF65-F5344CB8AC3E}">
        <p14:creationId xmlns:p14="http://schemas.microsoft.com/office/powerpoint/2010/main" val="148166993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B5E1B-6C34-E548-8A2A-4AD3FA689AF1}"/>
              </a:ext>
            </a:extLst>
          </p:cNvPr>
          <p:cNvSpPr>
            <a:spLocks noGrp="1"/>
          </p:cNvSpPr>
          <p:nvPr>
            <p:ph type="title"/>
          </p:nvPr>
        </p:nvSpPr>
        <p:spPr/>
        <p:txBody>
          <a:bodyPr>
            <a:noAutofit/>
          </a:bodyPr>
          <a:lstStyle/>
          <a:p>
            <a:r>
              <a:rPr lang="en-US"/>
              <a:t>Click to edit Master title style</a:t>
            </a:r>
          </a:p>
        </p:txBody>
      </p:sp>
      <p:sp>
        <p:nvSpPr>
          <p:cNvPr id="8" name="Text Placeholder 7">
            <a:extLst>
              <a:ext uri="{FF2B5EF4-FFF2-40B4-BE49-F238E27FC236}">
                <a16:creationId xmlns:a16="http://schemas.microsoft.com/office/drawing/2014/main" id="{F66B335E-8E1C-B946-807F-18A2F641A8B9}"/>
              </a:ext>
            </a:extLst>
          </p:cNvPr>
          <p:cNvSpPr>
            <a:spLocks noGrp="1"/>
          </p:cNvSpPr>
          <p:nvPr>
            <p:ph type="body" sz="quarter" idx="12"/>
          </p:nvPr>
        </p:nvSpPr>
        <p:spPr>
          <a:xfrm>
            <a:off x="448173" y="1655064"/>
            <a:ext cx="11195171" cy="361154"/>
          </a:xfrm>
        </p:spPr>
        <p:txBody>
          <a:bodyPr>
            <a:noAutofit/>
          </a:bodyPr>
          <a:lstStyle>
            <a:lvl1pPr marL="0" indent="0">
              <a:buFontTx/>
              <a:buNone/>
              <a:defRPr sz="2000"/>
            </a:lvl1pPr>
          </a:lstStyle>
          <a:p>
            <a:pPr lvl="0"/>
            <a:r>
              <a:rPr lang="en-US"/>
              <a:t>Click to edit Master text styles</a:t>
            </a:r>
          </a:p>
        </p:txBody>
      </p:sp>
    </p:spTree>
    <p:extLst>
      <p:ext uri="{BB962C8B-B14F-4D97-AF65-F5344CB8AC3E}">
        <p14:creationId xmlns:p14="http://schemas.microsoft.com/office/powerpoint/2010/main" val="75405286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r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F9503-5610-C243-8816-778741646BB6}"/>
              </a:ext>
            </a:extLst>
          </p:cNvPr>
          <p:cNvSpPr>
            <a:spLocks noGrp="1"/>
          </p:cNvSpPr>
          <p:nvPr>
            <p:ph type="title"/>
          </p:nvPr>
        </p:nvSpPr>
        <p:spPr/>
        <p:txBody>
          <a:bodyPr>
            <a:noAutofit/>
          </a:bodyPr>
          <a:lstStyle/>
          <a:p>
            <a:r>
              <a:rPr lang="en-US"/>
              <a:t>Click to edit Master title style</a:t>
            </a:r>
          </a:p>
        </p:txBody>
      </p:sp>
      <p:sp>
        <p:nvSpPr>
          <p:cNvPr id="6" name="Text Placeholder 4">
            <a:extLst>
              <a:ext uri="{FF2B5EF4-FFF2-40B4-BE49-F238E27FC236}">
                <a16:creationId xmlns:a16="http://schemas.microsoft.com/office/drawing/2014/main" id="{5CAEEEB2-1B7F-0A4E-AB3A-2053F0FAC4A1}"/>
              </a:ext>
            </a:extLst>
          </p:cNvPr>
          <p:cNvSpPr>
            <a:spLocks noGrp="1"/>
          </p:cNvSpPr>
          <p:nvPr>
            <p:ph type="body" sz="quarter" idx="13"/>
          </p:nvPr>
        </p:nvSpPr>
        <p:spPr>
          <a:xfrm>
            <a:off x="1949958" y="6398202"/>
            <a:ext cx="5914978" cy="214738"/>
          </a:xfrm>
        </p:spPr>
        <p:txBody>
          <a:bodyPr anchor="b" anchorCtr="0">
            <a:noAutofit/>
          </a:bodyPr>
          <a:lstStyle>
            <a:lvl1pPr marL="0" indent="0">
              <a:lnSpc>
                <a:spcPct val="100000"/>
              </a:lnSpc>
              <a:spcBef>
                <a:spcPts val="300"/>
              </a:spcBef>
              <a:spcAft>
                <a:spcPts val="0"/>
              </a:spcAft>
              <a:buFontTx/>
              <a:buNone/>
              <a:defRPr sz="600"/>
            </a:lvl1pPr>
            <a:lvl2pPr marL="457200" indent="0">
              <a:lnSpc>
                <a:spcPct val="100000"/>
              </a:lnSpc>
              <a:buFontTx/>
              <a:buNone/>
              <a:defRPr sz="600"/>
            </a:lvl2pPr>
            <a:lvl3pPr marL="914400" indent="0">
              <a:lnSpc>
                <a:spcPct val="100000"/>
              </a:lnSpc>
              <a:buFontTx/>
              <a:buNone/>
              <a:defRPr sz="600"/>
            </a:lvl3pPr>
            <a:lvl4pPr marL="1371600" indent="0">
              <a:lnSpc>
                <a:spcPct val="100000"/>
              </a:lnSpc>
              <a:buFontTx/>
              <a:buNone/>
              <a:defRPr sz="600"/>
            </a:lvl4pPr>
            <a:lvl5pPr marL="1828800" indent="0">
              <a:lnSpc>
                <a:spcPct val="100000"/>
              </a:lnSpc>
              <a:buFontTx/>
              <a:buNone/>
              <a:defRPr sz="600"/>
            </a:lvl5pPr>
          </a:lstStyle>
          <a:p>
            <a:pPr lvl="0"/>
            <a:r>
              <a:rPr lang="en-US"/>
              <a:t>Click to edit Master text styles</a:t>
            </a:r>
          </a:p>
        </p:txBody>
      </p:sp>
      <p:sp>
        <p:nvSpPr>
          <p:cNvPr id="7" name="Table Placeholder 6">
            <a:extLst>
              <a:ext uri="{FF2B5EF4-FFF2-40B4-BE49-F238E27FC236}">
                <a16:creationId xmlns:a16="http://schemas.microsoft.com/office/drawing/2014/main" id="{65B68517-CD6D-5044-904D-D4FB4B5A2843}"/>
              </a:ext>
            </a:extLst>
          </p:cNvPr>
          <p:cNvSpPr>
            <a:spLocks noGrp="1"/>
          </p:cNvSpPr>
          <p:nvPr>
            <p:ph type="tbl" sz="quarter" idx="14"/>
          </p:nvPr>
        </p:nvSpPr>
        <p:spPr>
          <a:xfrm>
            <a:off x="546243" y="2265363"/>
            <a:ext cx="11094750" cy="3903663"/>
          </a:xfrm>
        </p:spPr>
        <p:txBody>
          <a:bodyPr>
            <a:noAutofit/>
          </a:bodyPr>
          <a:lstStyle/>
          <a:p>
            <a:endParaRPr lang="en-US"/>
          </a:p>
        </p:txBody>
      </p:sp>
      <p:sp>
        <p:nvSpPr>
          <p:cNvPr id="8" name="Text Placeholder 7">
            <a:extLst>
              <a:ext uri="{FF2B5EF4-FFF2-40B4-BE49-F238E27FC236}">
                <a16:creationId xmlns:a16="http://schemas.microsoft.com/office/drawing/2014/main" id="{321F47EB-2BCE-492A-8305-C0AE78A526EC}"/>
              </a:ext>
            </a:extLst>
          </p:cNvPr>
          <p:cNvSpPr>
            <a:spLocks noGrp="1"/>
          </p:cNvSpPr>
          <p:nvPr>
            <p:ph type="body" sz="quarter" idx="15"/>
          </p:nvPr>
        </p:nvSpPr>
        <p:spPr>
          <a:xfrm>
            <a:off x="448173" y="1655064"/>
            <a:ext cx="11195171" cy="365760"/>
          </a:xfrm>
        </p:spPr>
        <p:txBody>
          <a:bodyPr vert="horz" lIns="91440" tIns="45720" rIns="91440" bIns="45720" rtlCol="0">
            <a:noAutofit/>
          </a:bodyPr>
          <a:lstStyle>
            <a:lvl1pPr>
              <a:buNone/>
              <a:defRPr lang="en-US" sz="2000" smtClean="0"/>
            </a:lvl1pPr>
            <a:lvl2pPr>
              <a:defRPr lang="en-US" smtClean="0"/>
            </a:lvl2pPr>
            <a:lvl3pPr>
              <a:defRPr lang="en-US" smtClean="0"/>
            </a:lvl3pPr>
            <a:lvl4pPr>
              <a:defRPr lang="en-US" smtClean="0"/>
            </a:lvl4pPr>
            <a:lvl5pPr>
              <a:defRPr lang="en-US"/>
            </a:lvl5pPr>
          </a:lstStyle>
          <a:p>
            <a:pPr marL="228600" lvl="0" indent="-228600"/>
            <a:r>
              <a:rPr lang="en-US"/>
              <a:t>Click to edit Master text styles</a:t>
            </a:r>
          </a:p>
        </p:txBody>
      </p:sp>
    </p:spTree>
    <p:extLst>
      <p:ext uri="{BB962C8B-B14F-4D97-AF65-F5344CB8AC3E}">
        <p14:creationId xmlns:p14="http://schemas.microsoft.com/office/powerpoint/2010/main" val="210480432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r 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F9503-5610-C243-8816-778741646BB6}"/>
              </a:ext>
            </a:extLst>
          </p:cNvPr>
          <p:cNvSpPr>
            <a:spLocks noGrp="1"/>
          </p:cNvSpPr>
          <p:nvPr>
            <p:ph type="title"/>
          </p:nvPr>
        </p:nvSpPr>
        <p:spPr/>
        <p:txBody>
          <a:bodyPr>
            <a:noAutofit/>
          </a:bodyPr>
          <a:lstStyle/>
          <a:p>
            <a:r>
              <a:rPr lang="en-US"/>
              <a:t>Click to edit Master title style</a:t>
            </a:r>
          </a:p>
        </p:txBody>
      </p:sp>
      <p:sp>
        <p:nvSpPr>
          <p:cNvPr id="6" name="Text Placeholder 4">
            <a:extLst>
              <a:ext uri="{FF2B5EF4-FFF2-40B4-BE49-F238E27FC236}">
                <a16:creationId xmlns:a16="http://schemas.microsoft.com/office/drawing/2014/main" id="{5CAEEEB2-1B7F-0A4E-AB3A-2053F0FAC4A1}"/>
              </a:ext>
            </a:extLst>
          </p:cNvPr>
          <p:cNvSpPr>
            <a:spLocks noGrp="1"/>
          </p:cNvSpPr>
          <p:nvPr>
            <p:ph type="body" sz="quarter" idx="13"/>
          </p:nvPr>
        </p:nvSpPr>
        <p:spPr>
          <a:xfrm>
            <a:off x="1949958" y="6398202"/>
            <a:ext cx="5914978" cy="214738"/>
          </a:xfrm>
        </p:spPr>
        <p:txBody>
          <a:bodyPr anchor="b" anchorCtr="0">
            <a:noAutofit/>
          </a:bodyPr>
          <a:lstStyle>
            <a:lvl1pPr marL="0" indent="0">
              <a:lnSpc>
                <a:spcPct val="100000"/>
              </a:lnSpc>
              <a:spcBef>
                <a:spcPts val="300"/>
              </a:spcBef>
              <a:spcAft>
                <a:spcPts val="0"/>
              </a:spcAft>
              <a:buFontTx/>
              <a:buNone/>
              <a:defRPr sz="600"/>
            </a:lvl1pPr>
            <a:lvl2pPr marL="457200" indent="0">
              <a:lnSpc>
                <a:spcPct val="100000"/>
              </a:lnSpc>
              <a:buFontTx/>
              <a:buNone/>
              <a:defRPr sz="600"/>
            </a:lvl2pPr>
            <a:lvl3pPr marL="914400" indent="0">
              <a:lnSpc>
                <a:spcPct val="100000"/>
              </a:lnSpc>
              <a:buFontTx/>
              <a:buNone/>
              <a:defRPr sz="600"/>
            </a:lvl3pPr>
            <a:lvl4pPr marL="1371600" indent="0">
              <a:lnSpc>
                <a:spcPct val="100000"/>
              </a:lnSpc>
              <a:buFontTx/>
              <a:buNone/>
              <a:defRPr sz="600"/>
            </a:lvl4pPr>
            <a:lvl5pPr marL="1828800" indent="0">
              <a:lnSpc>
                <a:spcPct val="100000"/>
              </a:lnSpc>
              <a:buFontTx/>
              <a:buNone/>
              <a:defRPr sz="600"/>
            </a:lvl5pPr>
          </a:lstStyle>
          <a:p>
            <a:pPr lvl="0"/>
            <a:r>
              <a:rPr lang="en-US"/>
              <a:t>Click to edit Master text styles</a:t>
            </a:r>
          </a:p>
        </p:txBody>
      </p:sp>
    </p:spTree>
    <p:extLst>
      <p:ext uri="{BB962C8B-B14F-4D97-AF65-F5344CB8AC3E}">
        <p14:creationId xmlns:p14="http://schemas.microsoft.com/office/powerpoint/2010/main" val="281678000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 Blank slide for charts, screensho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31BBF9B-FBA4-0942-8E97-1875BB6569C5}"/>
              </a:ext>
            </a:extLst>
          </p:cNvPr>
          <p:cNvSpPr>
            <a:spLocks noGrp="1"/>
          </p:cNvSpPr>
          <p:nvPr>
            <p:ph type="body" sz="quarter" idx="13"/>
          </p:nvPr>
        </p:nvSpPr>
        <p:spPr>
          <a:xfrm>
            <a:off x="1948180" y="6400800"/>
            <a:ext cx="5914978" cy="214738"/>
          </a:xfrm>
        </p:spPr>
        <p:txBody>
          <a:bodyPr anchor="b" anchorCtr="0">
            <a:noAutofit/>
          </a:bodyPr>
          <a:lstStyle>
            <a:lvl1pPr marL="0" indent="0">
              <a:lnSpc>
                <a:spcPct val="100000"/>
              </a:lnSpc>
              <a:spcBef>
                <a:spcPts val="300"/>
              </a:spcBef>
              <a:spcAft>
                <a:spcPts val="0"/>
              </a:spcAft>
              <a:buFontTx/>
              <a:buNone/>
              <a:defRPr sz="600"/>
            </a:lvl1pPr>
            <a:lvl2pPr marL="457200" indent="0">
              <a:lnSpc>
                <a:spcPct val="100000"/>
              </a:lnSpc>
              <a:buFontTx/>
              <a:buNone/>
              <a:defRPr sz="600"/>
            </a:lvl2pPr>
            <a:lvl3pPr marL="914400" indent="0">
              <a:lnSpc>
                <a:spcPct val="100000"/>
              </a:lnSpc>
              <a:buFontTx/>
              <a:buNone/>
              <a:defRPr sz="600"/>
            </a:lvl3pPr>
            <a:lvl4pPr marL="1371600" indent="0">
              <a:lnSpc>
                <a:spcPct val="100000"/>
              </a:lnSpc>
              <a:buFontTx/>
              <a:buNone/>
              <a:defRPr sz="600"/>
            </a:lvl4pPr>
            <a:lvl5pPr marL="1828800" indent="0">
              <a:lnSpc>
                <a:spcPct val="100000"/>
              </a:lnSpc>
              <a:buFontTx/>
              <a:buNone/>
              <a:defRPr sz="600"/>
            </a:lvl5pPr>
          </a:lstStyle>
          <a:p>
            <a:pPr lvl="0"/>
            <a:r>
              <a:rPr lang="en-US"/>
              <a:t>Click to edit Master text styles</a:t>
            </a:r>
          </a:p>
        </p:txBody>
      </p:sp>
    </p:spTree>
    <p:extLst>
      <p:ext uri="{BB962C8B-B14F-4D97-AF65-F5344CB8AC3E}">
        <p14:creationId xmlns:p14="http://schemas.microsoft.com/office/powerpoint/2010/main" val="227648277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ts-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DA49-5F14-A942-A856-8B057BB93027}"/>
              </a:ext>
            </a:extLst>
          </p:cNvPr>
          <p:cNvSpPr>
            <a:spLocks noGrp="1"/>
          </p:cNvSpPr>
          <p:nvPr>
            <p:ph type="title"/>
          </p:nvPr>
        </p:nvSpPr>
        <p:spPr/>
        <p:txBody>
          <a:bodyPr>
            <a:noAutofit/>
          </a:bodyPr>
          <a:lstStyle/>
          <a:p>
            <a:r>
              <a:rPr lang="en-US"/>
              <a:t>Click to edit Master title style</a:t>
            </a:r>
          </a:p>
        </p:txBody>
      </p:sp>
      <p:sp>
        <p:nvSpPr>
          <p:cNvPr id="12" name="Text Placeholder 24">
            <a:extLst>
              <a:ext uri="{FF2B5EF4-FFF2-40B4-BE49-F238E27FC236}">
                <a16:creationId xmlns:a16="http://schemas.microsoft.com/office/drawing/2014/main" id="{C283B0A0-C82D-4038-B9B6-9773C3869443}"/>
              </a:ext>
            </a:extLst>
          </p:cNvPr>
          <p:cNvSpPr>
            <a:spLocks noGrp="1"/>
          </p:cNvSpPr>
          <p:nvPr>
            <p:ph type="body" sz="quarter" idx="12"/>
          </p:nvPr>
        </p:nvSpPr>
        <p:spPr>
          <a:xfrm>
            <a:off x="448348" y="1685663"/>
            <a:ext cx="3605166"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1" name="Text Placeholder 28">
            <a:extLst>
              <a:ext uri="{FF2B5EF4-FFF2-40B4-BE49-F238E27FC236}">
                <a16:creationId xmlns:a16="http://schemas.microsoft.com/office/drawing/2014/main" id="{DC4512F1-5980-4801-A476-FD89191C378D}"/>
              </a:ext>
            </a:extLst>
          </p:cNvPr>
          <p:cNvSpPr>
            <a:spLocks noGrp="1"/>
          </p:cNvSpPr>
          <p:nvPr>
            <p:ph type="body" sz="quarter" idx="14"/>
          </p:nvPr>
        </p:nvSpPr>
        <p:spPr>
          <a:xfrm>
            <a:off x="441993" y="4125468"/>
            <a:ext cx="2926842" cy="1785065"/>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24">
            <a:extLst>
              <a:ext uri="{FF2B5EF4-FFF2-40B4-BE49-F238E27FC236}">
                <a16:creationId xmlns:a16="http://schemas.microsoft.com/office/drawing/2014/main" id="{868AD3C8-4464-452F-9DE5-8EA724625B85}"/>
              </a:ext>
            </a:extLst>
          </p:cNvPr>
          <p:cNvSpPr>
            <a:spLocks noGrp="1"/>
          </p:cNvSpPr>
          <p:nvPr>
            <p:ph type="body" sz="quarter" idx="15" hasCustomPrompt="1"/>
          </p:nvPr>
        </p:nvSpPr>
        <p:spPr>
          <a:xfrm>
            <a:off x="410458" y="3307722"/>
            <a:ext cx="3603674" cy="674285"/>
          </a:xfrm>
          <a:noFill/>
        </p:spPr>
        <p:txBody>
          <a:bodyPr anchor="b" anchorCtr="0">
            <a:noAutofit/>
          </a:bodyPr>
          <a:lstStyle>
            <a:lvl1pPr marL="0" indent="0">
              <a:buFontTx/>
              <a:buNone/>
              <a:defRPr sz="84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a:t>
            </a:r>
          </a:p>
        </p:txBody>
      </p:sp>
      <p:sp>
        <p:nvSpPr>
          <p:cNvPr id="23" name="Text Placeholder 24">
            <a:extLst>
              <a:ext uri="{FF2B5EF4-FFF2-40B4-BE49-F238E27FC236}">
                <a16:creationId xmlns:a16="http://schemas.microsoft.com/office/drawing/2014/main" id="{7A9FDFC0-A9EC-400B-9B7E-D36946B92E9D}"/>
              </a:ext>
            </a:extLst>
          </p:cNvPr>
          <p:cNvSpPr>
            <a:spLocks noGrp="1"/>
          </p:cNvSpPr>
          <p:nvPr>
            <p:ph type="body" sz="quarter" idx="19"/>
          </p:nvPr>
        </p:nvSpPr>
        <p:spPr>
          <a:xfrm>
            <a:off x="3959868" y="1685663"/>
            <a:ext cx="3605166"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4" name="Text Placeholder 28">
            <a:extLst>
              <a:ext uri="{FF2B5EF4-FFF2-40B4-BE49-F238E27FC236}">
                <a16:creationId xmlns:a16="http://schemas.microsoft.com/office/drawing/2014/main" id="{6A436EB9-0038-40CF-8CDE-FA1C3BBC6E08}"/>
              </a:ext>
            </a:extLst>
          </p:cNvPr>
          <p:cNvSpPr>
            <a:spLocks noGrp="1"/>
          </p:cNvSpPr>
          <p:nvPr>
            <p:ph type="body" sz="quarter" idx="20"/>
          </p:nvPr>
        </p:nvSpPr>
        <p:spPr>
          <a:xfrm>
            <a:off x="3953513" y="4125468"/>
            <a:ext cx="2926842" cy="1785065"/>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24">
            <a:extLst>
              <a:ext uri="{FF2B5EF4-FFF2-40B4-BE49-F238E27FC236}">
                <a16:creationId xmlns:a16="http://schemas.microsoft.com/office/drawing/2014/main" id="{B9C5798B-0018-4999-8050-22B2D7BEC931}"/>
              </a:ext>
            </a:extLst>
          </p:cNvPr>
          <p:cNvSpPr>
            <a:spLocks noGrp="1"/>
          </p:cNvSpPr>
          <p:nvPr>
            <p:ph type="body" sz="quarter" idx="21" hasCustomPrompt="1"/>
          </p:nvPr>
        </p:nvSpPr>
        <p:spPr>
          <a:xfrm>
            <a:off x="3921978" y="3307722"/>
            <a:ext cx="3603674" cy="674285"/>
          </a:xfrm>
          <a:noFill/>
        </p:spPr>
        <p:txBody>
          <a:bodyPr anchor="b" anchorCtr="0">
            <a:noAutofit/>
          </a:bodyPr>
          <a:lstStyle>
            <a:lvl1pPr marL="0" indent="0">
              <a:buFontTx/>
              <a:buNone/>
              <a:defRPr sz="84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a:t>
            </a:r>
          </a:p>
        </p:txBody>
      </p:sp>
      <p:sp>
        <p:nvSpPr>
          <p:cNvPr id="26" name="Text Placeholder 24">
            <a:extLst>
              <a:ext uri="{FF2B5EF4-FFF2-40B4-BE49-F238E27FC236}">
                <a16:creationId xmlns:a16="http://schemas.microsoft.com/office/drawing/2014/main" id="{185009C4-DD68-4DDE-828B-B83054DED456}"/>
              </a:ext>
            </a:extLst>
          </p:cNvPr>
          <p:cNvSpPr>
            <a:spLocks noGrp="1"/>
          </p:cNvSpPr>
          <p:nvPr>
            <p:ph type="body" sz="quarter" idx="22"/>
          </p:nvPr>
        </p:nvSpPr>
        <p:spPr>
          <a:xfrm>
            <a:off x="7473426" y="1685663"/>
            <a:ext cx="3605166"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7" name="Text Placeholder 28">
            <a:extLst>
              <a:ext uri="{FF2B5EF4-FFF2-40B4-BE49-F238E27FC236}">
                <a16:creationId xmlns:a16="http://schemas.microsoft.com/office/drawing/2014/main" id="{98D22242-F8D0-4936-9A94-6B9B60A70FAE}"/>
              </a:ext>
            </a:extLst>
          </p:cNvPr>
          <p:cNvSpPr>
            <a:spLocks noGrp="1"/>
          </p:cNvSpPr>
          <p:nvPr>
            <p:ph type="body" sz="quarter" idx="23"/>
          </p:nvPr>
        </p:nvSpPr>
        <p:spPr>
          <a:xfrm>
            <a:off x="7467071" y="4125468"/>
            <a:ext cx="2926842" cy="1785065"/>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24">
            <a:extLst>
              <a:ext uri="{FF2B5EF4-FFF2-40B4-BE49-F238E27FC236}">
                <a16:creationId xmlns:a16="http://schemas.microsoft.com/office/drawing/2014/main" id="{9D5F5B25-28F9-4AB0-8A95-273D82DB9431}"/>
              </a:ext>
            </a:extLst>
          </p:cNvPr>
          <p:cNvSpPr>
            <a:spLocks noGrp="1"/>
          </p:cNvSpPr>
          <p:nvPr>
            <p:ph type="body" sz="quarter" idx="24" hasCustomPrompt="1"/>
          </p:nvPr>
        </p:nvSpPr>
        <p:spPr>
          <a:xfrm>
            <a:off x="7435536" y="3307722"/>
            <a:ext cx="3603674" cy="674285"/>
          </a:xfrm>
          <a:noFill/>
        </p:spPr>
        <p:txBody>
          <a:bodyPr anchor="b" anchorCtr="0">
            <a:noAutofit/>
          </a:bodyPr>
          <a:lstStyle>
            <a:lvl1pPr marL="0" indent="0">
              <a:buFontTx/>
              <a:buNone/>
              <a:defRPr sz="84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a:t>
            </a:r>
          </a:p>
        </p:txBody>
      </p:sp>
    </p:spTree>
    <p:extLst>
      <p:ext uri="{BB962C8B-B14F-4D97-AF65-F5344CB8AC3E}">
        <p14:creationId xmlns:p14="http://schemas.microsoft.com/office/powerpoint/2010/main" val="364487788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tats-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6DA49-5F14-A942-A856-8B057BB93027}"/>
              </a:ext>
            </a:extLst>
          </p:cNvPr>
          <p:cNvSpPr>
            <a:spLocks noGrp="1"/>
          </p:cNvSpPr>
          <p:nvPr>
            <p:ph type="title"/>
          </p:nvPr>
        </p:nvSpPr>
        <p:spPr/>
        <p:txBody>
          <a:bodyPr>
            <a:noAutofit/>
          </a:bodyPr>
          <a:lstStyle/>
          <a:p>
            <a:r>
              <a:rPr lang="en-US"/>
              <a:t>Click to edit Master title style</a:t>
            </a:r>
          </a:p>
        </p:txBody>
      </p:sp>
      <p:sp>
        <p:nvSpPr>
          <p:cNvPr id="12" name="Text Placeholder 24">
            <a:extLst>
              <a:ext uri="{FF2B5EF4-FFF2-40B4-BE49-F238E27FC236}">
                <a16:creationId xmlns:a16="http://schemas.microsoft.com/office/drawing/2014/main" id="{C283B0A0-C82D-4038-B9B6-9773C3869443}"/>
              </a:ext>
            </a:extLst>
          </p:cNvPr>
          <p:cNvSpPr>
            <a:spLocks noGrp="1"/>
          </p:cNvSpPr>
          <p:nvPr>
            <p:ph type="body" sz="quarter" idx="12"/>
          </p:nvPr>
        </p:nvSpPr>
        <p:spPr>
          <a:xfrm>
            <a:off x="448348" y="1685663"/>
            <a:ext cx="3605166"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1" name="Text Placeholder 28">
            <a:extLst>
              <a:ext uri="{FF2B5EF4-FFF2-40B4-BE49-F238E27FC236}">
                <a16:creationId xmlns:a16="http://schemas.microsoft.com/office/drawing/2014/main" id="{DC4512F1-5980-4801-A476-FD89191C378D}"/>
              </a:ext>
            </a:extLst>
          </p:cNvPr>
          <p:cNvSpPr>
            <a:spLocks noGrp="1"/>
          </p:cNvSpPr>
          <p:nvPr>
            <p:ph type="body" sz="quarter" idx="14"/>
          </p:nvPr>
        </p:nvSpPr>
        <p:spPr>
          <a:xfrm>
            <a:off x="441993" y="4125468"/>
            <a:ext cx="2926842" cy="1785065"/>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24">
            <a:extLst>
              <a:ext uri="{FF2B5EF4-FFF2-40B4-BE49-F238E27FC236}">
                <a16:creationId xmlns:a16="http://schemas.microsoft.com/office/drawing/2014/main" id="{868AD3C8-4464-452F-9DE5-8EA724625B85}"/>
              </a:ext>
            </a:extLst>
          </p:cNvPr>
          <p:cNvSpPr>
            <a:spLocks noGrp="1"/>
          </p:cNvSpPr>
          <p:nvPr>
            <p:ph type="body" sz="quarter" idx="15" hasCustomPrompt="1"/>
          </p:nvPr>
        </p:nvSpPr>
        <p:spPr>
          <a:xfrm>
            <a:off x="410458" y="3307722"/>
            <a:ext cx="3603674" cy="674285"/>
          </a:xfrm>
          <a:noFill/>
        </p:spPr>
        <p:txBody>
          <a:bodyPr anchor="b" anchorCtr="0">
            <a:noAutofit/>
          </a:bodyPr>
          <a:lstStyle>
            <a:lvl1pPr marL="0" indent="0">
              <a:buFontTx/>
              <a:buNone/>
              <a:defRPr sz="84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a:t>
            </a:r>
          </a:p>
        </p:txBody>
      </p:sp>
      <p:sp>
        <p:nvSpPr>
          <p:cNvPr id="23" name="Text Placeholder 24">
            <a:extLst>
              <a:ext uri="{FF2B5EF4-FFF2-40B4-BE49-F238E27FC236}">
                <a16:creationId xmlns:a16="http://schemas.microsoft.com/office/drawing/2014/main" id="{7A9FDFC0-A9EC-400B-9B7E-D36946B92E9D}"/>
              </a:ext>
            </a:extLst>
          </p:cNvPr>
          <p:cNvSpPr>
            <a:spLocks noGrp="1"/>
          </p:cNvSpPr>
          <p:nvPr>
            <p:ph type="body" sz="quarter" idx="19"/>
          </p:nvPr>
        </p:nvSpPr>
        <p:spPr>
          <a:xfrm>
            <a:off x="3959868" y="1685663"/>
            <a:ext cx="3605166"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4" name="Text Placeholder 28">
            <a:extLst>
              <a:ext uri="{FF2B5EF4-FFF2-40B4-BE49-F238E27FC236}">
                <a16:creationId xmlns:a16="http://schemas.microsoft.com/office/drawing/2014/main" id="{6A436EB9-0038-40CF-8CDE-FA1C3BBC6E08}"/>
              </a:ext>
            </a:extLst>
          </p:cNvPr>
          <p:cNvSpPr>
            <a:spLocks noGrp="1"/>
          </p:cNvSpPr>
          <p:nvPr>
            <p:ph type="body" sz="quarter" idx="20"/>
          </p:nvPr>
        </p:nvSpPr>
        <p:spPr>
          <a:xfrm>
            <a:off x="3953513" y="4125468"/>
            <a:ext cx="2926842" cy="1785065"/>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24">
            <a:extLst>
              <a:ext uri="{FF2B5EF4-FFF2-40B4-BE49-F238E27FC236}">
                <a16:creationId xmlns:a16="http://schemas.microsoft.com/office/drawing/2014/main" id="{B9C5798B-0018-4999-8050-22B2D7BEC931}"/>
              </a:ext>
            </a:extLst>
          </p:cNvPr>
          <p:cNvSpPr>
            <a:spLocks noGrp="1"/>
          </p:cNvSpPr>
          <p:nvPr>
            <p:ph type="body" sz="quarter" idx="21" hasCustomPrompt="1"/>
          </p:nvPr>
        </p:nvSpPr>
        <p:spPr>
          <a:xfrm>
            <a:off x="3921978" y="3307722"/>
            <a:ext cx="3603674" cy="674285"/>
          </a:xfrm>
          <a:noFill/>
        </p:spPr>
        <p:txBody>
          <a:bodyPr anchor="b" anchorCtr="0">
            <a:noAutofit/>
          </a:bodyPr>
          <a:lstStyle>
            <a:lvl1pPr marL="0" indent="0">
              <a:buFontTx/>
              <a:buNone/>
              <a:defRPr sz="84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a:t>
            </a:r>
          </a:p>
        </p:txBody>
      </p:sp>
      <p:sp>
        <p:nvSpPr>
          <p:cNvPr id="26" name="Text Placeholder 24">
            <a:extLst>
              <a:ext uri="{FF2B5EF4-FFF2-40B4-BE49-F238E27FC236}">
                <a16:creationId xmlns:a16="http://schemas.microsoft.com/office/drawing/2014/main" id="{185009C4-DD68-4DDE-828B-B83054DED456}"/>
              </a:ext>
            </a:extLst>
          </p:cNvPr>
          <p:cNvSpPr>
            <a:spLocks noGrp="1"/>
          </p:cNvSpPr>
          <p:nvPr>
            <p:ph type="body" sz="quarter" idx="22"/>
          </p:nvPr>
        </p:nvSpPr>
        <p:spPr>
          <a:xfrm>
            <a:off x="7473426" y="1685663"/>
            <a:ext cx="3605166" cy="674285"/>
          </a:xfrm>
          <a:noFill/>
        </p:spPr>
        <p:txBody>
          <a:bodyPr anchor="b" anchorCtr="0">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7" name="Text Placeholder 28">
            <a:extLst>
              <a:ext uri="{FF2B5EF4-FFF2-40B4-BE49-F238E27FC236}">
                <a16:creationId xmlns:a16="http://schemas.microsoft.com/office/drawing/2014/main" id="{98D22242-F8D0-4936-9A94-6B9B60A70FAE}"/>
              </a:ext>
            </a:extLst>
          </p:cNvPr>
          <p:cNvSpPr>
            <a:spLocks noGrp="1"/>
          </p:cNvSpPr>
          <p:nvPr>
            <p:ph type="body" sz="quarter" idx="23"/>
          </p:nvPr>
        </p:nvSpPr>
        <p:spPr>
          <a:xfrm>
            <a:off x="7467071" y="4125468"/>
            <a:ext cx="2926842" cy="1785065"/>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24">
            <a:extLst>
              <a:ext uri="{FF2B5EF4-FFF2-40B4-BE49-F238E27FC236}">
                <a16:creationId xmlns:a16="http://schemas.microsoft.com/office/drawing/2014/main" id="{9D5F5B25-28F9-4AB0-8A95-273D82DB9431}"/>
              </a:ext>
            </a:extLst>
          </p:cNvPr>
          <p:cNvSpPr>
            <a:spLocks noGrp="1"/>
          </p:cNvSpPr>
          <p:nvPr>
            <p:ph type="body" sz="quarter" idx="24" hasCustomPrompt="1"/>
          </p:nvPr>
        </p:nvSpPr>
        <p:spPr>
          <a:xfrm>
            <a:off x="7435536" y="3307722"/>
            <a:ext cx="3603674" cy="674285"/>
          </a:xfrm>
          <a:noFill/>
        </p:spPr>
        <p:txBody>
          <a:bodyPr anchor="b" anchorCtr="0">
            <a:noAutofit/>
          </a:bodyPr>
          <a:lstStyle>
            <a:lvl1pPr marL="0" indent="0">
              <a:buFontTx/>
              <a:buNone/>
              <a:defRPr sz="84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a:t>
            </a:r>
          </a:p>
        </p:txBody>
      </p:sp>
    </p:spTree>
    <p:extLst>
      <p:ext uri="{BB962C8B-B14F-4D97-AF65-F5344CB8AC3E}">
        <p14:creationId xmlns:p14="http://schemas.microsoft.com/office/powerpoint/2010/main" val="285996293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ain Poin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440909-07E6-448B-8B11-BCE24BAF394E}"/>
              </a:ext>
            </a:extLst>
          </p:cNvPr>
          <p:cNvSpPr txBox="1"/>
          <p:nvPr userDrawn="1"/>
        </p:nvSpPr>
        <p:spPr>
          <a:xfrm>
            <a:off x="393609" y="309531"/>
            <a:ext cx="11526193" cy="5641440"/>
          </a:xfrm>
          <a:prstGeom prst="rect">
            <a:avLst/>
          </a:prstGeom>
          <a:noFill/>
        </p:spPr>
        <p:txBody>
          <a:bodyPr wrap="square" rtlCol="0">
            <a:noAutofit/>
          </a:bodyPr>
          <a:lstStyle/>
          <a:p>
            <a:pPr algn="l">
              <a:lnSpc>
                <a:spcPct val="90000"/>
              </a:lnSpc>
            </a:pPr>
            <a:r>
              <a:rPr lang="en-US" sz="6800" b="1" spc="-150" baseline="0"/>
              <a:t>No matter where work happens, digital workﬂows drive productivity and </a:t>
            </a:r>
            <a:br>
              <a:rPr lang="en-US" sz="6800" b="1" spc="-150" baseline="0"/>
            </a:br>
            <a:r>
              <a:rPr lang="en-US" sz="6800" b="1" spc="-150" baseline="0"/>
              <a:t>great experiences.</a:t>
            </a:r>
          </a:p>
        </p:txBody>
      </p:sp>
    </p:spTree>
    <p:extLst>
      <p:ext uri="{BB962C8B-B14F-4D97-AF65-F5344CB8AC3E}">
        <p14:creationId xmlns:p14="http://schemas.microsoft.com/office/powerpoint/2010/main" val="33837243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ain point w/Conten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440909-07E6-448B-8B11-BCE24BAF394E}"/>
              </a:ext>
            </a:extLst>
          </p:cNvPr>
          <p:cNvSpPr txBox="1"/>
          <p:nvPr userDrawn="1"/>
        </p:nvSpPr>
        <p:spPr>
          <a:xfrm>
            <a:off x="393609" y="309531"/>
            <a:ext cx="4929078" cy="5641440"/>
          </a:xfrm>
          <a:prstGeom prst="rect">
            <a:avLst/>
          </a:prstGeom>
          <a:noFill/>
        </p:spPr>
        <p:txBody>
          <a:bodyPr wrap="square" rtlCol="0">
            <a:noAutofit/>
          </a:bodyPr>
          <a:lstStyle/>
          <a:p>
            <a:pPr algn="l">
              <a:lnSpc>
                <a:spcPct val="90000"/>
              </a:lnSpc>
            </a:pPr>
            <a:r>
              <a:rPr lang="en-US" sz="6800" b="1" spc="-150" baseline="0"/>
              <a:t>Our work makes </a:t>
            </a:r>
            <a:br>
              <a:rPr lang="en-US" sz="6800" b="1" spc="-150" baseline="0"/>
            </a:br>
            <a:r>
              <a:rPr lang="en-US" sz="6800" b="1" spc="-150" baseline="0"/>
              <a:t>the world work</a:t>
            </a:r>
          </a:p>
        </p:txBody>
      </p:sp>
      <p:sp>
        <p:nvSpPr>
          <p:cNvPr id="8" name="Text Placeholder 7">
            <a:extLst>
              <a:ext uri="{FF2B5EF4-FFF2-40B4-BE49-F238E27FC236}">
                <a16:creationId xmlns:a16="http://schemas.microsoft.com/office/drawing/2014/main" id="{B85D3E1E-E675-4DE7-9559-E26667D92BDE}"/>
              </a:ext>
            </a:extLst>
          </p:cNvPr>
          <p:cNvSpPr>
            <a:spLocks noGrp="1"/>
          </p:cNvSpPr>
          <p:nvPr>
            <p:ph type="body" sz="quarter" idx="14"/>
          </p:nvPr>
        </p:nvSpPr>
        <p:spPr>
          <a:xfrm>
            <a:off x="7463552" y="361338"/>
            <a:ext cx="4214322" cy="4321175"/>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063061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 Image">
    <p:bg bwMode="gray">
      <p:bgPr>
        <a:solidFill>
          <a:schemeClr val="tx2"/>
        </a:solidFill>
        <a:effectLst/>
      </p:bgPr>
    </p:bg>
    <p:spTree>
      <p:nvGrpSpPr>
        <p:cNvPr id="1" name=""/>
        <p:cNvGrpSpPr/>
        <p:nvPr/>
      </p:nvGrpSpPr>
      <p:grpSpPr>
        <a:xfrm>
          <a:off x="0" y="0"/>
          <a:ext cx="0" cy="0"/>
          <a:chOff x="0" y="0"/>
          <a:chExt cx="0" cy="0"/>
        </a:xfrm>
      </p:grpSpPr>
      <p:pic>
        <p:nvPicPr>
          <p:cNvPr id="5" name="Picture 4" descr="A group of people smiling&#10;&#10;Description automatically generated with medium confidence">
            <a:extLst>
              <a:ext uri="{FF2B5EF4-FFF2-40B4-BE49-F238E27FC236}">
                <a16:creationId xmlns:a16="http://schemas.microsoft.com/office/drawing/2014/main" id="{5AD6FA4F-BA38-4220-ADF2-F8FBF0F3A92C}"/>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4" name="Rectangle 3">
            <a:extLst>
              <a:ext uri="{FF2B5EF4-FFF2-40B4-BE49-F238E27FC236}">
                <a16:creationId xmlns:a16="http://schemas.microsoft.com/office/drawing/2014/main" id="{5EDA8AB8-CC02-461A-8071-0043DF83BFDD}"/>
              </a:ext>
            </a:extLst>
          </p:cNvPr>
          <p:cNvSpPr/>
          <p:nvPr userDrawn="1"/>
        </p:nvSpPr>
        <p:spPr>
          <a:xfrm>
            <a:off x="-1" y="0"/>
            <a:ext cx="12192000" cy="6856214"/>
          </a:xfrm>
          <a:prstGeom prst="rect">
            <a:avLst/>
          </a:prstGeom>
          <a:gradFill flip="none" rotWithShape="1">
            <a:gsLst>
              <a:gs pos="0">
                <a:schemeClr val="tx1">
                  <a:alpha val="15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err="1"/>
          </a:p>
        </p:txBody>
      </p:sp>
      <p:pic>
        <p:nvPicPr>
          <p:cNvPr id="6" name="Picture 5">
            <a:extLst>
              <a:ext uri="{FF2B5EF4-FFF2-40B4-BE49-F238E27FC236}">
                <a16:creationId xmlns:a16="http://schemas.microsoft.com/office/drawing/2014/main" id="{7C09EA89-7FF3-5B4D-BB5D-5107958535F7}"/>
              </a:ext>
            </a:extLst>
          </p:cNvPr>
          <p:cNvPicPr>
            <a:picLocks noChangeAspect="1"/>
          </p:cNvPicPr>
          <p:nvPr userDrawn="1"/>
        </p:nvPicPr>
        <p:blipFill>
          <a:blip r:embed="rId3"/>
          <a:srcRect/>
          <a:stretch/>
        </p:blipFill>
        <p:spPr bwMode="gray">
          <a:xfrm>
            <a:off x="429003" y="336108"/>
            <a:ext cx="1520956" cy="437540"/>
          </a:xfrm>
          <a:prstGeom prst="rect">
            <a:avLst/>
          </a:prstGeom>
        </p:spPr>
      </p:pic>
      <p:sp>
        <p:nvSpPr>
          <p:cNvPr id="48" name="Title 47">
            <a:extLst>
              <a:ext uri="{FF2B5EF4-FFF2-40B4-BE49-F238E27FC236}">
                <a16:creationId xmlns:a16="http://schemas.microsoft.com/office/drawing/2014/main" id="{4589C02F-442A-0542-9D03-7E040DDACB47}"/>
              </a:ext>
            </a:extLst>
          </p:cNvPr>
          <p:cNvSpPr>
            <a:spLocks noGrp="1"/>
          </p:cNvSpPr>
          <p:nvPr userDrawn="1">
            <p:ph type="title"/>
          </p:nvPr>
        </p:nvSpPr>
        <p:spPr bwMode="gray">
          <a:xfrm>
            <a:off x="445144" y="3844214"/>
            <a:ext cx="6820089" cy="1325880"/>
          </a:xfrm>
        </p:spPr>
        <p:txBody>
          <a:bodyPr anchor="b">
            <a:noAutofit/>
          </a:bodyPr>
          <a:lstStyle>
            <a:lvl1pPr>
              <a:lnSpc>
                <a:spcPct val="100000"/>
              </a:lnSpc>
              <a:defRPr sz="4500">
                <a:solidFill>
                  <a:srgbClr val="86ED78"/>
                </a:solidFill>
              </a:defRPr>
            </a:lvl1pPr>
          </a:lstStyle>
          <a:p>
            <a:r>
              <a:rPr lang="en-US"/>
              <a:t>Click to edit Master title style</a:t>
            </a:r>
          </a:p>
        </p:txBody>
      </p:sp>
      <p:sp>
        <p:nvSpPr>
          <p:cNvPr id="50" name="Text Placeholder 49">
            <a:extLst>
              <a:ext uri="{FF2B5EF4-FFF2-40B4-BE49-F238E27FC236}">
                <a16:creationId xmlns:a16="http://schemas.microsoft.com/office/drawing/2014/main" id="{DD2D2BCA-78AE-5743-9F8D-A3743719CCC9}"/>
              </a:ext>
            </a:extLst>
          </p:cNvPr>
          <p:cNvSpPr>
            <a:spLocks noGrp="1"/>
          </p:cNvSpPr>
          <p:nvPr userDrawn="1">
            <p:ph type="body" sz="quarter" idx="10"/>
          </p:nvPr>
        </p:nvSpPr>
        <p:spPr bwMode="gray">
          <a:xfrm>
            <a:off x="445144" y="5173775"/>
            <a:ext cx="6820089" cy="658813"/>
          </a:xfrm>
        </p:spPr>
        <p:txBody>
          <a:bodyPr anchor="t">
            <a:noAutofit/>
          </a:bodyPr>
          <a:lstStyle>
            <a:lvl1pPr marL="0" indent="0">
              <a:lnSpc>
                <a:spcPct val="100000"/>
              </a:lnSpc>
              <a:spcBef>
                <a:spcPts val="0"/>
              </a:spcBef>
              <a:buFontTx/>
              <a:buNone/>
              <a:defRPr sz="2400">
                <a:solidFill>
                  <a:schemeClr val="bg1"/>
                </a:solidFill>
              </a:defRPr>
            </a:lvl1pPr>
            <a:lvl2pPr marL="457200" indent="0">
              <a:buFontTx/>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52" name="Text Placeholder 51">
            <a:extLst>
              <a:ext uri="{FF2B5EF4-FFF2-40B4-BE49-F238E27FC236}">
                <a16:creationId xmlns:a16="http://schemas.microsoft.com/office/drawing/2014/main" id="{3835534A-190F-8648-8860-68E350DCF51F}"/>
              </a:ext>
            </a:extLst>
          </p:cNvPr>
          <p:cNvSpPr>
            <a:spLocks noGrp="1"/>
          </p:cNvSpPr>
          <p:nvPr userDrawn="1">
            <p:ph type="body" sz="quarter" idx="11"/>
          </p:nvPr>
        </p:nvSpPr>
        <p:spPr bwMode="gray">
          <a:xfrm>
            <a:off x="453085" y="5729747"/>
            <a:ext cx="2770269" cy="431800"/>
          </a:xfrm>
        </p:spPr>
        <p:txBody>
          <a:bodyPr anchor="b" anchorCtr="0">
            <a:noAutofit/>
          </a:bodyPr>
          <a:lstStyle>
            <a:lvl1pPr marL="0" indent="0">
              <a:lnSpc>
                <a:spcPct val="100000"/>
              </a:lnSpc>
              <a:spcBef>
                <a:spcPts val="0"/>
              </a:spcBef>
              <a:buFontTx/>
              <a:buNone/>
              <a:defRPr sz="1200" b="1">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54" name="Text Placeholder 53">
            <a:extLst>
              <a:ext uri="{FF2B5EF4-FFF2-40B4-BE49-F238E27FC236}">
                <a16:creationId xmlns:a16="http://schemas.microsoft.com/office/drawing/2014/main" id="{CA1B436A-5815-A940-938E-2A592E2623F7}"/>
              </a:ext>
            </a:extLst>
          </p:cNvPr>
          <p:cNvSpPr>
            <a:spLocks noGrp="1"/>
          </p:cNvSpPr>
          <p:nvPr userDrawn="1">
            <p:ph type="body" sz="quarter" idx="12"/>
          </p:nvPr>
        </p:nvSpPr>
        <p:spPr bwMode="gray">
          <a:xfrm>
            <a:off x="445145" y="6077918"/>
            <a:ext cx="2773557" cy="280987"/>
          </a:xfrm>
        </p:spPr>
        <p:txBody>
          <a:bodyPr>
            <a:noAutofit/>
          </a:bodyPr>
          <a:lstStyle>
            <a:lvl1pPr marL="0" indent="0">
              <a:lnSpc>
                <a:spcPct val="100000"/>
              </a:lnSpc>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a:t>Click to edit Master text styles</a:t>
            </a:r>
          </a:p>
        </p:txBody>
      </p:sp>
      <p:sp>
        <p:nvSpPr>
          <p:cNvPr id="8" name="Text Placeholder 51">
            <a:extLst>
              <a:ext uri="{FF2B5EF4-FFF2-40B4-BE49-F238E27FC236}">
                <a16:creationId xmlns:a16="http://schemas.microsoft.com/office/drawing/2014/main" id="{9AE1D286-FE91-4B46-BB6E-01029D684DA7}"/>
              </a:ext>
            </a:extLst>
          </p:cNvPr>
          <p:cNvSpPr>
            <a:spLocks noGrp="1"/>
          </p:cNvSpPr>
          <p:nvPr>
            <p:ph type="body" sz="quarter" idx="13"/>
          </p:nvPr>
        </p:nvSpPr>
        <p:spPr bwMode="gray">
          <a:xfrm>
            <a:off x="3254275" y="5729747"/>
            <a:ext cx="2770269" cy="431800"/>
          </a:xfrm>
        </p:spPr>
        <p:txBody>
          <a:bodyPr anchor="b" anchorCtr="0">
            <a:noAutofit/>
          </a:bodyPr>
          <a:lstStyle>
            <a:lvl1pPr marL="0" indent="0">
              <a:lnSpc>
                <a:spcPct val="100000"/>
              </a:lnSpc>
              <a:spcBef>
                <a:spcPts val="0"/>
              </a:spcBef>
              <a:buFontTx/>
              <a:buNone/>
              <a:defRPr sz="1200" b="1">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9" name="Text Placeholder 53">
            <a:extLst>
              <a:ext uri="{FF2B5EF4-FFF2-40B4-BE49-F238E27FC236}">
                <a16:creationId xmlns:a16="http://schemas.microsoft.com/office/drawing/2014/main" id="{DBBC01BB-F541-43F0-94E6-ECC09BB40F7C}"/>
              </a:ext>
            </a:extLst>
          </p:cNvPr>
          <p:cNvSpPr>
            <a:spLocks noGrp="1"/>
          </p:cNvSpPr>
          <p:nvPr>
            <p:ph type="body" sz="quarter" idx="14"/>
          </p:nvPr>
        </p:nvSpPr>
        <p:spPr bwMode="gray">
          <a:xfrm>
            <a:off x="3246334" y="6077918"/>
            <a:ext cx="2773557" cy="280987"/>
          </a:xfrm>
        </p:spPr>
        <p:txBody>
          <a:bodyPr>
            <a:noAutofit/>
          </a:bodyPr>
          <a:lstStyle>
            <a:lvl1pPr marL="0" indent="0">
              <a:lnSpc>
                <a:spcPct val="100000"/>
              </a:lnSpc>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a:t>Click to edit Master text styles</a:t>
            </a:r>
          </a:p>
        </p:txBody>
      </p:sp>
      <p:sp>
        <p:nvSpPr>
          <p:cNvPr id="10" name="Text Placeholder 51">
            <a:extLst>
              <a:ext uri="{FF2B5EF4-FFF2-40B4-BE49-F238E27FC236}">
                <a16:creationId xmlns:a16="http://schemas.microsoft.com/office/drawing/2014/main" id="{C08BB528-698F-4E5C-BC7E-51C5596CE8A8}"/>
              </a:ext>
            </a:extLst>
          </p:cNvPr>
          <p:cNvSpPr>
            <a:spLocks noGrp="1"/>
          </p:cNvSpPr>
          <p:nvPr>
            <p:ph type="body" sz="quarter" idx="15"/>
          </p:nvPr>
        </p:nvSpPr>
        <p:spPr bwMode="gray">
          <a:xfrm>
            <a:off x="6057317" y="5729747"/>
            <a:ext cx="2770269" cy="431800"/>
          </a:xfrm>
        </p:spPr>
        <p:txBody>
          <a:bodyPr anchor="b" anchorCtr="0">
            <a:noAutofit/>
          </a:bodyPr>
          <a:lstStyle>
            <a:lvl1pPr marL="0" indent="0">
              <a:lnSpc>
                <a:spcPct val="100000"/>
              </a:lnSpc>
              <a:spcBef>
                <a:spcPts val="0"/>
              </a:spcBef>
              <a:buFontTx/>
              <a:buNone/>
              <a:defRPr sz="1200" b="1">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11" name="Text Placeholder 53">
            <a:extLst>
              <a:ext uri="{FF2B5EF4-FFF2-40B4-BE49-F238E27FC236}">
                <a16:creationId xmlns:a16="http://schemas.microsoft.com/office/drawing/2014/main" id="{C264A348-E5D2-495E-A7AB-E068C6192DAA}"/>
              </a:ext>
            </a:extLst>
          </p:cNvPr>
          <p:cNvSpPr>
            <a:spLocks noGrp="1"/>
          </p:cNvSpPr>
          <p:nvPr>
            <p:ph type="body" sz="quarter" idx="16"/>
          </p:nvPr>
        </p:nvSpPr>
        <p:spPr bwMode="gray">
          <a:xfrm>
            <a:off x="6049376" y="6077918"/>
            <a:ext cx="2773557" cy="280987"/>
          </a:xfrm>
        </p:spPr>
        <p:txBody>
          <a:bodyPr>
            <a:noAutofit/>
          </a:bodyPr>
          <a:lstStyle>
            <a:lvl1pPr marL="0" indent="0">
              <a:lnSpc>
                <a:spcPct val="100000"/>
              </a:lnSpc>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13220858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Main point w/Conten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440909-07E6-448B-8B11-BCE24BAF394E}"/>
              </a:ext>
            </a:extLst>
          </p:cNvPr>
          <p:cNvSpPr txBox="1"/>
          <p:nvPr userDrawn="1"/>
        </p:nvSpPr>
        <p:spPr>
          <a:xfrm>
            <a:off x="393609" y="309531"/>
            <a:ext cx="4929078" cy="5641440"/>
          </a:xfrm>
          <a:prstGeom prst="rect">
            <a:avLst/>
          </a:prstGeom>
          <a:noFill/>
        </p:spPr>
        <p:txBody>
          <a:bodyPr wrap="square" rtlCol="0">
            <a:noAutofit/>
          </a:bodyPr>
          <a:lstStyle/>
          <a:p>
            <a:pPr algn="l">
              <a:lnSpc>
                <a:spcPct val="90000"/>
              </a:lnSpc>
            </a:pPr>
            <a:r>
              <a:rPr lang="en-US" sz="6800" b="1" spc="-150" baseline="0"/>
              <a:t>Our work makes </a:t>
            </a:r>
            <a:br>
              <a:rPr lang="en-US" sz="6800" b="1" spc="-150" baseline="0"/>
            </a:br>
            <a:r>
              <a:rPr lang="en-US" sz="6800" b="1" spc="-150" baseline="0"/>
              <a:t>the world work</a:t>
            </a:r>
          </a:p>
        </p:txBody>
      </p:sp>
      <p:sp>
        <p:nvSpPr>
          <p:cNvPr id="8" name="Text Placeholder 7">
            <a:extLst>
              <a:ext uri="{FF2B5EF4-FFF2-40B4-BE49-F238E27FC236}">
                <a16:creationId xmlns:a16="http://schemas.microsoft.com/office/drawing/2014/main" id="{B85D3E1E-E675-4DE7-9559-E26667D92BDE}"/>
              </a:ext>
            </a:extLst>
          </p:cNvPr>
          <p:cNvSpPr>
            <a:spLocks noGrp="1"/>
          </p:cNvSpPr>
          <p:nvPr>
            <p:ph type="body" sz="quarter" idx="14"/>
          </p:nvPr>
        </p:nvSpPr>
        <p:spPr>
          <a:xfrm>
            <a:off x="7463552" y="361338"/>
            <a:ext cx="4214322" cy="4321175"/>
          </a:xfrm>
        </p:spPr>
        <p:txBody>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176013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afe Harb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0EBC5-C1B7-3348-B361-FA551838318D}"/>
              </a:ext>
            </a:extLst>
          </p:cNvPr>
          <p:cNvSpPr>
            <a:spLocks noGrp="1"/>
          </p:cNvSpPr>
          <p:nvPr>
            <p:ph type="title" hasCustomPrompt="1"/>
          </p:nvPr>
        </p:nvSpPr>
        <p:spPr/>
        <p:txBody>
          <a:bodyPr>
            <a:noAutofit/>
          </a:bodyPr>
          <a:lstStyle/>
          <a:p>
            <a:r>
              <a:rPr lang="en-US"/>
              <a:t>Safe harbor notice for forward-looking statements</a:t>
            </a:r>
          </a:p>
        </p:txBody>
      </p:sp>
      <p:sp>
        <p:nvSpPr>
          <p:cNvPr id="6" name="Rectangle 5">
            <a:extLst>
              <a:ext uri="{FF2B5EF4-FFF2-40B4-BE49-F238E27FC236}">
                <a16:creationId xmlns:a16="http://schemas.microsoft.com/office/drawing/2014/main" id="{71B59950-F9CA-420D-B99E-96F53F448F55}"/>
              </a:ext>
            </a:extLst>
          </p:cNvPr>
          <p:cNvSpPr/>
          <p:nvPr userDrawn="1"/>
        </p:nvSpPr>
        <p:spPr bwMode="gray">
          <a:xfrm>
            <a:off x="456865" y="1521309"/>
            <a:ext cx="10164616" cy="41045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nSpc>
                <a:spcPct val="100000"/>
              </a:lnSpc>
            </a:pPr>
            <a:r>
              <a:rPr lang="en-US" sz="1600">
                <a:solidFill>
                  <a:schemeClr val="tx1"/>
                </a:solidFill>
              </a:rPr>
              <a:t>This presentation may contain “forward-looking” statements that are based on our beliefs and assumptions and on information currently available to us only as of the date of this presentation. Forward‑looking statements involve known and unknown risks, uncertainties, and other factors that may cause actual results to differ materially from those expected or implied by the forward‑looking statements. Further information on these and other factors that could cause or contribute to such differences include, but are not limited to, those discussed in the section titled “Risk Factors,” set forth in our most recent Annual Report on Form 10-K and Quarterly Report on Form 10-Q and in our other Securities and Exchange Commission filings. We cannot guarantee that we will achieve the plans, intentions, or expectations disclosed in our forward‐looking statements, and you should not place undue reliance on our forward‐looking statements. The information on new products, features, or functionality is intended to outline our general product direction and should not be relied upon in making a purchasing decision, is for informational purposes only, and shall not be incorporated into any contract, and is not a commitment, promise, or legal obligation to deliver any material, code, </a:t>
            </a:r>
            <a:br>
              <a:rPr lang="en-US" sz="1600">
                <a:solidFill>
                  <a:schemeClr val="tx1"/>
                </a:solidFill>
              </a:rPr>
            </a:br>
            <a:r>
              <a:rPr lang="en-US" sz="1600">
                <a:solidFill>
                  <a:schemeClr val="tx1"/>
                </a:solidFill>
              </a:rPr>
              <a:t>or functionality. The development, release, and timing of any features or functionality described </a:t>
            </a:r>
            <a:br>
              <a:rPr lang="en-US" sz="1600">
                <a:solidFill>
                  <a:schemeClr val="tx1"/>
                </a:solidFill>
              </a:rPr>
            </a:br>
            <a:r>
              <a:rPr lang="en-US" sz="1600">
                <a:solidFill>
                  <a:schemeClr val="tx1"/>
                </a:solidFill>
              </a:rPr>
              <a:t>for our products remains at our sole discretion. We undertake no obligation, and do not intend, </a:t>
            </a:r>
            <a:br>
              <a:rPr lang="en-US" sz="1600">
                <a:solidFill>
                  <a:schemeClr val="tx1"/>
                </a:solidFill>
              </a:rPr>
            </a:br>
            <a:r>
              <a:rPr lang="en-US" sz="1600">
                <a:solidFill>
                  <a:schemeClr val="tx1"/>
                </a:solidFill>
              </a:rPr>
              <a:t>to update the forward‑looking statements.</a:t>
            </a:r>
          </a:p>
        </p:txBody>
      </p:sp>
    </p:spTree>
    <p:extLst>
      <p:ext uri="{BB962C8B-B14F-4D97-AF65-F5344CB8AC3E}">
        <p14:creationId xmlns:p14="http://schemas.microsoft.com/office/powerpoint/2010/main" val="27820943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Key Poi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A5157-2B8D-1343-9CC8-A09A3E238EFE}"/>
              </a:ext>
            </a:extLst>
          </p:cNvPr>
          <p:cNvSpPr>
            <a:spLocks noGrp="1"/>
          </p:cNvSpPr>
          <p:nvPr>
            <p:ph type="title"/>
          </p:nvPr>
        </p:nvSpPr>
        <p:spPr>
          <a:xfrm>
            <a:off x="448173" y="310897"/>
            <a:ext cx="11195171" cy="1194927"/>
          </a:xfrm>
        </p:spPr>
        <p:txBody>
          <a:bodyPr>
            <a:noAutofit/>
          </a:bodyPr>
          <a:lstStyle/>
          <a:p>
            <a:r>
              <a:rPr lang="en-US"/>
              <a:t>Click to edit Master title style</a:t>
            </a:r>
          </a:p>
        </p:txBody>
      </p:sp>
      <p:sp>
        <p:nvSpPr>
          <p:cNvPr id="4" name="Content Placeholder 3">
            <a:extLst>
              <a:ext uri="{FF2B5EF4-FFF2-40B4-BE49-F238E27FC236}">
                <a16:creationId xmlns:a16="http://schemas.microsoft.com/office/drawing/2014/main" id="{D66863CB-394D-5047-BE43-D868DE8CBD36}"/>
              </a:ext>
            </a:extLst>
          </p:cNvPr>
          <p:cNvSpPr>
            <a:spLocks noGrp="1"/>
          </p:cNvSpPr>
          <p:nvPr>
            <p:ph sz="half" idx="2"/>
          </p:nvPr>
        </p:nvSpPr>
        <p:spPr>
          <a:xfrm>
            <a:off x="448173" y="1655845"/>
            <a:ext cx="4307629" cy="3495862"/>
          </a:xfrm>
        </p:spPr>
        <p:txBody>
          <a:bodyPr>
            <a:noAutofit/>
          </a:bodyPr>
          <a:lstStyle>
            <a:lvl1pPr marL="227013" indent="-227013">
              <a:buFont typeface="Arial" panose="020B0604020202020204" pitchFamily="34" charset="0"/>
              <a:buChar char="•"/>
              <a:defRPr sz="1600" b="0"/>
            </a:lvl1pPr>
            <a:lvl2pPr marL="517525" indent="-234950">
              <a:buFont typeface="Century Gothic" panose="020B0502020202020204" pitchFamily="34" charset="0"/>
              <a:buChar char="–"/>
              <a:defRPr sz="1600"/>
            </a:lvl2pPr>
            <a:lvl3pPr marL="800100" indent="-228600">
              <a:buFont typeface="Century Gothic" panose="020B0502020202020204" pitchFamily="34" charset="0"/>
              <a:buChar char="–"/>
              <a:defRPr sz="1600"/>
            </a:lvl3pPr>
            <a:lvl4pPr marL="1084263" indent="-227013">
              <a:buFont typeface="Century Gothic" panose="020B0502020202020204" pitchFamily="34" charset="0"/>
              <a:buChar char="–"/>
              <a:defRPr sz="1600"/>
            </a:lvl4pPr>
            <a:lvl5pPr marL="1374775" indent="-234950">
              <a:buFont typeface="Century Gothic" panose="020B0502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BE5447-4228-5747-B709-A80C08285350}"/>
              </a:ext>
            </a:extLst>
          </p:cNvPr>
          <p:cNvSpPr>
            <a:spLocks noGrp="1"/>
          </p:cNvSpPr>
          <p:nvPr>
            <p:ph type="body" sz="quarter" idx="3" hasCustomPrompt="1"/>
          </p:nvPr>
        </p:nvSpPr>
        <p:spPr>
          <a:xfrm>
            <a:off x="6695782" y="3060612"/>
            <a:ext cx="4780184" cy="823912"/>
          </a:xfrm>
        </p:spPr>
        <p:txBody>
          <a:bodyPr anchor="b" anchorCtr="0">
            <a:noAutofit/>
          </a:bodyPr>
          <a:lstStyle>
            <a:lvl1pPr marL="0" indent="0">
              <a:buNone/>
              <a:defRPr sz="18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 Here</a:t>
            </a:r>
          </a:p>
        </p:txBody>
      </p:sp>
      <p:sp>
        <p:nvSpPr>
          <p:cNvPr id="6" name="Content Placeholder 5">
            <a:extLst>
              <a:ext uri="{FF2B5EF4-FFF2-40B4-BE49-F238E27FC236}">
                <a16:creationId xmlns:a16="http://schemas.microsoft.com/office/drawing/2014/main" id="{7EBBE9CD-C878-0C4B-8D18-2EDD2C725DF2}"/>
              </a:ext>
            </a:extLst>
          </p:cNvPr>
          <p:cNvSpPr>
            <a:spLocks noGrp="1"/>
          </p:cNvSpPr>
          <p:nvPr>
            <p:ph sz="quarter" idx="4"/>
          </p:nvPr>
        </p:nvSpPr>
        <p:spPr>
          <a:xfrm>
            <a:off x="6859786" y="3765082"/>
            <a:ext cx="4780184" cy="1767269"/>
          </a:xfrm>
        </p:spPr>
        <p:txBody>
          <a:bodyPr>
            <a:noAutofit/>
          </a:bodyPr>
          <a:lstStyle>
            <a:lvl1pPr marL="0" indent="0">
              <a:buNone/>
              <a:defRPr sz="1200" b="1"/>
            </a:lvl1pPr>
            <a:lvl2pPr marL="284162" indent="0">
              <a:buNone/>
              <a:defRPr sz="1200"/>
            </a:lvl2pPr>
            <a:lvl3pPr marL="573087" indent="0">
              <a:buNone/>
              <a:defRPr sz="1200"/>
            </a:lvl3pPr>
            <a:lvl4pPr marL="857250" indent="0">
              <a:buNone/>
              <a:defRPr sz="1200"/>
            </a:lvl4pPr>
            <a:lvl5pPr marL="1141412"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616642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gline with photo">
    <p:bg>
      <p:bgPr>
        <a:solidFill>
          <a:schemeClr val="tx2"/>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44BE8783-6296-494C-8036-167FDEF9421B}"/>
              </a:ext>
            </a:extLst>
          </p:cNvPr>
          <p:cNvSpPr>
            <a:spLocks noGrp="1"/>
          </p:cNvSpPr>
          <p:nvPr>
            <p:ph type="pic" sz="quarter" idx="17"/>
          </p:nvPr>
        </p:nvSpPr>
        <p:spPr>
          <a:xfrm>
            <a:off x="6859787" y="0"/>
            <a:ext cx="5238527" cy="6858000"/>
          </a:xfrm>
          <a:solidFill>
            <a:schemeClr val="bg1">
              <a:lumMod val="95000"/>
            </a:schemeClr>
          </a:solidFill>
        </p:spPr>
        <p:txBody>
          <a:bodyPr anchor="ctr" anchorCtr="0"/>
          <a:lstStyle>
            <a:lvl1pPr>
              <a:lnSpc>
                <a:spcPct val="100000"/>
              </a:lnSpc>
              <a:defRPr/>
            </a:lvl1pPr>
          </a:lstStyle>
          <a:p>
            <a:endParaRPr lang="en-US"/>
          </a:p>
        </p:txBody>
      </p:sp>
      <p:sp>
        <p:nvSpPr>
          <p:cNvPr id="5" name="Text Placeholder 4">
            <a:extLst>
              <a:ext uri="{FF2B5EF4-FFF2-40B4-BE49-F238E27FC236}">
                <a16:creationId xmlns:a16="http://schemas.microsoft.com/office/drawing/2014/main" id="{A31BBF9B-FBA4-0942-8E97-1875BB6569C5}"/>
              </a:ext>
            </a:extLst>
          </p:cNvPr>
          <p:cNvSpPr>
            <a:spLocks noGrp="1"/>
          </p:cNvSpPr>
          <p:nvPr>
            <p:ph type="body" sz="quarter" idx="13"/>
          </p:nvPr>
        </p:nvSpPr>
        <p:spPr>
          <a:xfrm>
            <a:off x="1949958" y="6401963"/>
            <a:ext cx="4767277" cy="214738"/>
          </a:xfrm>
        </p:spPr>
        <p:txBody>
          <a:bodyPr anchor="b" anchorCtr="0">
            <a:noAutofit/>
          </a:bodyPr>
          <a:lstStyle>
            <a:lvl1pPr marL="0" indent="0">
              <a:lnSpc>
                <a:spcPct val="100000"/>
              </a:lnSpc>
              <a:spcBef>
                <a:spcPts val="300"/>
              </a:spcBef>
              <a:spcAft>
                <a:spcPts val="0"/>
              </a:spcAft>
              <a:buFontTx/>
              <a:buNone/>
              <a:defRPr sz="600">
                <a:solidFill>
                  <a:schemeClr val="bg1"/>
                </a:solidFill>
              </a:defRPr>
            </a:lvl1pPr>
            <a:lvl2pPr marL="457200" indent="0">
              <a:lnSpc>
                <a:spcPct val="100000"/>
              </a:lnSpc>
              <a:buFontTx/>
              <a:buNone/>
              <a:defRPr sz="600"/>
            </a:lvl2pPr>
            <a:lvl3pPr marL="914400" indent="0">
              <a:lnSpc>
                <a:spcPct val="100000"/>
              </a:lnSpc>
              <a:buFontTx/>
              <a:buNone/>
              <a:defRPr sz="600"/>
            </a:lvl3pPr>
            <a:lvl4pPr marL="1371600" indent="0">
              <a:lnSpc>
                <a:spcPct val="100000"/>
              </a:lnSpc>
              <a:buFontTx/>
              <a:buNone/>
              <a:defRPr sz="600"/>
            </a:lvl4pPr>
            <a:lvl5pPr marL="1828800" indent="0">
              <a:lnSpc>
                <a:spcPct val="100000"/>
              </a:lnSpc>
              <a:buFontTx/>
              <a:buNone/>
              <a:defRPr sz="600"/>
            </a:lvl5pPr>
          </a:lstStyle>
          <a:p>
            <a:pPr lvl="0"/>
            <a:r>
              <a:rPr lang="en-US"/>
              <a:t>Click to edit Master text styles</a:t>
            </a:r>
          </a:p>
        </p:txBody>
      </p:sp>
      <p:sp>
        <p:nvSpPr>
          <p:cNvPr id="2" name="Title 1">
            <a:extLst>
              <a:ext uri="{FF2B5EF4-FFF2-40B4-BE49-F238E27FC236}">
                <a16:creationId xmlns:a16="http://schemas.microsoft.com/office/drawing/2014/main" id="{3DDFF7EC-6678-497D-A6C8-65041DFB421B}"/>
              </a:ext>
            </a:extLst>
          </p:cNvPr>
          <p:cNvSpPr>
            <a:spLocks noGrp="1"/>
          </p:cNvSpPr>
          <p:nvPr>
            <p:ph type="title"/>
          </p:nvPr>
        </p:nvSpPr>
        <p:spPr>
          <a:xfrm>
            <a:off x="455676" y="412270"/>
            <a:ext cx="6183335" cy="1195883"/>
          </a:xfrm>
        </p:spPr>
        <p:txBody>
          <a:bodyPr/>
          <a:lstStyle>
            <a:lvl1pPr>
              <a:lnSpc>
                <a:spcPct val="80000"/>
              </a:lnSpc>
              <a:defRPr sz="6800">
                <a:solidFill>
                  <a:schemeClr val="bg1"/>
                </a:solidFill>
              </a:defRPr>
            </a:lvl1pPr>
          </a:lstStyle>
          <a:p>
            <a:r>
              <a:rPr lang="en-US"/>
              <a:t>Click to edit Master title style</a:t>
            </a:r>
          </a:p>
        </p:txBody>
      </p:sp>
      <p:pic>
        <p:nvPicPr>
          <p:cNvPr id="9" name="Picture 8">
            <a:extLst>
              <a:ext uri="{FF2B5EF4-FFF2-40B4-BE49-F238E27FC236}">
                <a16:creationId xmlns:a16="http://schemas.microsoft.com/office/drawing/2014/main" id="{ED2DA47C-926A-4013-BDFD-169260A1CE70}"/>
              </a:ext>
            </a:extLst>
          </p:cNvPr>
          <p:cNvPicPr>
            <a:picLocks noChangeAspect="1"/>
          </p:cNvPicPr>
          <p:nvPr userDrawn="1"/>
        </p:nvPicPr>
        <p:blipFill>
          <a:blip r:embed="rId2"/>
          <a:srcRect/>
          <a:stretch/>
        </p:blipFill>
        <p:spPr>
          <a:xfrm>
            <a:off x="478498" y="6354439"/>
            <a:ext cx="980844" cy="282164"/>
          </a:xfrm>
          <a:prstGeom prst="rect">
            <a:avLst/>
          </a:prstGeom>
        </p:spPr>
      </p:pic>
    </p:spTree>
    <p:extLst>
      <p:ext uri="{BB962C8B-B14F-4D97-AF65-F5344CB8AC3E}">
        <p14:creationId xmlns:p14="http://schemas.microsoft.com/office/powerpoint/2010/main" val="186959184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 picture full blee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7860EA2-C79E-D542-8682-57AF1B1BFEE7}"/>
              </a:ext>
            </a:extLst>
          </p:cNvPr>
          <p:cNvSpPr>
            <a:spLocks noGrp="1"/>
          </p:cNvSpPr>
          <p:nvPr>
            <p:ph type="pic" sz="quarter" idx="12"/>
          </p:nvPr>
        </p:nvSpPr>
        <p:spPr>
          <a:xfrm>
            <a:off x="1" y="0"/>
            <a:ext cx="12192000" cy="6858000"/>
          </a:xfrm>
          <a:solidFill>
            <a:schemeClr val="bg1">
              <a:lumMod val="95000"/>
            </a:schemeClr>
          </a:solidFill>
        </p:spPr>
        <p:txBody>
          <a:bodyPr anchor="ctr" anchorCtr="0"/>
          <a:lstStyle/>
          <a:p>
            <a:endParaRPr lang="en-US"/>
          </a:p>
        </p:txBody>
      </p:sp>
      <p:sp>
        <p:nvSpPr>
          <p:cNvPr id="2" name="Title 1">
            <a:extLst>
              <a:ext uri="{FF2B5EF4-FFF2-40B4-BE49-F238E27FC236}">
                <a16:creationId xmlns:a16="http://schemas.microsoft.com/office/drawing/2014/main" id="{3B16F32A-4EBC-AF42-80A1-61B420C9299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0972596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picture full bleed-White tex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7860EA2-C79E-D542-8682-57AF1B1BFEE7}"/>
              </a:ext>
            </a:extLst>
          </p:cNvPr>
          <p:cNvSpPr>
            <a:spLocks noGrp="1"/>
          </p:cNvSpPr>
          <p:nvPr>
            <p:ph type="pic" sz="quarter" idx="12"/>
          </p:nvPr>
        </p:nvSpPr>
        <p:spPr>
          <a:xfrm>
            <a:off x="1" y="0"/>
            <a:ext cx="12192000" cy="6858000"/>
          </a:xfrm>
          <a:solidFill>
            <a:schemeClr val="bg1">
              <a:lumMod val="95000"/>
            </a:schemeClr>
          </a:solidFill>
        </p:spPr>
        <p:txBody>
          <a:bodyPr anchor="ctr" anchorCtr="0"/>
          <a:lstStyle/>
          <a:p>
            <a:endParaRPr lang="en-US"/>
          </a:p>
        </p:txBody>
      </p:sp>
      <p:sp>
        <p:nvSpPr>
          <p:cNvPr id="2" name="Title 1">
            <a:extLst>
              <a:ext uri="{FF2B5EF4-FFF2-40B4-BE49-F238E27FC236}">
                <a16:creationId xmlns:a16="http://schemas.microsoft.com/office/drawing/2014/main" id="{3B16F32A-4EBC-AF42-80A1-61B420C92998}"/>
              </a:ext>
            </a:extLst>
          </p:cNvPr>
          <p:cNvSpPr>
            <a:spLocks noGrp="1"/>
          </p:cNvSpPr>
          <p:nvPr>
            <p:ph type="title"/>
          </p:nvPr>
        </p:nvSpPr>
        <p:spPr>
          <a:xfrm>
            <a:off x="449369" y="311377"/>
            <a:ext cx="5575176" cy="119588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5691475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d Layout 1">
    <p:spTree>
      <p:nvGrpSpPr>
        <p:cNvPr id="1" name=""/>
        <p:cNvGrpSpPr/>
        <p:nvPr/>
      </p:nvGrpSpPr>
      <p:grpSpPr>
        <a:xfrm>
          <a:off x="0" y="0"/>
          <a:ext cx="0" cy="0"/>
          <a:chOff x="0" y="0"/>
          <a:chExt cx="0" cy="0"/>
        </a:xfrm>
      </p:grpSpPr>
      <p:pic>
        <p:nvPicPr>
          <p:cNvPr id="4" name="Picture 3" descr="A person sitting at a table using a computer&#10;&#10;Description automatically generated with medium confidence">
            <a:extLst>
              <a:ext uri="{FF2B5EF4-FFF2-40B4-BE49-F238E27FC236}">
                <a16:creationId xmlns:a16="http://schemas.microsoft.com/office/drawing/2014/main" id="{81A9889E-197B-4057-9837-18A19B69C608}"/>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0" y="1"/>
            <a:ext cx="12191559" cy="6881853"/>
          </a:xfrm>
          <a:prstGeom prst="rect">
            <a:avLst/>
          </a:prstGeom>
        </p:spPr>
      </p:pic>
      <p:pic>
        <p:nvPicPr>
          <p:cNvPr id="3" name="Picture 2">
            <a:extLst>
              <a:ext uri="{FF2B5EF4-FFF2-40B4-BE49-F238E27FC236}">
                <a16:creationId xmlns:a16="http://schemas.microsoft.com/office/drawing/2014/main" id="{08662E4F-C755-458D-AE73-00B00DF60C1B}"/>
              </a:ext>
            </a:extLst>
          </p:cNvPr>
          <p:cNvPicPr>
            <a:picLocks noChangeAspect="1"/>
          </p:cNvPicPr>
          <p:nvPr userDrawn="1"/>
        </p:nvPicPr>
        <p:blipFill>
          <a:blip r:embed="rId3"/>
          <a:stretch>
            <a:fillRect/>
          </a:stretch>
        </p:blipFill>
        <p:spPr>
          <a:xfrm>
            <a:off x="47720" y="1763587"/>
            <a:ext cx="5837778" cy="5118266"/>
          </a:xfrm>
          <a:prstGeom prst="rect">
            <a:avLst/>
          </a:prstGeom>
        </p:spPr>
      </p:pic>
    </p:spTree>
    <p:extLst>
      <p:ext uri="{BB962C8B-B14F-4D97-AF65-F5344CB8AC3E}">
        <p14:creationId xmlns:p14="http://schemas.microsoft.com/office/powerpoint/2010/main" val="194588665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d Layout 2">
    <p:spTree>
      <p:nvGrpSpPr>
        <p:cNvPr id="1" name=""/>
        <p:cNvGrpSpPr/>
        <p:nvPr/>
      </p:nvGrpSpPr>
      <p:grpSpPr>
        <a:xfrm>
          <a:off x="0" y="0"/>
          <a:ext cx="0" cy="0"/>
          <a:chOff x="0" y="0"/>
          <a:chExt cx="0" cy="0"/>
        </a:xfrm>
      </p:grpSpPr>
      <p:pic>
        <p:nvPicPr>
          <p:cNvPr id="7" name="Picture 6" descr="A person in front of a red bus&#10;&#10;Description automatically generated with medium confidence">
            <a:extLst>
              <a:ext uri="{FF2B5EF4-FFF2-40B4-BE49-F238E27FC236}">
                <a16:creationId xmlns:a16="http://schemas.microsoft.com/office/drawing/2014/main" id="{D8F609A2-217B-4D8D-9601-5001A65DE5C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36"/>
            <a:ext cx="12192000" cy="6857929"/>
          </a:xfrm>
          <a:prstGeom prst="rect">
            <a:avLst/>
          </a:prstGeom>
        </p:spPr>
      </p:pic>
    </p:spTree>
    <p:extLst>
      <p:ext uri="{BB962C8B-B14F-4D97-AF65-F5344CB8AC3E}">
        <p14:creationId xmlns:p14="http://schemas.microsoft.com/office/powerpoint/2010/main" val="81258699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d Layout 3">
    <p:spTree>
      <p:nvGrpSpPr>
        <p:cNvPr id="1" name=""/>
        <p:cNvGrpSpPr/>
        <p:nvPr/>
      </p:nvGrpSpPr>
      <p:grpSpPr>
        <a:xfrm>
          <a:off x="0" y="0"/>
          <a:ext cx="0" cy="0"/>
          <a:chOff x="0" y="0"/>
          <a:chExt cx="0" cy="0"/>
        </a:xfrm>
      </p:grpSpPr>
      <p:pic>
        <p:nvPicPr>
          <p:cNvPr id="5" name="Picture 4" descr="Text&#10;&#10;Description automatically generated with low confidence">
            <a:extLst>
              <a:ext uri="{FF2B5EF4-FFF2-40B4-BE49-F238E27FC236}">
                <a16:creationId xmlns:a16="http://schemas.microsoft.com/office/drawing/2014/main" id="{4ADD977B-550A-45C4-AEF6-829E0E468C7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36"/>
            <a:ext cx="12192000" cy="6857929"/>
          </a:xfrm>
          <a:prstGeom prst="rect">
            <a:avLst/>
          </a:prstGeom>
        </p:spPr>
      </p:pic>
    </p:spTree>
    <p:extLst>
      <p:ext uri="{BB962C8B-B14F-4D97-AF65-F5344CB8AC3E}">
        <p14:creationId xmlns:p14="http://schemas.microsoft.com/office/powerpoint/2010/main" val="55326681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ection_Slide_Dark">
    <p:bg>
      <p:bgPr>
        <a:solidFill>
          <a:schemeClr val="tx2"/>
        </a:solidFill>
        <a:effectLst/>
      </p:bgPr>
    </p:bg>
    <p:spTree>
      <p:nvGrpSpPr>
        <p:cNvPr id="1" name=""/>
        <p:cNvGrpSpPr/>
        <p:nvPr/>
      </p:nvGrpSpPr>
      <p:grpSpPr>
        <a:xfrm>
          <a:off x="0" y="0"/>
          <a:ext cx="0" cy="0"/>
          <a:chOff x="0" y="0"/>
          <a:chExt cx="0" cy="0"/>
        </a:xfrm>
      </p:grpSpPr>
      <p:sp>
        <p:nvSpPr>
          <p:cNvPr id="15" name="Title 47">
            <a:extLst>
              <a:ext uri="{FF2B5EF4-FFF2-40B4-BE49-F238E27FC236}">
                <a16:creationId xmlns:a16="http://schemas.microsoft.com/office/drawing/2014/main" id="{84D9505D-4AC7-1D48-B1A2-8E72FC33FD69}"/>
              </a:ext>
            </a:extLst>
          </p:cNvPr>
          <p:cNvSpPr>
            <a:spLocks noGrp="1"/>
          </p:cNvSpPr>
          <p:nvPr>
            <p:ph type="title"/>
          </p:nvPr>
        </p:nvSpPr>
        <p:spPr>
          <a:xfrm>
            <a:off x="423720" y="3911228"/>
            <a:ext cx="7841371" cy="1325880"/>
          </a:xfrm>
        </p:spPr>
        <p:txBody>
          <a:bodyPr anchor="b">
            <a:noAutofit/>
          </a:bodyPr>
          <a:lstStyle>
            <a:lvl1pPr>
              <a:lnSpc>
                <a:spcPct val="100000"/>
              </a:lnSpc>
              <a:defRPr sz="4500">
                <a:solidFill>
                  <a:schemeClr val="accent1"/>
                </a:solidFill>
              </a:defRPr>
            </a:lvl1pPr>
          </a:lstStyle>
          <a:p>
            <a:r>
              <a:rPr lang="en-US"/>
              <a:t>Click to edit Master title style</a:t>
            </a:r>
          </a:p>
        </p:txBody>
      </p:sp>
      <p:sp>
        <p:nvSpPr>
          <p:cNvPr id="16" name="Text Placeholder 49">
            <a:extLst>
              <a:ext uri="{FF2B5EF4-FFF2-40B4-BE49-F238E27FC236}">
                <a16:creationId xmlns:a16="http://schemas.microsoft.com/office/drawing/2014/main" id="{B3D96E09-D7A1-F843-8ABC-7DCB908CA977}"/>
              </a:ext>
            </a:extLst>
          </p:cNvPr>
          <p:cNvSpPr>
            <a:spLocks noGrp="1"/>
          </p:cNvSpPr>
          <p:nvPr>
            <p:ph type="body" sz="quarter" idx="10"/>
          </p:nvPr>
        </p:nvSpPr>
        <p:spPr>
          <a:xfrm>
            <a:off x="423720" y="5386232"/>
            <a:ext cx="7841371" cy="658813"/>
          </a:xfrm>
        </p:spPr>
        <p:txBody>
          <a:bodyPr anchor="t">
            <a:noAutofit/>
          </a:bodyPr>
          <a:lstStyle>
            <a:lvl1pPr marL="0" indent="0">
              <a:lnSpc>
                <a:spcPct val="100000"/>
              </a:lnSpc>
              <a:spcBef>
                <a:spcPts val="0"/>
              </a:spcBef>
              <a:buFontTx/>
              <a:buNone/>
              <a:defRPr sz="2400">
                <a:solidFill>
                  <a:schemeClr val="bg1"/>
                </a:solidFill>
              </a:defRPr>
            </a:lvl1pPr>
            <a:lvl2pPr marL="457200" indent="0">
              <a:buFontTx/>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4" name="Picture 13">
            <a:extLst>
              <a:ext uri="{FF2B5EF4-FFF2-40B4-BE49-F238E27FC236}">
                <a16:creationId xmlns:a16="http://schemas.microsoft.com/office/drawing/2014/main" id="{7939F5C7-FFB1-474B-AE95-43B083499F6B}"/>
              </a:ext>
            </a:extLst>
          </p:cNvPr>
          <p:cNvPicPr>
            <a:picLocks noChangeAspect="1"/>
          </p:cNvPicPr>
          <p:nvPr userDrawn="1"/>
        </p:nvPicPr>
        <p:blipFill>
          <a:blip r:embed="rId2"/>
          <a:srcRect/>
          <a:stretch/>
        </p:blipFill>
        <p:spPr bwMode="invGray">
          <a:xfrm>
            <a:off x="429003" y="336108"/>
            <a:ext cx="1520956" cy="437540"/>
          </a:xfrm>
          <a:prstGeom prst="rect">
            <a:avLst/>
          </a:prstGeom>
        </p:spPr>
      </p:pic>
    </p:spTree>
    <p:extLst>
      <p:ext uri="{BB962C8B-B14F-4D97-AF65-F5344CB8AC3E}">
        <p14:creationId xmlns:p14="http://schemas.microsoft.com/office/powerpoint/2010/main" val="297076520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F386-598B-964E-ABB5-F96918DE87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E1F70F-9DF1-C846-84F8-0C243B6FBA5B}"/>
              </a:ext>
            </a:extLst>
          </p:cNvPr>
          <p:cNvSpPr>
            <a:spLocks noGrp="1"/>
          </p:cNvSpPr>
          <p:nvPr>
            <p:ph idx="1"/>
          </p:nvPr>
        </p:nvSpPr>
        <p:spPr>
          <a:xfrm>
            <a:off x="448172" y="1664209"/>
            <a:ext cx="11191625" cy="41852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918540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ection_Slide_Small Imag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B097A8A-5F5A-410E-A527-3420D0786654}"/>
              </a:ext>
            </a:extLst>
          </p:cNvPr>
          <p:cNvSpPr>
            <a:spLocks noGrp="1"/>
          </p:cNvSpPr>
          <p:nvPr>
            <p:ph type="pic" sz="quarter" idx="11"/>
          </p:nvPr>
        </p:nvSpPr>
        <p:spPr>
          <a:xfrm>
            <a:off x="9667218" y="0"/>
            <a:ext cx="2524782" cy="6858000"/>
          </a:xfrm>
          <a:solidFill>
            <a:schemeClr val="bg1">
              <a:lumMod val="95000"/>
            </a:schemeClr>
          </a:solidFill>
        </p:spPr>
        <p:txBody>
          <a:bodyPr anchor="ctr" anchorCtr="0"/>
          <a:lstStyle/>
          <a:p>
            <a:endParaRPr lang="en-US"/>
          </a:p>
        </p:txBody>
      </p:sp>
      <p:sp>
        <p:nvSpPr>
          <p:cNvPr id="15" name="Title 47">
            <a:extLst>
              <a:ext uri="{FF2B5EF4-FFF2-40B4-BE49-F238E27FC236}">
                <a16:creationId xmlns:a16="http://schemas.microsoft.com/office/drawing/2014/main" id="{84D9505D-4AC7-1D48-B1A2-8E72FC33FD69}"/>
              </a:ext>
            </a:extLst>
          </p:cNvPr>
          <p:cNvSpPr>
            <a:spLocks noGrp="1"/>
          </p:cNvSpPr>
          <p:nvPr>
            <p:ph type="title"/>
          </p:nvPr>
        </p:nvSpPr>
        <p:spPr>
          <a:xfrm>
            <a:off x="423720" y="3911228"/>
            <a:ext cx="7841371" cy="1325880"/>
          </a:xfrm>
        </p:spPr>
        <p:txBody>
          <a:bodyPr anchor="b">
            <a:noAutofit/>
          </a:bodyPr>
          <a:lstStyle>
            <a:lvl1pPr>
              <a:lnSpc>
                <a:spcPct val="100000"/>
              </a:lnSpc>
              <a:defRPr sz="4500">
                <a:solidFill>
                  <a:schemeClr val="accent1"/>
                </a:solidFill>
              </a:defRPr>
            </a:lvl1pPr>
          </a:lstStyle>
          <a:p>
            <a:r>
              <a:rPr lang="en-US"/>
              <a:t>Click to edit Master title style</a:t>
            </a:r>
          </a:p>
        </p:txBody>
      </p:sp>
      <p:sp>
        <p:nvSpPr>
          <p:cNvPr id="16" name="Text Placeholder 49">
            <a:extLst>
              <a:ext uri="{FF2B5EF4-FFF2-40B4-BE49-F238E27FC236}">
                <a16:creationId xmlns:a16="http://schemas.microsoft.com/office/drawing/2014/main" id="{B3D96E09-D7A1-F843-8ABC-7DCB908CA977}"/>
              </a:ext>
            </a:extLst>
          </p:cNvPr>
          <p:cNvSpPr>
            <a:spLocks noGrp="1"/>
          </p:cNvSpPr>
          <p:nvPr>
            <p:ph type="body" sz="quarter" idx="10"/>
          </p:nvPr>
        </p:nvSpPr>
        <p:spPr>
          <a:xfrm>
            <a:off x="423720" y="5386232"/>
            <a:ext cx="7841371" cy="658813"/>
          </a:xfrm>
        </p:spPr>
        <p:txBody>
          <a:bodyPr anchor="t">
            <a:noAutofit/>
          </a:bodyPr>
          <a:lstStyle>
            <a:lvl1pPr marL="0" indent="0">
              <a:lnSpc>
                <a:spcPct val="100000"/>
              </a:lnSpc>
              <a:spcBef>
                <a:spcPts val="0"/>
              </a:spcBef>
              <a:buFontTx/>
              <a:buNone/>
              <a:defRPr sz="2400">
                <a:solidFill>
                  <a:schemeClr val="bg1"/>
                </a:solidFill>
              </a:defRPr>
            </a:lvl1pPr>
            <a:lvl2pPr marL="457200" indent="0">
              <a:buFontTx/>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4" name="Picture 13">
            <a:extLst>
              <a:ext uri="{FF2B5EF4-FFF2-40B4-BE49-F238E27FC236}">
                <a16:creationId xmlns:a16="http://schemas.microsoft.com/office/drawing/2014/main" id="{7939F5C7-FFB1-474B-AE95-43B083499F6B}"/>
              </a:ext>
            </a:extLst>
          </p:cNvPr>
          <p:cNvPicPr>
            <a:picLocks noChangeAspect="1"/>
          </p:cNvPicPr>
          <p:nvPr userDrawn="1"/>
        </p:nvPicPr>
        <p:blipFill>
          <a:blip r:embed="rId2"/>
          <a:srcRect/>
          <a:stretch/>
        </p:blipFill>
        <p:spPr bwMode="invGray">
          <a:xfrm>
            <a:off x="429003" y="336108"/>
            <a:ext cx="1520956" cy="437540"/>
          </a:xfrm>
          <a:prstGeom prst="rect">
            <a:avLst/>
          </a:prstGeom>
        </p:spPr>
      </p:pic>
    </p:spTree>
    <p:extLst>
      <p:ext uri="{BB962C8B-B14F-4D97-AF65-F5344CB8AC3E}">
        <p14:creationId xmlns:p14="http://schemas.microsoft.com/office/powerpoint/2010/main" val="161586622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Quote ">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7DD1A-FEEA-D949-8B5B-1CB6676B82D1}"/>
              </a:ext>
            </a:extLst>
          </p:cNvPr>
          <p:cNvSpPr>
            <a:spLocks noGrp="1"/>
          </p:cNvSpPr>
          <p:nvPr>
            <p:ph type="title" hasCustomPrompt="1"/>
          </p:nvPr>
        </p:nvSpPr>
        <p:spPr>
          <a:xfrm>
            <a:off x="2537175" y="1627423"/>
            <a:ext cx="8398786" cy="1325880"/>
          </a:xfrm>
        </p:spPr>
        <p:txBody>
          <a:bodyPr anchor="t">
            <a:noAutofit/>
          </a:bodyPr>
          <a:lstStyle>
            <a:lvl1pPr>
              <a:lnSpc>
                <a:spcPct val="100000"/>
              </a:lnSpc>
              <a:defRPr sz="3200">
                <a:solidFill>
                  <a:schemeClr val="tx1"/>
                </a:solidFill>
              </a:defRPr>
            </a:lvl1pPr>
          </a:lstStyle>
          <a:p>
            <a:r>
              <a:rPr lang="en-US"/>
              <a:t>Click to edit Master title style</a:t>
            </a:r>
            <a:br>
              <a:rPr lang="en-US"/>
            </a:br>
            <a:br>
              <a:rPr lang="en-US"/>
            </a:br>
            <a:endParaRPr lang="en-US"/>
          </a:p>
        </p:txBody>
      </p:sp>
      <p:sp>
        <p:nvSpPr>
          <p:cNvPr id="8" name="Text Placeholder 7">
            <a:extLst>
              <a:ext uri="{FF2B5EF4-FFF2-40B4-BE49-F238E27FC236}">
                <a16:creationId xmlns:a16="http://schemas.microsoft.com/office/drawing/2014/main" id="{274C296B-AF18-41AB-87A3-1F3D5F97338C}"/>
              </a:ext>
            </a:extLst>
          </p:cNvPr>
          <p:cNvSpPr>
            <a:spLocks noGrp="1"/>
          </p:cNvSpPr>
          <p:nvPr>
            <p:ph type="body" sz="quarter" idx="12"/>
          </p:nvPr>
        </p:nvSpPr>
        <p:spPr>
          <a:xfrm>
            <a:off x="2562062" y="4553744"/>
            <a:ext cx="8373900" cy="623888"/>
          </a:xfrm>
        </p:spPr>
        <p:txBody>
          <a:bodyPr>
            <a:noAutofit/>
          </a:bodyPr>
          <a:lstStyle>
            <a:lvl1pPr marL="112713" indent="-112713">
              <a:lnSpc>
                <a:spcPct val="100000"/>
              </a:lnSpc>
              <a:buClr>
                <a:schemeClr val="tx1"/>
              </a:buClr>
              <a:buFont typeface="Arial" panose="020B0604020202020204" pitchFamily="34" charset="0"/>
              <a:buChar char="—"/>
              <a:defRPr sz="1400">
                <a:solidFill>
                  <a:schemeClr val="tx1"/>
                </a:solidFill>
              </a:defRPr>
            </a:lvl1pPr>
            <a:lvl2pPr>
              <a:buNone/>
              <a:defRPr/>
            </a:lvl2pPr>
          </a:lstStyle>
          <a:p>
            <a:pPr lvl="0"/>
            <a:r>
              <a:rPr lang="en-US"/>
              <a:t>Click to edit Master text styles</a:t>
            </a:r>
          </a:p>
        </p:txBody>
      </p:sp>
      <p:pic>
        <p:nvPicPr>
          <p:cNvPr id="4" name="Graphic 3">
            <a:extLst>
              <a:ext uri="{FF2B5EF4-FFF2-40B4-BE49-F238E27FC236}">
                <a16:creationId xmlns:a16="http://schemas.microsoft.com/office/drawing/2014/main" id="{15CFED7C-9359-40DB-8FA6-FE59DAFB59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636145" y="1192574"/>
            <a:ext cx="396953" cy="320040"/>
          </a:xfrm>
          <a:prstGeom prst="rect">
            <a:avLst/>
          </a:prstGeom>
        </p:spPr>
      </p:pic>
    </p:spTree>
    <p:extLst>
      <p:ext uri="{BB962C8B-B14F-4D97-AF65-F5344CB8AC3E}">
        <p14:creationId xmlns:p14="http://schemas.microsoft.com/office/powerpoint/2010/main" val="1182300254"/>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Quote ">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7DD1A-FEEA-D949-8B5B-1CB6676B82D1}"/>
              </a:ext>
            </a:extLst>
          </p:cNvPr>
          <p:cNvSpPr>
            <a:spLocks noGrp="1"/>
          </p:cNvSpPr>
          <p:nvPr>
            <p:ph type="title" hasCustomPrompt="1"/>
          </p:nvPr>
        </p:nvSpPr>
        <p:spPr>
          <a:xfrm>
            <a:off x="2537175" y="1627423"/>
            <a:ext cx="8398786" cy="1325880"/>
          </a:xfrm>
        </p:spPr>
        <p:txBody>
          <a:bodyPr anchor="t">
            <a:noAutofit/>
          </a:bodyPr>
          <a:lstStyle>
            <a:lvl1pPr>
              <a:lnSpc>
                <a:spcPct val="100000"/>
              </a:lnSpc>
              <a:defRPr sz="3200">
                <a:solidFill>
                  <a:schemeClr val="tx1"/>
                </a:solidFill>
              </a:defRPr>
            </a:lvl1pPr>
          </a:lstStyle>
          <a:p>
            <a:r>
              <a:rPr lang="en-US"/>
              <a:t>Click to edit Master title style</a:t>
            </a:r>
            <a:br>
              <a:rPr lang="en-US"/>
            </a:br>
            <a:br>
              <a:rPr lang="en-US"/>
            </a:br>
            <a:endParaRPr lang="en-US"/>
          </a:p>
        </p:txBody>
      </p:sp>
      <p:sp>
        <p:nvSpPr>
          <p:cNvPr id="8" name="Text Placeholder 7">
            <a:extLst>
              <a:ext uri="{FF2B5EF4-FFF2-40B4-BE49-F238E27FC236}">
                <a16:creationId xmlns:a16="http://schemas.microsoft.com/office/drawing/2014/main" id="{274C296B-AF18-41AB-87A3-1F3D5F97338C}"/>
              </a:ext>
            </a:extLst>
          </p:cNvPr>
          <p:cNvSpPr>
            <a:spLocks noGrp="1"/>
          </p:cNvSpPr>
          <p:nvPr>
            <p:ph type="body" sz="quarter" idx="12"/>
          </p:nvPr>
        </p:nvSpPr>
        <p:spPr>
          <a:xfrm>
            <a:off x="2562062" y="4553744"/>
            <a:ext cx="8373900" cy="623888"/>
          </a:xfrm>
        </p:spPr>
        <p:txBody>
          <a:bodyPr>
            <a:noAutofit/>
          </a:bodyPr>
          <a:lstStyle>
            <a:lvl1pPr marL="112713" indent="-112713">
              <a:lnSpc>
                <a:spcPct val="100000"/>
              </a:lnSpc>
              <a:buClr>
                <a:schemeClr val="tx1"/>
              </a:buClr>
              <a:buFont typeface="Arial" panose="020B0604020202020204" pitchFamily="34" charset="0"/>
              <a:buChar char="—"/>
              <a:defRPr sz="1400">
                <a:solidFill>
                  <a:schemeClr val="tx1"/>
                </a:solidFill>
              </a:defRPr>
            </a:lvl1pPr>
            <a:lvl2pPr>
              <a:buNone/>
              <a:defRPr/>
            </a:lvl2pPr>
          </a:lstStyle>
          <a:p>
            <a:pPr lvl="0"/>
            <a:r>
              <a:rPr lang="en-US"/>
              <a:t>Click to edit Master text styles</a:t>
            </a:r>
          </a:p>
        </p:txBody>
      </p:sp>
      <p:pic>
        <p:nvPicPr>
          <p:cNvPr id="4" name="Graphic 3">
            <a:extLst>
              <a:ext uri="{FF2B5EF4-FFF2-40B4-BE49-F238E27FC236}">
                <a16:creationId xmlns:a16="http://schemas.microsoft.com/office/drawing/2014/main" id="{15CFED7C-9359-40DB-8FA6-FE59DAFB59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636145" y="1192574"/>
            <a:ext cx="396953" cy="320040"/>
          </a:xfrm>
          <a:prstGeom prst="rect">
            <a:avLst/>
          </a:prstGeom>
        </p:spPr>
      </p:pic>
    </p:spTree>
    <p:extLst>
      <p:ext uri="{BB962C8B-B14F-4D97-AF65-F5344CB8AC3E}">
        <p14:creationId xmlns:p14="http://schemas.microsoft.com/office/powerpoint/2010/main" val="185311310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MO">
    <p:bg>
      <p:bgPr>
        <a:solidFill>
          <a:schemeClr val="tx2"/>
        </a:solidFill>
        <a:effectLst/>
      </p:bgPr>
    </p:bg>
    <p:spTree>
      <p:nvGrpSpPr>
        <p:cNvPr id="1" name=""/>
        <p:cNvGrpSpPr/>
        <p:nvPr/>
      </p:nvGrpSpPr>
      <p:grpSpPr>
        <a:xfrm>
          <a:off x="0" y="0"/>
          <a:ext cx="0" cy="0"/>
          <a:chOff x="0" y="0"/>
          <a:chExt cx="0" cy="0"/>
        </a:xfrm>
      </p:grpSpPr>
      <p:sp>
        <p:nvSpPr>
          <p:cNvPr id="15" name="Title 47">
            <a:extLst>
              <a:ext uri="{FF2B5EF4-FFF2-40B4-BE49-F238E27FC236}">
                <a16:creationId xmlns:a16="http://schemas.microsoft.com/office/drawing/2014/main" id="{AD93D2F4-9AB2-824E-96E0-4AEF19924F57}"/>
              </a:ext>
            </a:extLst>
          </p:cNvPr>
          <p:cNvSpPr>
            <a:spLocks noGrp="1"/>
          </p:cNvSpPr>
          <p:nvPr>
            <p:ph type="title"/>
          </p:nvPr>
        </p:nvSpPr>
        <p:spPr>
          <a:xfrm>
            <a:off x="433789" y="1682998"/>
            <a:ext cx="9378217" cy="1325880"/>
          </a:xfrm>
        </p:spPr>
        <p:txBody>
          <a:bodyPr anchor="b">
            <a:noAutofit/>
          </a:bodyPr>
          <a:lstStyle>
            <a:lvl1pPr>
              <a:lnSpc>
                <a:spcPct val="100000"/>
              </a:lnSpc>
              <a:defRPr sz="4500">
                <a:solidFill>
                  <a:schemeClr val="bg1"/>
                </a:solidFill>
              </a:defRPr>
            </a:lvl1pPr>
          </a:lstStyle>
          <a:p>
            <a:r>
              <a:rPr lang="en-US"/>
              <a:t>Click to edit Master title style</a:t>
            </a:r>
          </a:p>
        </p:txBody>
      </p:sp>
      <p:sp>
        <p:nvSpPr>
          <p:cNvPr id="16" name="Text Placeholder 49">
            <a:extLst>
              <a:ext uri="{FF2B5EF4-FFF2-40B4-BE49-F238E27FC236}">
                <a16:creationId xmlns:a16="http://schemas.microsoft.com/office/drawing/2014/main" id="{75500A8C-D095-CD48-96F2-F13BD6358833}"/>
              </a:ext>
            </a:extLst>
          </p:cNvPr>
          <p:cNvSpPr>
            <a:spLocks noGrp="1"/>
          </p:cNvSpPr>
          <p:nvPr>
            <p:ph type="body" sz="quarter" idx="10"/>
          </p:nvPr>
        </p:nvSpPr>
        <p:spPr>
          <a:xfrm>
            <a:off x="433789" y="2988041"/>
            <a:ext cx="9378217" cy="658813"/>
          </a:xfrm>
        </p:spPr>
        <p:txBody>
          <a:bodyPr anchor="t">
            <a:noAutofit/>
          </a:bodyPr>
          <a:lstStyle>
            <a:lvl1pPr marL="0" indent="0">
              <a:lnSpc>
                <a:spcPct val="100000"/>
              </a:lnSpc>
              <a:spcBef>
                <a:spcPts val="0"/>
              </a:spcBef>
              <a:buFontTx/>
              <a:buNone/>
              <a:defRPr sz="2400">
                <a:solidFill>
                  <a:schemeClr val="bg1"/>
                </a:solidFill>
              </a:defRPr>
            </a:lvl1pPr>
            <a:lvl2pPr marL="457200" indent="0">
              <a:buFontTx/>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21" name="Picture 20">
            <a:extLst>
              <a:ext uri="{FF2B5EF4-FFF2-40B4-BE49-F238E27FC236}">
                <a16:creationId xmlns:a16="http://schemas.microsoft.com/office/drawing/2014/main" id="{43F16F1D-D154-45B9-AEDF-0CCA8D6D773B}"/>
              </a:ext>
            </a:extLst>
          </p:cNvPr>
          <p:cNvPicPr>
            <a:picLocks noChangeAspect="1"/>
          </p:cNvPicPr>
          <p:nvPr userDrawn="1"/>
        </p:nvPicPr>
        <p:blipFill>
          <a:blip r:embed="rId2"/>
          <a:srcRect/>
          <a:stretch/>
        </p:blipFill>
        <p:spPr>
          <a:xfrm>
            <a:off x="478498" y="6354439"/>
            <a:ext cx="980844" cy="282164"/>
          </a:xfrm>
          <a:prstGeom prst="rect">
            <a:avLst/>
          </a:prstGeom>
        </p:spPr>
      </p:pic>
      <p:sp>
        <p:nvSpPr>
          <p:cNvPr id="22" name="Footer Placeholder 4">
            <a:extLst>
              <a:ext uri="{FF2B5EF4-FFF2-40B4-BE49-F238E27FC236}">
                <a16:creationId xmlns:a16="http://schemas.microsoft.com/office/drawing/2014/main" id="{B83BE927-F90B-4812-B2C6-22761C2EC527}"/>
              </a:ext>
            </a:extLst>
          </p:cNvPr>
          <p:cNvSpPr txBox="1">
            <a:spLocks/>
          </p:cNvSpPr>
          <p:nvPr userDrawn="1"/>
        </p:nvSpPr>
        <p:spPr>
          <a:xfrm>
            <a:off x="7940458" y="6408532"/>
            <a:ext cx="3092415" cy="214746"/>
          </a:xfrm>
          <a:prstGeom prst="rect">
            <a:avLst/>
          </a:prstGeom>
        </p:spPr>
        <p:txBody>
          <a:bodyPr vert="horz" lIns="91440" tIns="45720" rIns="91440" bIns="45720" rtlCol="0" anchor="ctr"/>
          <a:lstStyle>
            <a:defPPr>
              <a:defRPr lang="en-US"/>
            </a:defPPr>
            <a:lvl1pPr algn="r">
              <a:defRPr sz="600"/>
            </a:lvl1pPr>
            <a:lvl2pPr marL="457040" algn="l" defTabSz="457040" rtl="0" eaLnBrk="1" latinLnBrk="0" hangingPunct="1">
              <a:defRPr sz="1799" kern="1200">
                <a:solidFill>
                  <a:schemeClr val="tx1"/>
                </a:solidFill>
                <a:latin typeface="+mn-lt"/>
                <a:ea typeface="+mn-ea"/>
                <a:cs typeface="+mn-cs"/>
              </a:defRPr>
            </a:lvl2pPr>
            <a:lvl3pPr marL="914080" algn="l" defTabSz="457040" rtl="0" eaLnBrk="1" latinLnBrk="0" hangingPunct="1">
              <a:defRPr sz="1799" kern="1200">
                <a:solidFill>
                  <a:schemeClr val="tx1"/>
                </a:solidFill>
                <a:latin typeface="+mn-lt"/>
                <a:ea typeface="+mn-ea"/>
                <a:cs typeface="+mn-cs"/>
              </a:defRPr>
            </a:lvl3pPr>
            <a:lvl4pPr marL="1371120" algn="l" defTabSz="457040" rtl="0" eaLnBrk="1" latinLnBrk="0" hangingPunct="1">
              <a:defRPr sz="1799" kern="1200">
                <a:solidFill>
                  <a:schemeClr val="tx1"/>
                </a:solidFill>
                <a:latin typeface="+mn-lt"/>
                <a:ea typeface="+mn-ea"/>
                <a:cs typeface="+mn-cs"/>
              </a:defRPr>
            </a:lvl4pPr>
            <a:lvl5pPr marL="1828160" algn="l" defTabSz="457040" rtl="0" eaLnBrk="1" latinLnBrk="0" hangingPunct="1">
              <a:defRPr sz="1799" kern="1200">
                <a:solidFill>
                  <a:schemeClr val="tx1"/>
                </a:solidFill>
                <a:latin typeface="+mn-lt"/>
                <a:ea typeface="+mn-ea"/>
                <a:cs typeface="+mn-cs"/>
              </a:defRPr>
            </a:lvl5pPr>
            <a:lvl6pPr marL="2285200" algn="l" defTabSz="457040" rtl="0" eaLnBrk="1" latinLnBrk="0" hangingPunct="1">
              <a:defRPr sz="1799" kern="1200">
                <a:solidFill>
                  <a:schemeClr val="tx1"/>
                </a:solidFill>
                <a:latin typeface="+mn-lt"/>
                <a:ea typeface="+mn-ea"/>
                <a:cs typeface="+mn-cs"/>
              </a:defRPr>
            </a:lvl6pPr>
            <a:lvl7pPr marL="2742240" algn="l" defTabSz="457040" rtl="0" eaLnBrk="1" latinLnBrk="0" hangingPunct="1">
              <a:defRPr sz="1799" kern="1200">
                <a:solidFill>
                  <a:schemeClr val="tx1"/>
                </a:solidFill>
                <a:latin typeface="+mn-lt"/>
                <a:ea typeface="+mn-ea"/>
                <a:cs typeface="+mn-cs"/>
              </a:defRPr>
            </a:lvl7pPr>
            <a:lvl8pPr marL="3199280" algn="l" defTabSz="457040" rtl="0" eaLnBrk="1" latinLnBrk="0" hangingPunct="1">
              <a:defRPr sz="1799" kern="1200">
                <a:solidFill>
                  <a:schemeClr val="tx1"/>
                </a:solidFill>
                <a:latin typeface="+mn-lt"/>
                <a:ea typeface="+mn-ea"/>
                <a:cs typeface="+mn-cs"/>
              </a:defRPr>
            </a:lvl8pPr>
            <a:lvl9pPr marL="3656320" algn="l" defTabSz="457040" rtl="0" eaLnBrk="1" latinLnBrk="0" hangingPunct="1">
              <a:defRPr sz="1799" kern="1200">
                <a:solidFill>
                  <a:schemeClr val="tx1"/>
                </a:solidFill>
                <a:latin typeface="+mn-lt"/>
                <a:ea typeface="+mn-ea"/>
                <a:cs typeface="+mn-cs"/>
              </a:defRPr>
            </a:lvl9pPr>
          </a:lstStyle>
          <a:p>
            <a:pPr lvl="0"/>
            <a:r>
              <a:rPr lang="en-US" sz="800">
                <a:solidFill>
                  <a:schemeClr val="bg1"/>
                </a:solidFill>
              </a:rPr>
              <a:t>© 2022 ServiceNow, Inc. All Rights Reserved. Confidential.</a:t>
            </a:r>
          </a:p>
        </p:txBody>
      </p:sp>
      <p:sp>
        <p:nvSpPr>
          <p:cNvPr id="23" name="Slide Number Placeholder 5">
            <a:extLst>
              <a:ext uri="{FF2B5EF4-FFF2-40B4-BE49-F238E27FC236}">
                <a16:creationId xmlns:a16="http://schemas.microsoft.com/office/drawing/2014/main" id="{361618E0-C664-494F-96AC-369CD17DC165}"/>
              </a:ext>
            </a:extLst>
          </p:cNvPr>
          <p:cNvSpPr txBox="1">
            <a:spLocks/>
          </p:cNvSpPr>
          <p:nvPr userDrawn="1"/>
        </p:nvSpPr>
        <p:spPr>
          <a:xfrm>
            <a:off x="11060871" y="6413253"/>
            <a:ext cx="667875" cy="228600"/>
          </a:xfrm>
          <a:prstGeom prst="rect">
            <a:avLst/>
          </a:prstGeom>
        </p:spPr>
        <p:txBody>
          <a:bodyPr/>
          <a:lstStyle>
            <a:defPPr>
              <a:defRPr lang="en-US"/>
            </a:defPPr>
            <a:lvl1pPr marL="0" algn="l" defTabSz="457040" rtl="0" eaLnBrk="1" latinLnBrk="0" hangingPunct="1">
              <a:defRPr sz="1799" kern="1200">
                <a:solidFill>
                  <a:schemeClr val="tx1"/>
                </a:solidFill>
                <a:latin typeface="+mn-lt"/>
                <a:ea typeface="+mn-ea"/>
                <a:cs typeface="+mn-cs"/>
              </a:defRPr>
            </a:lvl1pPr>
            <a:lvl2pPr marL="457040" algn="l" defTabSz="457040" rtl="0" eaLnBrk="1" latinLnBrk="0" hangingPunct="1">
              <a:defRPr sz="1799" kern="1200">
                <a:solidFill>
                  <a:schemeClr val="tx1"/>
                </a:solidFill>
                <a:latin typeface="+mn-lt"/>
                <a:ea typeface="+mn-ea"/>
                <a:cs typeface="+mn-cs"/>
              </a:defRPr>
            </a:lvl2pPr>
            <a:lvl3pPr marL="914080" algn="l" defTabSz="457040" rtl="0" eaLnBrk="1" latinLnBrk="0" hangingPunct="1">
              <a:defRPr sz="1799" kern="1200">
                <a:solidFill>
                  <a:schemeClr val="tx1"/>
                </a:solidFill>
                <a:latin typeface="+mn-lt"/>
                <a:ea typeface="+mn-ea"/>
                <a:cs typeface="+mn-cs"/>
              </a:defRPr>
            </a:lvl3pPr>
            <a:lvl4pPr marL="1371120" algn="l" defTabSz="457040" rtl="0" eaLnBrk="1" latinLnBrk="0" hangingPunct="1">
              <a:defRPr sz="1799" kern="1200">
                <a:solidFill>
                  <a:schemeClr val="tx1"/>
                </a:solidFill>
                <a:latin typeface="+mn-lt"/>
                <a:ea typeface="+mn-ea"/>
                <a:cs typeface="+mn-cs"/>
              </a:defRPr>
            </a:lvl4pPr>
            <a:lvl5pPr marL="1828160" algn="l" defTabSz="457040" rtl="0" eaLnBrk="1" latinLnBrk="0" hangingPunct="1">
              <a:defRPr sz="1799" kern="1200">
                <a:solidFill>
                  <a:schemeClr val="tx1"/>
                </a:solidFill>
                <a:latin typeface="+mn-lt"/>
                <a:ea typeface="+mn-ea"/>
                <a:cs typeface="+mn-cs"/>
              </a:defRPr>
            </a:lvl5pPr>
            <a:lvl6pPr marL="2285200" algn="l" defTabSz="457040" rtl="0" eaLnBrk="1" latinLnBrk="0" hangingPunct="1">
              <a:defRPr sz="1799" kern="1200">
                <a:solidFill>
                  <a:schemeClr val="tx1"/>
                </a:solidFill>
                <a:latin typeface="+mn-lt"/>
                <a:ea typeface="+mn-ea"/>
                <a:cs typeface="+mn-cs"/>
              </a:defRPr>
            </a:lvl6pPr>
            <a:lvl7pPr marL="2742240" algn="l" defTabSz="457040" rtl="0" eaLnBrk="1" latinLnBrk="0" hangingPunct="1">
              <a:defRPr sz="1799" kern="1200">
                <a:solidFill>
                  <a:schemeClr val="tx1"/>
                </a:solidFill>
                <a:latin typeface="+mn-lt"/>
                <a:ea typeface="+mn-ea"/>
                <a:cs typeface="+mn-cs"/>
              </a:defRPr>
            </a:lvl7pPr>
            <a:lvl8pPr marL="3199280" algn="l" defTabSz="457040" rtl="0" eaLnBrk="1" latinLnBrk="0" hangingPunct="1">
              <a:defRPr sz="1799" kern="1200">
                <a:solidFill>
                  <a:schemeClr val="tx1"/>
                </a:solidFill>
                <a:latin typeface="+mn-lt"/>
                <a:ea typeface="+mn-ea"/>
                <a:cs typeface="+mn-cs"/>
              </a:defRPr>
            </a:lvl8pPr>
            <a:lvl9pPr marL="3656320" algn="l" defTabSz="457040" rtl="0" eaLnBrk="1" latinLnBrk="0" hangingPunct="1">
              <a:defRPr sz="1799" kern="1200">
                <a:solidFill>
                  <a:schemeClr val="tx1"/>
                </a:solidFill>
                <a:latin typeface="+mn-lt"/>
                <a:ea typeface="+mn-ea"/>
                <a:cs typeface="+mn-cs"/>
              </a:defRPr>
            </a:lvl9pPr>
          </a:lstStyle>
          <a:p>
            <a:pPr algn="r"/>
            <a:fld id="{A9B9714D-1B27-0B43-A9CC-9EF2921F49DC}" type="slidenum">
              <a:rPr lang="en-US" sz="800" b="0" kern="1200" smtClean="0">
                <a:solidFill>
                  <a:schemeClr val="bg1"/>
                </a:solidFill>
                <a:latin typeface="+mn-lt"/>
                <a:ea typeface="+mn-ea"/>
                <a:cs typeface="+mn-cs"/>
              </a:rPr>
              <a:pPr algn="r"/>
              <a:t>‹#›</a:t>
            </a:fld>
            <a:endParaRPr lang="en-US" sz="800" b="0" kern="1200">
              <a:solidFill>
                <a:schemeClr val="bg1"/>
              </a:solidFill>
              <a:latin typeface="+mn-lt"/>
              <a:ea typeface="+mn-ea"/>
              <a:cs typeface="+mn-cs"/>
            </a:endParaRPr>
          </a:p>
        </p:txBody>
      </p:sp>
    </p:spTree>
    <p:extLst>
      <p:ext uri="{BB962C8B-B14F-4D97-AF65-F5344CB8AC3E}">
        <p14:creationId xmlns:p14="http://schemas.microsoft.com/office/powerpoint/2010/main" val="277699674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estion Slide">
    <p:bg>
      <p:bgPr>
        <a:solidFill>
          <a:schemeClr val="tx2"/>
        </a:solidFill>
        <a:effectLst/>
      </p:bgPr>
    </p:bg>
    <p:spTree>
      <p:nvGrpSpPr>
        <p:cNvPr id="1" name=""/>
        <p:cNvGrpSpPr/>
        <p:nvPr/>
      </p:nvGrpSpPr>
      <p:grpSpPr>
        <a:xfrm>
          <a:off x="0" y="0"/>
          <a:ext cx="0" cy="0"/>
          <a:chOff x="0" y="0"/>
          <a:chExt cx="0" cy="0"/>
        </a:xfrm>
      </p:grpSpPr>
      <p:sp>
        <p:nvSpPr>
          <p:cNvPr id="15" name="Title 47">
            <a:extLst>
              <a:ext uri="{FF2B5EF4-FFF2-40B4-BE49-F238E27FC236}">
                <a16:creationId xmlns:a16="http://schemas.microsoft.com/office/drawing/2014/main" id="{AD93D2F4-9AB2-824E-96E0-4AEF19924F57}"/>
              </a:ext>
            </a:extLst>
          </p:cNvPr>
          <p:cNvSpPr>
            <a:spLocks noGrp="1"/>
          </p:cNvSpPr>
          <p:nvPr>
            <p:ph type="title"/>
          </p:nvPr>
        </p:nvSpPr>
        <p:spPr>
          <a:xfrm>
            <a:off x="433789" y="1682998"/>
            <a:ext cx="9378217" cy="1325880"/>
          </a:xfrm>
        </p:spPr>
        <p:txBody>
          <a:bodyPr anchor="b">
            <a:noAutofit/>
          </a:bodyPr>
          <a:lstStyle>
            <a:lvl1pPr>
              <a:lnSpc>
                <a:spcPct val="100000"/>
              </a:lnSpc>
              <a:defRPr sz="4500">
                <a:solidFill>
                  <a:schemeClr val="bg1"/>
                </a:solidFill>
              </a:defRPr>
            </a:lvl1pPr>
          </a:lstStyle>
          <a:p>
            <a:r>
              <a:rPr lang="en-US"/>
              <a:t>Click to edit Master title style</a:t>
            </a:r>
          </a:p>
        </p:txBody>
      </p:sp>
      <p:sp>
        <p:nvSpPr>
          <p:cNvPr id="16" name="Text Placeholder 49">
            <a:extLst>
              <a:ext uri="{FF2B5EF4-FFF2-40B4-BE49-F238E27FC236}">
                <a16:creationId xmlns:a16="http://schemas.microsoft.com/office/drawing/2014/main" id="{75500A8C-D095-CD48-96F2-F13BD6358833}"/>
              </a:ext>
            </a:extLst>
          </p:cNvPr>
          <p:cNvSpPr>
            <a:spLocks noGrp="1"/>
          </p:cNvSpPr>
          <p:nvPr>
            <p:ph type="body" sz="quarter" idx="10"/>
          </p:nvPr>
        </p:nvSpPr>
        <p:spPr>
          <a:xfrm>
            <a:off x="433789" y="2988041"/>
            <a:ext cx="9378217" cy="658813"/>
          </a:xfrm>
        </p:spPr>
        <p:txBody>
          <a:bodyPr anchor="t">
            <a:noAutofit/>
          </a:bodyPr>
          <a:lstStyle>
            <a:lvl1pPr marL="0" indent="0">
              <a:lnSpc>
                <a:spcPct val="100000"/>
              </a:lnSpc>
              <a:spcBef>
                <a:spcPts val="0"/>
              </a:spcBef>
              <a:buFontTx/>
              <a:buNone/>
              <a:defRPr sz="2400">
                <a:solidFill>
                  <a:schemeClr val="bg1"/>
                </a:solidFill>
              </a:defRPr>
            </a:lvl1pPr>
            <a:lvl2pPr marL="457200" indent="0">
              <a:buFontTx/>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21" name="Picture 20">
            <a:extLst>
              <a:ext uri="{FF2B5EF4-FFF2-40B4-BE49-F238E27FC236}">
                <a16:creationId xmlns:a16="http://schemas.microsoft.com/office/drawing/2014/main" id="{43F16F1D-D154-45B9-AEDF-0CCA8D6D773B}"/>
              </a:ext>
            </a:extLst>
          </p:cNvPr>
          <p:cNvPicPr>
            <a:picLocks noChangeAspect="1"/>
          </p:cNvPicPr>
          <p:nvPr userDrawn="1"/>
        </p:nvPicPr>
        <p:blipFill>
          <a:blip r:embed="rId2"/>
          <a:srcRect/>
          <a:stretch/>
        </p:blipFill>
        <p:spPr>
          <a:xfrm>
            <a:off x="478498" y="6354439"/>
            <a:ext cx="980844" cy="282164"/>
          </a:xfrm>
          <a:prstGeom prst="rect">
            <a:avLst/>
          </a:prstGeom>
        </p:spPr>
      </p:pic>
      <p:sp>
        <p:nvSpPr>
          <p:cNvPr id="22" name="Footer Placeholder 4">
            <a:extLst>
              <a:ext uri="{FF2B5EF4-FFF2-40B4-BE49-F238E27FC236}">
                <a16:creationId xmlns:a16="http://schemas.microsoft.com/office/drawing/2014/main" id="{B83BE927-F90B-4812-B2C6-22761C2EC527}"/>
              </a:ext>
            </a:extLst>
          </p:cNvPr>
          <p:cNvSpPr txBox="1">
            <a:spLocks/>
          </p:cNvSpPr>
          <p:nvPr userDrawn="1"/>
        </p:nvSpPr>
        <p:spPr>
          <a:xfrm>
            <a:off x="7940458" y="6408532"/>
            <a:ext cx="3092415" cy="214746"/>
          </a:xfrm>
          <a:prstGeom prst="rect">
            <a:avLst/>
          </a:prstGeom>
        </p:spPr>
        <p:txBody>
          <a:bodyPr vert="horz" lIns="91440" tIns="45720" rIns="91440" bIns="45720" rtlCol="0" anchor="ctr"/>
          <a:lstStyle>
            <a:defPPr>
              <a:defRPr lang="en-US"/>
            </a:defPPr>
            <a:lvl1pPr algn="r">
              <a:defRPr sz="600"/>
            </a:lvl1pPr>
            <a:lvl2pPr marL="457040" algn="l" defTabSz="457040" rtl="0" eaLnBrk="1" latinLnBrk="0" hangingPunct="1">
              <a:defRPr sz="1799" kern="1200">
                <a:solidFill>
                  <a:schemeClr val="tx1"/>
                </a:solidFill>
                <a:latin typeface="+mn-lt"/>
                <a:ea typeface="+mn-ea"/>
                <a:cs typeface="+mn-cs"/>
              </a:defRPr>
            </a:lvl2pPr>
            <a:lvl3pPr marL="914080" algn="l" defTabSz="457040" rtl="0" eaLnBrk="1" latinLnBrk="0" hangingPunct="1">
              <a:defRPr sz="1799" kern="1200">
                <a:solidFill>
                  <a:schemeClr val="tx1"/>
                </a:solidFill>
                <a:latin typeface="+mn-lt"/>
                <a:ea typeface="+mn-ea"/>
                <a:cs typeface="+mn-cs"/>
              </a:defRPr>
            </a:lvl3pPr>
            <a:lvl4pPr marL="1371120" algn="l" defTabSz="457040" rtl="0" eaLnBrk="1" latinLnBrk="0" hangingPunct="1">
              <a:defRPr sz="1799" kern="1200">
                <a:solidFill>
                  <a:schemeClr val="tx1"/>
                </a:solidFill>
                <a:latin typeface="+mn-lt"/>
                <a:ea typeface="+mn-ea"/>
                <a:cs typeface="+mn-cs"/>
              </a:defRPr>
            </a:lvl4pPr>
            <a:lvl5pPr marL="1828160" algn="l" defTabSz="457040" rtl="0" eaLnBrk="1" latinLnBrk="0" hangingPunct="1">
              <a:defRPr sz="1799" kern="1200">
                <a:solidFill>
                  <a:schemeClr val="tx1"/>
                </a:solidFill>
                <a:latin typeface="+mn-lt"/>
                <a:ea typeface="+mn-ea"/>
                <a:cs typeface="+mn-cs"/>
              </a:defRPr>
            </a:lvl5pPr>
            <a:lvl6pPr marL="2285200" algn="l" defTabSz="457040" rtl="0" eaLnBrk="1" latinLnBrk="0" hangingPunct="1">
              <a:defRPr sz="1799" kern="1200">
                <a:solidFill>
                  <a:schemeClr val="tx1"/>
                </a:solidFill>
                <a:latin typeface="+mn-lt"/>
                <a:ea typeface="+mn-ea"/>
                <a:cs typeface="+mn-cs"/>
              </a:defRPr>
            </a:lvl6pPr>
            <a:lvl7pPr marL="2742240" algn="l" defTabSz="457040" rtl="0" eaLnBrk="1" latinLnBrk="0" hangingPunct="1">
              <a:defRPr sz="1799" kern="1200">
                <a:solidFill>
                  <a:schemeClr val="tx1"/>
                </a:solidFill>
                <a:latin typeface="+mn-lt"/>
                <a:ea typeface="+mn-ea"/>
                <a:cs typeface="+mn-cs"/>
              </a:defRPr>
            </a:lvl7pPr>
            <a:lvl8pPr marL="3199280" algn="l" defTabSz="457040" rtl="0" eaLnBrk="1" latinLnBrk="0" hangingPunct="1">
              <a:defRPr sz="1799" kern="1200">
                <a:solidFill>
                  <a:schemeClr val="tx1"/>
                </a:solidFill>
                <a:latin typeface="+mn-lt"/>
                <a:ea typeface="+mn-ea"/>
                <a:cs typeface="+mn-cs"/>
              </a:defRPr>
            </a:lvl8pPr>
            <a:lvl9pPr marL="3656320" algn="l" defTabSz="457040" rtl="0" eaLnBrk="1" latinLnBrk="0" hangingPunct="1">
              <a:defRPr sz="1799" kern="1200">
                <a:solidFill>
                  <a:schemeClr val="tx1"/>
                </a:solidFill>
                <a:latin typeface="+mn-lt"/>
                <a:ea typeface="+mn-ea"/>
                <a:cs typeface="+mn-cs"/>
              </a:defRPr>
            </a:lvl9pPr>
          </a:lstStyle>
          <a:p>
            <a:pPr lvl="0"/>
            <a:r>
              <a:rPr lang="en-US" sz="800">
                <a:solidFill>
                  <a:schemeClr val="bg1"/>
                </a:solidFill>
              </a:rPr>
              <a:t>© 2022 ServiceNow, Inc. All Rights Reserved. Confidential.</a:t>
            </a:r>
          </a:p>
        </p:txBody>
      </p:sp>
      <p:sp>
        <p:nvSpPr>
          <p:cNvPr id="23" name="Slide Number Placeholder 5">
            <a:extLst>
              <a:ext uri="{FF2B5EF4-FFF2-40B4-BE49-F238E27FC236}">
                <a16:creationId xmlns:a16="http://schemas.microsoft.com/office/drawing/2014/main" id="{361618E0-C664-494F-96AC-369CD17DC165}"/>
              </a:ext>
            </a:extLst>
          </p:cNvPr>
          <p:cNvSpPr txBox="1">
            <a:spLocks/>
          </p:cNvSpPr>
          <p:nvPr userDrawn="1"/>
        </p:nvSpPr>
        <p:spPr>
          <a:xfrm>
            <a:off x="11060871" y="6413253"/>
            <a:ext cx="667875" cy="228600"/>
          </a:xfrm>
          <a:prstGeom prst="rect">
            <a:avLst/>
          </a:prstGeom>
        </p:spPr>
        <p:txBody>
          <a:bodyPr/>
          <a:lstStyle>
            <a:defPPr>
              <a:defRPr lang="en-US"/>
            </a:defPPr>
            <a:lvl1pPr marL="0" algn="l" defTabSz="457040" rtl="0" eaLnBrk="1" latinLnBrk="0" hangingPunct="1">
              <a:defRPr sz="1799" kern="1200">
                <a:solidFill>
                  <a:schemeClr val="tx1"/>
                </a:solidFill>
                <a:latin typeface="+mn-lt"/>
                <a:ea typeface="+mn-ea"/>
                <a:cs typeface="+mn-cs"/>
              </a:defRPr>
            </a:lvl1pPr>
            <a:lvl2pPr marL="457040" algn="l" defTabSz="457040" rtl="0" eaLnBrk="1" latinLnBrk="0" hangingPunct="1">
              <a:defRPr sz="1799" kern="1200">
                <a:solidFill>
                  <a:schemeClr val="tx1"/>
                </a:solidFill>
                <a:latin typeface="+mn-lt"/>
                <a:ea typeface="+mn-ea"/>
                <a:cs typeface="+mn-cs"/>
              </a:defRPr>
            </a:lvl2pPr>
            <a:lvl3pPr marL="914080" algn="l" defTabSz="457040" rtl="0" eaLnBrk="1" latinLnBrk="0" hangingPunct="1">
              <a:defRPr sz="1799" kern="1200">
                <a:solidFill>
                  <a:schemeClr val="tx1"/>
                </a:solidFill>
                <a:latin typeface="+mn-lt"/>
                <a:ea typeface="+mn-ea"/>
                <a:cs typeface="+mn-cs"/>
              </a:defRPr>
            </a:lvl3pPr>
            <a:lvl4pPr marL="1371120" algn="l" defTabSz="457040" rtl="0" eaLnBrk="1" latinLnBrk="0" hangingPunct="1">
              <a:defRPr sz="1799" kern="1200">
                <a:solidFill>
                  <a:schemeClr val="tx1"/>
                </a:solidFill>
                <a:latin typeface="+mn-lt"/>
                <a:ea typeface="+mn-ea"/>
                <a:cs typeface="+mn-cs"/>
              </a:defRPr>
            </a:lvl4pPr>
            <a:lvl5pPr marL="1828160" algn="l" defTabSz="457040" rtl="0" eaLnBrk="1" latinLnBrk="0" hangingPunct="1">
              <a:defRPr sz="1799" kern="1200">
                <a:solidFill>
                  <a:schemeClr val="tx1"/>
                </a:solidFill>
                <a:latin typeface="+mn-lt"/>
                <a:ea typeface="+mn-ea"/>
                <a:cs typeface="+mn-cs"/>
              </a:defRPr>
            </a:lvl5pPr>
            <a:lvl6pPr marL="2285200" algn="l" defTabSz="457040" rtl="0" eaLnBrk="1" latinLnBrk="0" hangingPunct="1">
              <a:defRPr sz="1799" kern="1200">
                <a:solidFill>
                  <a:schemeClr val="tx1"/>
                </a:solidFill>
                <a:latin typeface="+mn-lt"/>
                <a:ea typeface="+mn-ea"/>
                <a:cs typeface="+mn-cs"/>
              </a:defRPr>
            </a:lvl6pPr>
            <a:lvl7pPr marL="2742240" algn="l" defTabSz="457040" rtl="0" eaLnBrk="1" latinLnBrk="0" hangingPunct="1">
              <a:defRPr sz="1799" kern="1200">
                <a:solidFill>
                  <a:schemeClr val="tx1"/>
                </a:solidFill>
                <a:latin typeface="+mn-lt"/>
                <a:ea typeface="+mn-ea"/>
                <a:cs typeface="+mn-cs"/>
              </a:defRPr>
            </a:lvl7pPr>
            <a:lvl8pPr marL="3199280" algn="l" defTabSz="457040" rtl="0" eaLnBrk="1" latinLnBrk="0" hangingPunct="1">
              <a:defRPr sz="1799" kern="1200">
                <a:solidFill>
                  <a:schemeClr val="tx1"/>
                </a:solidFill>
                <a:latin typeface="+mn-lt"/>
                <a:ea typeface="+mn-ea"/>
                <a:cs typeface="+mn-cs"/>
              </a:defRPr>
            </a:lvl8pPr>
            <a:lvl9pPr marL="3656320" algn="l" defTabSz="457040" rtl="0" eaLnBrk="1" latinLnBrk="0" hangingPunct="1">
              <a:defRPr sz="1799" kern="1200">
                <a:solidFill>
                  <a:schemeClr val="tx1"/>
                </a:solidFill>
                <a:latin typeface="+mn-lt"/>
                <a:ea typeface="+mn-ea"/>
                <a:cs typeface="+mn-cs"/>
              </a:defRPr>
            </a:lvl9pPr>
          </a:lstStyle>
          <a:p>
            <a:pPr algn="r"/>
            <a:fld id="{A9B9714D-1B27-0B43-A9CC-9EF2921F49DC}" type="slidenum">
              <a:rPr lang="en-US" sz="800" b="0" kern="1200" smtClean="0">
                <a:solidFill>
                  <a:schemeClr val="bg1"/>
                </a:solidFill>
                <a:latin typeface="+mn-lt"/>
                <a:ea typeface="+mn-ea"/>
                <a:cs typeface="+mn-cs"/>
              </a:rPr>
              <a:pPr algn="r"/>
              <a:t>‹#›</a:t>
            </a:fld>
            <a:endParaRPr lang="en-US" sz="800" b="0" kern="1200">
              <a:solidFill>
                <a:schemeClr val="bg1"/>
              </a:solidFill>
              <a:latin typeface="+mn-lt"/>
              <a:ea typeface="+mn-ea"/>
              <a:cs typeface="+mn-cs"/>
            </a:endParaRPr>
          </a:p>
        </p:txBody>
      </p:sp>
    </p:spTree>
    <p:extLst>
      <p:ext uri="{BB962C8B-B14F-4D97-AF65-F5344CB8AC3E}">
        <p14:creationId xmlns:p14="http://schemas.microsoft.com/office/powerpoint/2010/main" val="420724843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ank You_1_Name">
    <p:bg>
      <p:bgPr>
        <a:solidFill>
          <a:schemeClr val="tx2"/>
        </a:solidFill>
        <a:effectLst/>
      </p:bgPr>
    </p:bg>
    <p:spTree>
      <p:nvGrpSpPr>
        <p:cNvPr id="1" name=""/>
        <p:cNvGrpSpPr/>
        <p:nvPr/>
      </p:nvGrpSpPr>
      <p:grpSpPr>
        <a:xfrm>
          <a:off x="0" y="0"/>
          <a:ext cx="0" cy="0"/>
          <a:chOff x="0" y="0"/>
          <a:chExt cx="0" cy="0"/>
        </a:xfrm>
      </p:grpSpPr>
      <p:pic>
        <p:nvPicPr>
          <p:cNvPr id="3" name="Picture 2" descr="A picture containing person, sky, outdoor, person&#10;&#10;Description automatically generated">
            <a:extLst>
              <a:ext uri="{FF2B5EF4-FFF2-40B4-BE49-F238E27FC236}">
                <a16:creationId xmlns:a16="http://schemas.microsoft.com/office/drawing/2014/main" id="{EF808782-CF0E-4EBC-83FE-98BE39F1FF5B}"/>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bwMode="gray">
          <a:xfrm>
            <a:off x="-1" y="0"/>
            <a:ext cx="12192000" cy="6856214"/>
          </a:xfrm>
          <a:prstGeom prst="rect">
            <a:avLst/>
          </a:prstGeom>
        </p:spPr>
      </p:pic>
      <p:sp>
        <p:nvSpPr>
          <p:cNvPr id="11" name="Rectangle 10">
            <a:extLst>
              <a:ext uri="{FF2B5EF4-FFF2-40B4-BE49-F238E27FC236}">
                <a16:creationId xmlns:a16="http://schemas.microsoft.com/office/drawing/2014/main" id="{07DFDB63-7693-430A-BC03-A0817A02FC02}"/>
              </a:ext>
            </a:extLst>
          </p:cNvPr>
          <p:cNvSpPr/>
          <p:nvPr userDrawn="1"/>
        </p:nvSpPr>
        <p:spPr bwMode="gray">
          <a:xfrm>
            <a:off x="-1" y="0"/>
            <a:ext cx="12192000" cy="6856214"/>
          </a:xfrm>
          <a:prstGeom prst="rect">
            <a:avLst/>
          </a:prstGeom>
          <a:gradFill flip="none" rotWithShape="1">
            <a:gsLst>
              <a:gs pos="0">
                <a:schemeClr val="tx1">
                  <a:alpha val="15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err="1"/>
          </a:p>
        </p:txBody>
      </p:sp>
      <p:sp>
        <p:nvSpPr>
          <p:cNvPr id="48" name="Title 47">
            <a:extLst>
              <a:ext uri="{FF2B5EF4-FFF2-40B4-BE49-F238E27FC236}">
                <a16:creationId xmlns:a16="http://schemas.microsoft.com/office/drawing/2014/main" id="{4589C02F-442A-0542-9D03-7E040DDACB47}"/>
              </a:ext>
            </a:extLst>
          </p:cNvPr>
          <p:cNvSpPr>
            <a:spLocks noGrp="1"/>
          </p:cNvSpPr>
          <p:nvPr userDrawn="1">
            <p:ph type="title"/>
          </p:nvPr>
        </p:nvSpPr>
        <p:spPr bwMode="gray">
          <a:xfrm>
            <a:off x="440326" y="3247194"/>
            <a:ext cx="5017334" cy="1325880"/>
          </a:xfrm>
        </p:spPr>
        <p:txBody>
          <a:bodyPr wrap="square" anchor="b">
            <a:noAutofit/>
          </a:bodyPr>
          <a:lstStyle>
            <a:lvl1pPr>
              <a:lnSpc>
                <a:spcPct val="100000"/>
              </a:lnSpc>
              <a:defRPr sz="6400">
                <a:solidFill>
                  <a:schemeClr val="accent1"/>
                </a:solidFill>
              </a:defRPr>
            </a:lvl1pPr>
          </a:lstStyle>
          <a:p>
            <a:r>
              <a:rPr lang="en-US"/>
              <a:t>Click to edit Master title style</a:t>
            </a:r>
          </a:p>
        </p:txBody>
      </p:sp>
      <p:sp>
        <p:nvSpPr>
          <p:cNvPr id="50" name="Text Placeholder 49">
            <a:extLst>
              <a:ext uri="{FF2B5EF4-FFF2-40B4-BE49-F238E27FC236}">
                <a16:creationId xmlns:a16="http://schemas.microsoft.com/office/drawing/2014/main" id="{DD2D2BCA-78AE-5743-9F8D-A3743719CCC9}"/>
              </a:ext>
            </a:extLst>
          </p:cNvPr>
          <p:cNvSpPr>
            <a:spLocks noGrp="1"/>
          </p:cNvSpPr>
          <p:nvPr userDrawn="1">
            <p:ph type="body" sz="quarter" idx="10"/>
          </p:nvPr>
        </p:nvSpPr>
        <p:spPr bwMode="gray">
          <a:xfrm>
            <a:off x="440326" y="4756689"/>
            <a:ext cx="5017334" cy="658813"/>
          </a:xfrm>
        </p:spPr>
        <p:txBody>
          <a:bodyPr wrap="square" anchor="t">
            <a:noAutofit/>
          </a:bodyPr>
          <a:lstStyle>
            <a:lvl1pPr marL="0" indent="0">
              <a:lnSpc>
                <a:spcPct val="100000"/>
              </a:lnSpc>
              <a:spcBef>
                <a:spcPts val="0"/>
              </a:spcBef>
              <a:buFontTx/>
              <a:buNone/>
              <a:defRPr sz="2400">
                <a:solidFill>
                  <a:schemeClr val="bg1"/>
                </a:solidFill>
              </a:defRPr>
            </a:lvl1pPr>
            <a:lvl2pPr marL="457200" indent="0">
              <a:buFontTx/>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8" name="Picture 7">
            <a:extLst>
              <a:ext uri="{FF2B5EF4-FFF2-40B4-BE49-F238E27FC236}">
                <a16:creationId xmlns:a16="http://schemas.microsoft.com/office/drawing/2014/main" id="{D5CA8A74-B52F-4BA0-A498-6FC4D0FDA88A}"/>
              </a:ext>
            </a:extLst>
          </p:cNvPr>
          <p:cNvPicPr>
            <a:picLocks noChangeAspect="1"/>
          </p:cNvPicPr>
          <p:nvPr userDrawn="1"/>
        </p:nvPicPr>
        <p:blipFill>
          <a:blip r:embed="rId3"/>
          <a:srcRect/>
          <a:stretch/>
        </p:blipFill>
        <p:spPr bwMode="gray">
          <a:xfrm>
            <a:off x="429003" y="336108"/>
            <a:ext cx="1520956" cy="437540"/>
          </a:xfrm>
          <a:prstGeom prst="rect">
            <a:avLst/>
          </a:prstGeom>
        </p:spPr>
      </p:pic>
    </p:spTree>
    <p:extLst>
      <p:ext uri="{BB962C8B-B14F-4D97-AF65-F5344CB8AC3E}">
        <p14:creationId xmlns:p14="http://schemas.microsoft.com/office/powerpoint/2010/main" val="146961503"/>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Now logo">
    <p:bg>
      <p:bgPr>
        <a:solidFill>
          <a:schemeClr val="tx2"/>
        </a:solidFill>
        <a:effectLst/>
      </p:bgPr>
    </p:bg>
    <p:spTree>
      <p:nvGrpSpPr>
        <p:cNvPr id="1" name=""/>
        <p:cNvGrpSpPr/>
        <p:nvPr/>
      </p:nvGrpSpPr>
      <p:grpSpPr>
        <a:xfrm>
          <a:off x="0" y="0"/>
          <a:ext cx="0" cy="0"/>
          <a:chOff x="0" y="0"/>
          <a:chExt cx="0" cy="0"/>
        </a:xfrm>
      </p:grpSpPr>
      <p:pic>
        <p:nvPicPr>
          <p:cNvPr id="11" name="Picture 10" descr="A picture containing text, clipart&#10;&#10;Description automatically generated">
            <a:extLst>
              <a:ext uri="{FF2B5EF4-FFF2-40B4-BE49-F238E27FC236}">
                <a16:creationId xmlns:a16="http://schemas.microsoft.com/office/drawing/2014/main" id="{7C8ABF82-3299-4F7C-B841-24D506A241D5}"/>
              </a:ext>
            </a:extLst>
          </p:cNvPr>
          <p:cNvPicPr>
            <a:picLocks noChangeAspect="1"/>
          </p:cNvPicPr>
          <p:nvPr userDrawn="1"/>
        </p:nvPicPr>
        <p:blipFill>
          <a:blip r:embed="rId2"/>
          <a:stretch>
            <a:fillRect/>
          </a:stretch>
        </p:blipFill>
        <p:spPr bwMode="black">
          <a:xfrm>
            <a:off x="2813507" y="2221386"/>
            <a:ext cx="6551593" cy="1884725"/>
          </a:xfrm>
          <a:prstGeom prst="rect">
            <a:avLst/>
          </a:prstGeom>
        </p:spPr>
      </p:pic>
    </p:spTree>
    <p:extLst>
      <p:ext uri="{BB962C8B-B14F-4D97-AF65-F5344CB8AC3E}">
        <p14:creationId xmlns:p14="http://schemas.microsoft.com/office/powerpoint/2010/main" val="295001000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o not use">
    <p:bg>
      <p:bgPr>
        <a:solidFill>
          <a:schemeClr val="accent5"/>
        </a:solidFill>
        <a:effectLst/>
      </p:bgPr>
    </p:bg>
    <p:spTree>
      <p:nvGrpSpPr>
        <p:cNvPr id="1" name=""/>
        <p:cNvGrpSpPr/>
        <p:nvPr/>
      </p:nvGrpSpPr>
      <p:grpSpPr>
        <a:xfrm>
          <a:off x="0" y="0"/>
          <a:ext cx="0" cy="0"/>
          <a:chOff x="0" y="0"/>
          <a:chExt cx="0" cy="0"/>
        </a:xfrm>
      </p:grpSpPr>
      <p:sp>
        <p:nvSpPr>
          <p:cNvPr id="7" name="Rectangle 6"/>
          <p:cNvSpPr/>
          <p:nvPr userDrawn="1"/>
        </p:nvSpPr>
        <p:spPr bwMode="ltGray">
          <a:xfrm>
            <a:off x="1"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04" tIns="45702" rIns="91404" bIns="45702" numCol="1" spcCol="0" rtlCol="0" fromWordArt="0" anchor="ctr" anchorCtr="0" forceAA="0" compatLnSpc="1">
            <a:prstTxWarp prst="textNoShape">
              <a:avLst/>
            </a:prstTxWarp>
            <a:noAutofit/>
          </a:bodyPr>
          <a:lstStyle/>
          <a:p>
            <a:pPr lvl="0" algn="ctr"/>
            <a:endParaRPr lang="en-US" sz="3599"/>
          </a:p>
        </p:txBody>
      </p:sp>
      <p:sp>
        <p:nvSpPr>
          <p:cNvPr id="8" name="TextBox 7"/>
          <p:cNvSpPr txBox="1"/>
          <p:nvPr/>
        </p:nvSpPr>
        <p:spPr bwMode="gray">
          <a:xfrm>
            <a:off x="1454335" y="2907634"/>
            <a:ext cx="9283338" cy="1200072"/>
          </a:xfrm>
          <a:prstGeom prst="rect">
            <a:avLst/>
          </a:prstGeom>
          <a:noFill/>
        </p:spPr>
        <p:txBody>
          <a:bodyPr wrap="square" rtlCol="0">
            <a:noAutofit/>
          </a:bodyPr>
          <a:lstStyle/>
          <a:p>
            <a:pPr algn="ctr"/>
            <a:r>
              <a:rPr lang="en-US" sz="3599">
                <a:solidFill>
                  <a:schemeClr val="tx1"/>
                </a:solidFill>
              </a:rPr>
              <a:t>Do</a:t>
            </a:r>
            <a:r>
              <a:rPr lang="en-US" sz="3599" baseline="0">
                <a:solidFill>
                  <a:schemeClr val="tx1"/>
                </a:solidFill>
              </a:rPr>
              <a:t> not use this layout. For visual reference in layout masters only.</a:t>
            </a:r>
            <a:endParaRPr lang="en-US" sz="3599">
              <a:solidFill>
                <a:schemeClr val="tx1"/>
              </a:solidFill>
            </a:endParaRPr>
          </a:p>
        </p:txBody>
      </p:sp>
    </p:spTree>
    <p:extLst>
      <p:ext uri="{BB962C8B-B14F-4D97-AF65-F5344CB8AC3E}">
        <p14:creationId xmlns:p14="http://schemas.microsoft.com/office/powerpoint/2010/main" val="361297177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F386-598B-964E-ABB5-F96918DE8792}"/>
              </a:ext>
            </a:extLst>
          </p:cNvPr>
          <p:cNvSpPr>
            <a:spLocks noGrp="1"/>
          </p:cNvSpPr>
          <p:nvPr>
            <p:ph type="title"/>
          </p:nvPr>
        </p:nvSpPr>
        <p:spPr/>
        <p:txBody>
          <a:bodyPr>
            <a:noAutofit/>
          </a:bodyPr>
          <a:lstStyle/>
          <a:p>
            <a:r>
              <a:rPr lang="en-US"/>
              <a:t>Click to edit Master title style</a:t>
            </a:r>
          </a:p>
        </p:txBody>
      </p:sp>
      <p:sp>
        <p:nvSpPr>
          <p:cNvPr id="3" name="Content Placeholder 2">
            <a:extLst>
              <a:ext uri="{FF2B5EF4-FFF2-40B4-BE49-F238E27FC236}">
                <a16:creationId xmlns:a16="http://schemas.microsoft.com/office/drawing/2014/main" id="{19E1F70F-9DF1-C846-84F8-0C243B6FBA5B}"/>
              </a:ext>
            </a:extLst>
          </p:cNvPr>
          <p:cNvSpPr>
            <a:spLocks noGrp="1"/>
          </p:cNvSpPr>
          <p:nvPr>
            <p:ph idx="1"/>
          </p:nvPr>
        </p:nvSpPr>
        <p:spPr>
          <a:xfrm>
            <a:off x="448172" y="2181041"/>
            <a:ext cx="11192822" cy="398798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7EE672E2-6239-43C0-9FBC-FEE5A7AE9055}"/>
              </a:ext>
            </a:extLst>
          </p:cNvPr>
          <p:cNvSpPr>
            <a:spLocks noGrp="1"/>
          </p:cNvSpPr>
          <p:nvPr>
            <p:ph type="body" sz="quarter" idx="13"/>
          </p:nvPr>
        </p:nvSpPr>
        <p:spPr>
          <a:xfrm>
            <a:off x="447538" y="1658333"/>
            <a:ext cx="11193478" cy="365760"/>
          </a:xfrm>
        </p:spPr>
        <p:txBody>
          <a:bodyPr vert="horz" lIns="91440" tIns="45720" rIns="91440" bIns="45720" rtlCol="0">
            <a:noAutofit/>
          </a:bodyPr>
          <a:lstStyle>
            <a:lvl1pPr marL="0" indent="0">
              <a:buNone/>
              <a:defRPr lang="en-US" sz="2000" dirty="0"/>
            </a:lvl1pPr>
          </a:lstStyle>
          <a:p>
            <a:pPr marL="228600" lvl="0" indent="-228600"/>
            <a:r>
              <a:rPr lang="en-US"/>
              <a:t>Click to edit Master text styles</a:t>
            </a:r>
          </a:p>
        </p:txBody>
      </p:sp>
    </p:spTree>
    <p:extLst>
      <p:ext uri="{BB962C8B-B14F-4D97-AF65-F5344CB8AC3E}">
        <p14:creationId xmlns:p14="http://schemas.microsoft.com/office/powerpoint/2010/main" val="206380078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F386-598B-964E-ABB5-F96918DE8792}"/>
              </a:ext>
            </a:extLst>
          </p:cNvPr>
          <p:cNvSpPr>
            <a:spLocks noGrp="1"/>
          </p:cNvSpPr>
          <p:nvPr>
            <p:ph type="title"/>
          </p:nvPr>
        </p:nvSpPr>
        <p:spPr/>
        <p:txBody>
          <a:bodyPr>
            <a:noAutofit/>
          </a:bodyPr>
          <a:lstStyle/>
          <a:p>
            <a:r>
              <a:rPr lang="en-US"/>
              <a:t>Click to edit Master title style</a:t>
            </a:r>
          </a:p>
        </p:txBody>
      </p:sp>
      <p:sp>
        <p:nvSpPr>
          <p:cNvPr id="3" name="Content Placeholder 2">
            <a:extLst>
              <a:ext uri="{FF2B5EF4-FFF2-40B4-BE49-F238E27FC236}">
                <a16:creationId xmlns:a16="http://schemas.microsoft.com/office/drawing/2014/main" id="{19E1F70F-9DF1-C846-84F8-0C243B6FBA5B}"/>
              </a:ext>
            </a:extLst>
          </p:cNvPr>
          <p:cNvSpPr>
            <a:spLocks noGrp="1"/>
          </p:cNvSpPr>
          <p:nvPr>
            <p:ph idx="1"/>
          </p:nvPr>
        </p:nvSpPr>
        <p:spPr>
          <a:xfrm>
            <a:off x="448172" y="1664208"/>
            <a:ext cx="10838463" cy="4504817"/>
          </a:xfrm>
        </p:spPr>
        <p:txBody>
          <a:bodyPr>
            <a:noAutofit/>
          </a:bodyPr>
          <a:lstStyle>
            <a:lvl1pPr marL="0" indent="0">
              <a:spcBef>
                <a:spcPts val="22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916385982"/>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 Column Para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F386-598B-964E-ABB5-F96918DE8792}"/>
              </a:ext>
            </a:extLst>
          </p:cNvPr>
          <p:cNvSpPr>
            <a:spLocks noGrp="1"/>
          </p:cNvSpPr>
          <p:nvPr>
            <p:ph type="title"/>
          </p:nvPr>
        </p:nvSpPr>
        <p:spPr/>
        <p:txBody>
          <a:bodyPr>
            <a:noAutofit/>
          </a:bodyPr>
          <a:lstStyle/>
          <a:p>
            <a:r>
              <a:rPr lang="en-US"/>
              <a:t>Click to edit Master title style</a:t>
            </a:r>
          </a:p>
        </p:txBody>
      </p:sp>
      <p:sp>
        <p:nvSpPr>
          <p:cNvPr id="3" name="Content Placeholder 2">
            <a:extLst>
              <a:ext uri="{FF2B5EF4-FFF2-40B4-BE49-F238E27FC236}">
                <a16:creationId xmlns:a16="http://schemas.microsoft.com/office/drawing/2014/main" id="{19E1F70F-9DF1-C846-84F8-0C243B6FBA5B}"/>
              </a:ext>
            </a:extLst>
          </p:cNvPr>
          <p:cNvSpPr>
            <a:spLocks noGrp="1"/>
          </p:cNvSpPr>
          <p:nvPr>
            <p:ph idx="1"/>
          </p:nvPr>
        </p:nvSpPr>
        <p:spPr>
          <a:xfrm>
            <a:off x="448173" y="1664208"/>
            <a:ext cx="5576372" cy="4504817"/>
          </a:xfrm>
        </p:spPr>
        <p:txBody>
          <a:bodyPr>
            <a:noAutofit/>
          </a:bodyPr>
          <a:lstStyle>
            <a:lvl1pPr marL="0" indent="0">
              <a:spcBef>
                <a:spcPts val="2200"/>
              </a:spcBef>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91018949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C5A86-FD66-B146-9622-A86F923BA3C4}"/>
              </a:ext>
            </a:extLst>
          </p:cNvPr>
          <p:cNvSpPr>
            <a:spLocks noGrp="1"/>
          </p:cNvSpPr>
          <p:nvPr>
            <p:ph type="title" hasCustomPrompt="1"/>
          </p:nvPr>
        </p:nvSpPr>
        <p:spPr/>
        <p:txBody>
          <a:bodyPr>
            <a:noAutofit/>
          </a:bodyPr>
          <a:lstStyle>
            <a:lvl1pPr>
              <a:defRPr/>
            </a:lvl1pPr>
          </a:lstStyle>
          <a:p>
            <a:r>
              <a:rPr lang="en-US"/>
              <a:t>Comparison</a:t>
            </a:r>
          </a:p>
        </p:txBody>
      </p:sp>
      <p:sp>
        <p:nvSpPr>
          <p:cNvPr id="25" name="Text Placeholder 24">
            <a:extLst>
              <a:ext uri="{FF2B5EF4-FFF2-40B4-BE49-F238E27FC236}">
                <a16:creationId xmlns:a16="http://schemas.microsoft.com/office/drawing/2014/main" id="{38259AE1-258A-8F44-B2BE-0E793A22F62D}"/>
              </a:ext>
            </a:extLst>
          </p:cNvPr>
          <p:cNvSpPr>
            <a:spLocks noGrp="1"/>
          </p:cNvSpPr>
          <p:nvPr>
            <p:ph type="body" sz="quarter" idx="12"/>
          </p:nvPr>
        </p:nvSpPr>
        <p:spPr>
          <a:xfrm>
            <a:off x="448348" y="2401156"/>
            <a:ext cx="5015666"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7" name="Text Placeholder 26">
            <a:extLst>
              <a:ext uri="{FF2B5EF4-FFF2-40B4-BE49-F238E27FC236}">
                <a16:creationId xmlns:a16="http://schemas.microsoft.com/office/drawing/2014/main" id="{E8AFC9D9-8450-0942-BEA0-F82861C6B0CE}"/>
              </a:ext>
            </a:extLst>
          </p:cNvPr>
          <p:cNvSpPr>
            <a:spLocks noGrp="1"/>
          </p:cNvSpPr>
          <p:nvPr>
            <p:ph type="body" sz="quarter" idx="13"/>
          </p:nvPr>
        </p:nvSpPr>
        <p:spPr>
          <a:xfrm>
            <a:off x="6075220" y="2401155"/>
            <a:ext cx="5240115" cy="663282"/>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29" name="Text Placeholder 28">
            <a:extLst>
              <a:ext uri="{FF2B5EF4-FFF2-40B4-BE49-F238E27FC236}">
                <a16:creationId xmlns:a16="http://schemas.microsoft.com/office/drawing/2014/main" id="{BA7378A8-A3EA-5D41-8248-545E1245C23C}"/>
              </a:ext>
            </a:extLst>
          </p:cNvPr>
          <p:cNvSpPr>
            <a:spLocks noGrp="1"/>
          </p:cNvSpPr>
          <p:nvPr>
            <p:ph type="body" sz="quarter" idx="14"/>
          </p:nvPr>
        </p:nvSpPr>
        <p:spPr>
          <a:xfrm>
            <a:off x="441993" y="3298878"/>
            <a:ext cx="5015667" cy="2573337"/>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30">
            <a:extLst>
              <a:ext uri="{FF2B5EF4-FFF2-40B4-BE49-F238E27FC236}">
                <a16:creationId xmlns:a16="http://schemas.microsoft.com/office/drawing/2014/main" id="{3F414374-A9E1-7040-96BB-DCBFFCD3368F}"/>
              </a:ext>
            </a:extLst>
          </p:cNvPr>
          <p:cNvSpPr>
            <a:spLocks noGrp="1"/>
          </p:cNvSpPr>
          <p:nvPr>
            <p:ph type="body" sz="quarter" idx="15"/>
          </p:nvPr>
        </p:nvSpPr>
        <p:spPr>
          <a:xfrm>
            <a:off x="6075220" y="3298878"/>
            <a:ext cx="4917769" cy="2573337"/>
          </a:xfrm>
          <a:noFill/>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CE98FA07-6B5E-4D85-86E2-8446DAEC1245}"/>
              </a:ext>
            </a:extLst>
          </p:cNvPr>
          <p:cNvCxnSpPr/>
          <p:nvPr userDrawn="1"/>
        </p:nvCxnSpPr>
        <p:spPr>
          <a:xfrm>
            <a:off x="551007" y="2410803"/>
            <a:ext cx="49066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053CA2D-1284-40F4-AC5E-82B5B350B2D8}"/>
              </a:ext>
            </a:extLst>
          </p:cNvPr>
          <p:cNvCxnSpPr/>
          <p:nvPr userDrawn="1"/>
        </p:nvCxnSpPr>
        <p:spPr>
          <a:xfrm>
            <a:off x="551007" y="3047758"/>
            <a:ext cx="490665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984F364-C864-4B84-A8B2-89A0C8A00D3D}"/>
              </a:ext>
            </a:extLst>
          </p:cNvPr>
          <p:cNvCxnSpPr/>
          <p:nvPr userDrawn="1"/>
        </p:nvCxnSpPr>
        <p:spPr>
          <a:xfrm>
            <a:off x="6154753" y="2410803"/>
            <a:ext cx="49066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0F8A1A-FCA7-4E51-987F-D40A4ACEA34C}"/>
              </a:ext>
            </a:extLst>
          </p:cNvPr>
          <p:cNvCxnSpPr/>
          <p:nvPr userDrawn="1"/>
        </p:nvCxnSpPr>
        <p:spPr>
          <a:xfrm>
            <a:off x="6154753" y="3047758"/>
            <a:ext cx="490665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68131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C5A86-FD66-B146-9622-A86F923BA3C4}"/>
              </a:ext>
            </a:extLst>
          </p:cNvPr>
          <p:cNvSpPr>
            <a:spLocks noGrp="1"/>
          </p:cNvSpPr>
          <p:nvPr>
            <p:ph type="title" hasCustomPrompt="1"/>
          </p:nvPr>
        </p:nvSpPr>
        <p:spPr/>
        <p:txBody>
          <a:bodyPr>
            <a:noAutofit/>
          </a:bodyPr>
          <a:lstStyle>
            <a:lvl1pPr>
              <a:defRPr/>
            </a:lvl1pPr>
          </a:lstStyle>
          <a:p>
            <a:r>
              <a:rPr lang="en-US"/>
              <a:t>Comparison</a:t>
            </a:r>
          </a:p>
        </p:txBody>
      </p:sp>
      <p:sp>
        <p:nvSpPr>
          <p:cNvPr id="25" name="Text Placeholder 24">
            <a:extLst>
              <a:ext uri="{FF2B5EF4-FFF2-40B4-BE49-F238E27FC236}">
                <a16:creationId xmlns:a16="http://schemas.microsoft.com/office/drawing/2014/main" id="{38259AE1-258A-8F44-B2BE-0E793A22F62D}"/>
              </a:ext>
            </a:extLst>
          </p:cNvPr>
          <p:cNvSpPr>
            <a:spLocks noGrp="1"/>
          </p:cNvSpPr>
          <p:nvPr>
            <p:ph type="body" sz="quarter" idx="12"/>
          </p:nvPr>
        </p:nvSpPr>
        <p:spPr>
          <a:xfrm>
            <a:off x="448348" y="2401156"/>
            <a:ext cx="5015666" cy="674285"/>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a:t>
            </a:r>
          </a:p>
        </p:txBody>
      </p:sp>
      <p:sp>
        <p:nvSpPr>
          <p:cNvPr id="27" name="Text Placeholder 26">
            <a:extLst>
              <a:ext uri="{FF2B5EF4-FFF2-40B4-BE49-F238E27FC236}">
                <a16:creationId xmlns:a16="http://schemas.microsoft.com/office/drawing/2014/main" id="{E8AFC9D9-8450-0942-BEA0-F82861C6B0CE}"/>
              </a:ext>
            </a:extLst>
          </p:cNvPr>
          <p:cNvSpPr>
            <a:spLocks noGrp="1"/>
          </p:cNvSpPr>
          <p:nvPr>
            <p:ph type="body" sz="quarter" idx="13"/>
          </p:nvPr>
        </p:nvSpPr>
        <p:spPr>
          <a:xfrm>
            <a:off x="6075220" y="2401155"/>
            <a:ext cx="5240115" cy="663282"/>
          </a:xfrm>
          <a:noFill/>
        </p:spPr>
        <p:txBody>
          <a:bodyPr anchor="ctr">
            <a:noAutofit/>
          </a:bodyPr>
          <a:lstStyle>
            <a:lvl1pPr marL="0" indent="0">
              <a:buFontTx/>
              <a:buNone/>
              <a:defRPr sz="1600" b="1">
                <a:solidFill>
                  <a:schemeClr val="tx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29" name="Text Placeholder 28">
            <a:extLst>
              <a:ext uri="{FF2B5EF4-FFF2-40B4-BE49-F238E27FC236}">
                <a16:creationId xmlns:a16="http://schemas.microsoft.com/office/drawing/2014/main" id="{BA7378A8-A3EA-5D41-8248-545E1245C23C}"/>
              </a:ext>
            </a:extLst>
          </p:cNvPr>
          <p:cNvSpPr>
            <a:spLocks noGrp="1"/>
          </p:cNvSpPr>
          <p:nvPr>
            <p:ph type="body" sz="quarter" idx="14"/>
          </p:nvPr>
        </p:nvSpPr>
        <p:spPr>
          <a:xfrm>
            <a:off x="441993" y="3298878"/>
            <a:ext cx="5015667" cy="2573337"/>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30">
            <a:extLst>
              <a:ext uri="{FF2B5EF4-FFF2-40B4-BE49-F238E27FC236}">
                <a16:creationId xmlns:a16="http://schemas.microsoft.com/office/drawing/2014/main" id="{3F414374-A9E1-7040-96BB-DCBFFCD3368F}"/>
              </a:ext>
            </a:extLst>
          </p:cNvPr>
          <p:cNvSpPr>
            <a:spLocks noGrp="1"/>
          </p:cNvSpPr>
          <p:nvPr>
            <p:ph type="body" sz="quarter" idx="15"/>
          </p:nvPr>
        </p:nvSpPr>
        <p:spPr>
          <a:xfrm>
            <a:off x="6075220" y="3298878"/>
            <a:ext cx="4917769" cy="2573337"/>
          </a:xfrm>
          <a:noFill/>
        </p:spPr>
        <p:txBody>
          <a:bodyPr>
            <a:noAutofit/>
          </a:bodyPr>
          <a:lstStyle>
            <a:lvl1pPr marL="0" indent="0">
              <a:buNone/>
              <a:defRPr sz="1600"/>
            </a:lvl1pPr>
            <a:lvl2pPr marL="284162" indent="0">
              <a:buNone/>
              <a:defRPr sz="1600"/>
            </a:lvl2pPr>
            <a:lvl3pPr marL="573087" indent="0">
              <a:buNone/>
              <a:defRPr sz="1600"/>
            </a:lvl3pPr>
            <a:lvl4pPr marL="857250" indent="0">
              <a:buNone/>
              <a:defRPr sz="1600"/>
            </a:lvl4pPr>
            <a:lvl5pPr marL="1141412"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CE98FA07-6B5E-4D85-86E2-8446DAEC1245}"/>
              </a:ext>
            </a:extLst>
          </p:cNvPr>
          <p:cNvCxnSpPr/>
          <p:nvPr userDrawn="1"/>
        </p:nvCxnSpPr>
        <p:spPr>
          <a:xfrm>
            <a:off x="551007" y="2410803"/>
            <a:ext cx="49066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053CA2D-1284-40F4-AC5E-82B5B350B2D8}"/>
              </a:ext>
            </a:extLst>
          </p:cNvPr>
          <p:cNvCxnSpPr/>
          <p:nvPr userDrawn="1"/>
        </p:nvCxnSpPr>
        <p:spPr>
          <a:xfrm>
            <a:off x="551007" y="3047758"/>
            <a:ext cx="490665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984F364-C864-4B84-A8B2-89A0C8A00D3D}"/>
              </a:ext>
            </a:extLst>
          </p:cNvPr>
          <p:cNvCxnSpPr/>
          <p:nvPr userDrawn="1"/>
        </p:nvCxnSpPr>
        <p:spPr>
          <a:xfrm>
            <a:off x="6154753" y="2410803"/>
            <a:ext cx="49066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0F8A1A-FCA7-4E51-987F-D40A4ACEA34C}"/>
              </a:ext>
            </a:extLst>
          </p:cNvPr>
          <p:cNvCxnSpPr/>
          <p:nvPr userDrawn="1"/>
        </p:nvCxnSpPr>
        <p:spPr>
          <a:xfrm>
            <a:off x="6154753" y="3047758"/>
            <a:ext cx="490665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49441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2F175544-8AC5-46E7-95F8-B79A5C5190E1}"/>
              </a:ext>
            </a:extLst>
          </p:cNvPr>
          <p:cNvSpPr txBox="1">
            <a:spLocks/>
          </p:cNvSpPr>
          <p:nvPr userDrawn="1"/>
        </p:nvSpPr>
        <p:spPr>
          <a:xfrm>
            <a:off x="7940458" y="6408532"/>
            <a:ext cx="3092415" cy="214746"/>
          </a:xfrm>
          <a:prstGeom prst="rect">
            <a:avLst/>
          </a:prstGeom>
        </p:spPr>
        <p:txBody>
          <a:bodyPr vert="horz" lIns="91440" tIns="45720" rIns="91440" bIns="45720" rtlCol="0" anchor="ctr"/>
          <a:lstStyle>
            <a:defPPr>
              <a:defRPr lang="en-US"/>
            </a:defPPr>
            <a:lvl1pPr algn="r">
              <a:defRPr sz="600"/>
            </a:lvl1pPr>
            <a:lvl2pPr marL="457040" algn="l" defTabSz="457040" rtl="0" eaLnBrk="1" latinLnBrk="0" hangingPunct="1">
              <a:defRPr sz="1799" kern="1200">
                <a:solidFill>
                  <a:schemeClr val="tx1"/>
                </a:solidFill>
                <a:latin typeface="+mn-lt"/>
                <a:ea typeface="+mn-ea"/>
                <a:cs typeface="+mn-cs"/>
              </a:defRPr>
            </a:lvl2pPr>
            <a:lvl3pPr marL="914080" algn="l" defTabSz="457040" rtl="0" eaLnBrk="1" latinLnBrk="0" hangingPunct="1">
              <a:defRPr sz="1799" kern="1200">
                <a:solidFill>
                  <a:schemeClr val="tx1"/>
                </a:solidFill>
                <a:latin typeface="+mn-lt"/>
                <a:ea typeface="+mn-ea"/>
                <a:cs typeface="+mn-cs"/>
              </a:defRPr>
            </a:lvl3pPr>
            <a:lvl4pPr marL="1371120" algn="l" defTabSz="457040" rtl="0" eaLnBrk="1" latinLnBrk="0" hangingPunct="1">
              <a:defRPr sz="1799" kern="1200">
                <a:solidFill>
                  <a:schemeClr val="tx1"/>
                </a:solidFill>
                <a:latin typeface="+mn-lt"/>
                <a:ea typeface="+mn-ea"/>
                <a:cs typeface="+mn-cs"/>
              </a:defRPr>
            </a:lvl4pPr>
            <a:lvl5pPr marL="1828160" algn="l" defTabSz="457040" rtl="0" eaLnBrk="1" latinLnBrk="0" hangingPunct="1">
              <a:defRPr sz="1799" kern="1200">
                <a:solidFill>
                  <a:schemeClr val="tx1"/>
                </a:solidFill>
                <a:latin typeface="+mn-lt"/>
                <a:ea typeface="+mn-ea"/>
                <a:cs typeface="+mn-cs"/>
              </a:defRPr>
            </a:lvl5pPr>
            <a:lvl6pPr marL="2285200" algn="l" defTabSz="457040" rtl="0" eaLnBrk="1" latinLnBrk="0" hangingPunct="1">
              <a:defRPr sz="1799" kern="1200">
                <a:solidFill>
                  <a:schemeClr val="tx1"/>
                </a:solidFill>
                <a:latin typeface="+mn-lt"/>
                <a:ea typeface="+mn-ea"/>
                <a:cs typeface="+mn-cs"/>
              </a:defRPr>
            </a:lvl6pPr>
            <a:lvl7pPr marL="2742240" algn="l" defTabSz="457040" rtl="0" eaLnBrk="1" latinLnBrk="0" hangingPunct="1">
              <a:defRPr sz="1799" kern="1200">
                <a:solidFill>
                  <a:schemeClr val="tx1"/>
                </a:solidFill>
                <a:latin typeface="+mn-lt"/>
                <a:ea typeface="+mn-ea"/>
                <a:cs typeface="+mn-cs"/>
              </a:defRPr>
            </a:lvl7pPr>
            <a:lvl8pPr marL="3199280" algn="l" defTabSz="457040" rtl="0" eaLnBrk="1" latinLnBrk="0" hangingPunct="1">
              <a:defRPr sz="1799" kern="1200">
                <a:solidFill>
                  <a:schemeClr val="tx1"/>
                </a:solidFill>
                <a:latin typeface="+mn-lt"/>
                <a:ea typeface="+mn-ea"/>
                <a:cs typeface="+mn-cs"/>
              </a:defRPr>
            </a:lvl8pPr>
            <a:lvl9pPr marL="3656320" algn="l" defTabSz="457040" rtl="0" eaLnBrk="1" latinLnBrk="0" hangingPunct="1">
              <a:defRPr sz="1799" kern="1200">
                <a:solidFill>
                  <a:schemeClr val="tx1"/>
                </a:solidFill>
                <a:latin typeface="+mn-lt"/>
                <a:ea typeface="+mn-ea"/>
                <a:cs typeface="+mn-cs"/>
              </a:defRPr>
            </a:lvl9pPr>
          </a:lstStyle>
          <a:p>
            <a:pPr lvl="0"/>
            <a:r>
              <a:rPr lang="en-US" sz="800">
                <a:solidFill>
                  <a:srgbClr val="000000"/>
                </a:solidFill>
              </a:rPr>
              <a:t>© 2022 ServiceNow, Inc. All Rights Reserved. Confidential.</a:t>
            </a:r>
          </a:p>
        </p:txBody>
      </p:sp>
      <p:sp>
        <p:nvSpPr>
          <p:cNvPr id="13" name="Slide Number Placeholder 5">
            <a:extLst>
              <a:ext uri="{FF2B5EF4-FFF2-40B4-BE49-F238E27FC236}">
                <a16:creationId xmlns:a16="http://schemas.microsoft.com/office/drawing/2014/main" id="{CC75FE45-E9AF-4DC4-84DB-E3C2A4B2FFFE}"/>
              </a:ext>
            </a:extLst>
          </p:cNvPr>
          <p:cNvSpPr txBox="1">
            <a:spLocks/>
          </p:cNvSpPr>
          <p:nvPr userDrawn="1"/>
        </p:nvSpPr>
        <p:spPr>
          <a:xfrm>
            <a:off x="11060871" y="6413253"/>
            <a:ext cx="667875" cy="228600"/>
          </a:xfrm>
          <a:prstGeom prst="rect">
            <a:avLst/>
          </a:prstGeom>
        </p:spPr>
        <p:txBody>
          <a:bodyPr/>
          <a:lstStyle>
            <a:defPPr>
              <a:defRPr lang="en-US"/>
            </a:defPPr>
            <a:lvl1pPr marL="0" algn="l" defTabSz="457040" rtl="0" eaLnBrk="1" latinLnBrk="0" hangingPunct="1">
              <a:defRPr sz="1799" kern="1200">
                <a:solidFill>
                  <a:schemeClr val="tx1"/>
                </a:solidFill>
                <a:latin typeface="+mn-lt"/>
                <a:ea typeface="+mn-ea"/>
                <a:cs typeface="+mn-cs"/>
              </a:defRPr>
            </a:lvl1pPr>
            <a:lvl2pPr marL="457040" algn="l" defTabSz="457040" rtl="0" eaLnBrk="1" latinLnBrk="0" hangingPunct="1">
              <a:defRPr sz="1799" kern="1200">
                <a:solidFill>
                  <a:schemeClr val="tx1"/>
                </a:solidFill>
                <a:latin typeface="+mn-lt"/>
                <a:ea typeface="+mn-ea"/>
                <a:cs typeface="+mn-cs"/>
              </a:defRPr>
            </a:lvl2pPr>
            <a:lvl3pPr marL="914080" algn="l" defTabSz="457040" rtl="0" eaLnBrk="1" latinLnBrk="0" hangingPunct="1">
              <a:defRPr sz="1799" kern="1200">
                <a:solidFill>
                  <a:schemeClr val="tx1"/>
                </a:solidFill>
                <a:latin typeface="+mn-lt"/>
                <a:ea typeface="+mn-ea"/>
                <a:cs typeface="+mn-cs"/>
              </a:defRPr>
            </a:lvl3pPr>
            <a:lvl4pPr marL="1371120" algn="l" defTabSz="457040" rtl="0" eaLnBrk="1" latinLnBrk="0" hangingPunct="1">
              <a:defRPr sz="1799" kern="1200">
                <a:solidFill>
                  <a:schemeClr val="tx1"/>
                </a:solidFill>
                <a:latin typeface="+mn-lt"/>
                <a:ea typeface="+mn-ea"/>
                <a:cs typeface="+mn-cs"/>
              </a:defRPr>
            </a:lvl4pPr>
            <a:lvl5pPr marL="1828160" algn="l" defTabSz="457040" rtl="0" eaLnBrk="1" latinLnBrk="0" hangingPunct="1">
              <a:defRPr sz="1799" kern="1200">
                <a:solidFill>
                  <a:schemeClr val="tx1"/>
                </a:solidFill>
                <a:latin typeface="+mn-lt"/>
                <a:ea typeface="+mn-ea"/>
                <a:cs typeface="+mn-cs"/>
              </a:defRPr>
            </a:lvl5pPr>
            <a:lvl6pPr marL="2285200" algn="l" defTabSz="457040" rtl="0" eaLnBrk="1" latinLnBrk="0" hangingPunct="1">
              <a:defRPr sz="1799" kern="1200">
                <a:solidFill>
                  <a:schemeClr val="tx1"/>
                </a:solidFill>
                <a:latin typeface="+mn-lt"/>
                <a:ea typeface="+mn-ea"/>
                <a:cs typeface="+mn-cs"/>
              </a:defRPr>
            </a:lvl6pPr>
            <a:lvl7pPr marL="2742240" algn="l" defTabSz="457040" rtl="0" eaLnBrk="1" latinLnBrk="0" hangingPunct="1">
              <a:defRPr sz="1799" kern="1200">
                <a:solidFill>
                  <a:schemeClr val="tx1"/>
                </a:solidFill>
                <a:latin typeface="+mn-lt"/>
                <a:ea typeface="+mn-ea"/>
                <a:cs typeface="+mn-cs"/>
              </a:defRPr>
            </a:lvl7pPr>
            <a:lvl8pPr marL="3199280" algn="l" defTabSz="457040" rtl="0" eaLnBrk="1" latinLnBrk="0" hangingPunct="1">
              <a:defRPr sz="1799" kern="1200">
                <a:solidFill>
                  <a:schemeClr val="tx1"/>
                </a:solidFill>
                <a:latin typeface="+mn-lt"/>
                <a:ea typeface="+mn-ea"/>
                <a:cs typeface="+mn-cs"/>
              </a:defRPr>
            </a:lvl8pPr>
            <a:lvl9pPr marL="3656320" algn="l" defTabSz="457040" rtl="0" eaLnBrk="1" latinLnBrk="0" hangingPunct="1">
              <a:defRPr sz="1799" kern="1200">
                <a:solidFill>
                  <a:schemeClr val="tx1"/>
                </a:solidFill>
                <a:latin typeface="+mn-lt"/>
                <a:ea typeface="+mn-ea"/>
                <a:cs typeface="+mn-cs"/>
              </a:defRPr>
            </a:lvl9pPr>
          </a:lstStyle>
          <a:p>
            <a:pPr algn="r"/>
            <a:fld id="{A9B9714D-1B27-0B43-A9CC-9EF2921F49DC}" type="slidenum">
              <a:rPr lang="en-US" sz="800" b="0" kern="1200" smtClean="0">
                <a:solidFill>
                  <a:schemeClr val="tx1"/>
                </a:solidFill>
                <a:latin typeface="+mn-lt"/>
                <a:ea typeface="+mn-ea"/>
                <a:cs typeface="+mn-cs"/>
              </a:rPr>
              <a:pPr algn="r"/>
              <a:t>‹#›</a:t>
            </a:fld>
            <a:endParaRPr lang="en-US" sz="800" b="0" kern="1200">
              <a:solidFill>
                <a:schemeClr val="tx1"/>
              </a:solidFill>
              <a:latin typeface="+mn-lt"/>
              <a:ea typeface="+mn-ea"/>
              <a:cs typeface="+mn-cs"/>
            </a:endParaRPr>
          </a:p>
        </p:txBody>
      </p:sp>
      <p:sp>
        <p:nvSpPr>
          <p:cNvPr id="2" name="Title Placeholder 1">
            <a:extLst>
              <a:ext uri="{FF2B5EF4-FFF2-40B4-BE49-F238E27FC236}">
                <a16:creationId xmlns:a16="http://schemas.microsoft.com/office/drawing/2014/main" id="{3D9BDB30-A827-7C46-A7B6-E25C62B40224}"/>
              </a:ext>
            </a:extLst>
          </p:cNvPr>
          <p:cNvSpPr>
            <a:spLocks noGrp="1"/>
          </p:cNvSpPr>
          <p:nvPr>
            <p:ph type="title"/>
          </p:nvPr>
        </p:nvSpPr>
        <p:spPr>
          <a:xfrm>
            <a:off x="449369" y="311377"/>
            <a:ext cx="11191625" cy="1195883"/>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D618F93C-99A7-3249-8F96-D441C75B6275}"/>
              </a:ext>
            </a:extLst>
          </p:cNvPr>
          <p:cNvSpPr>
            <a:spLocks noGrp="1"/>
          </p:cNvSpPr>
          <p:nvPr>
            <p:ph type="body" idx="1"/>
          </p:nvPr>
        </p:nvSpPr>
        <p:spPr>
          <a:xfrm>
            <a:off x="449368" y="1661396"/>
            <a:ext cx="11191626" cy="418528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a:t>
            </a:r>
          </a:p>
        </p:txBody>
      </p:sp>
      <p:pic>
        <p:nvPicPr>
          <p:cNvPr id="8" name="Picture 7" hidden="1">
            <a:extLst>
              <a:ext uri="{FF2B5EF4-FFF2-40B4-BE49-F238E27FC236}">
                <a16:creationId xmlns:a16="http://schemas.microsoft.com/office/drawing/2014/main" id="{E3009A53-5C82-1B4C-B54B-B295D535267E}"/>
              </a:ext>
            </a:extLst>
          </p:cNvPr>
          <p:cNvPicPr>
            <a:picLocks noChangeAspect="1"/>
          </p:cNvPicPr>
          <p:nvPr userDrawn="1"/>
        </p:nvPicPr>
        <p:blipFill>
          <a:blip r:embed="rId49"/>
          <a:stretch>
            <a:fillRect/>
          </a:stretch>
        </p:blipFill>
        <p:spPr>
          <a:xfrm>
            <a:off x="1" y="893"/>
            <a:ext cx="12192000" cy="6856214"/>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44E75EA1-017C-44DD-90AE-7A57F7A9A66C}"/>
              </a:ext>
            </a:extLst>
          </p:cNvPr>
          <p:cNvPicPr>
            <a:picLocks noChangeAspect="1"/>
          </p:cNvPicPr>
          <p:nvPr userDrawn="1"/>
        </p:nvPicPr>
        <p:blipFill>
          <a:blip r:embed="rId50"/>
          <a:stretch>
            <a:fillRect/>
          </a:stretch>
        </p:blipFill>
        <p:spPr>
          <a:xfrm>
            <a:off x="478497" y="6354439"/>
            <a:ext cx="980846" cy="282164"/>
          </a:xfrm>
          <a:prstGeom prst="rect">
            <a:avLst/>
          </a:prstGeom>
        </p:spPr>
      </p:pic>
      <p:sp>
        <p:nvSpPr>
          <p:cNvPr id="18" name="Rectangle 17">
            <a:extLst>
              <a:ext uri="{FF2B5EF4-FFF2-40B4-BE49-F238E27FC236}">
                <a16:creationId xmlns:a16="http://schemas.microsoft.com/office/drawing/2014/main" id="{C64EBFCA-8F87-422E-9B5C-D74D736DA29D}"/>
              </a:ext>
            </a:extLst>
          </p:cNvPr>
          <p:cNvSpPr/>
          <p:nvPr userDrawn="1"/>
        </p:nvSpPr>
        <p:spPr>
          <a:xfrm>
            <a:off x="12098314" y="0"/>
            <a:ext cx="9368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800" err="1"/>
          </a:p>
        </p:txBody>
      </p:sp>
    </p:spTree>
    <p:extLst>
      <p:ext uri="{BB962C8B-B14F-4D97-AF65-F5344CB8AC3E}">
        <p14:creationId xmlns:p14="http://schemas.microsoft.com/office/powerpoint/2010/main" val="1951731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Lst>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hf sldNum="0" hdr="0" ftr="0" dt="0"/>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400"/>
        </a:spcBef>
        <a:spcAft>
          <a:spcPts val="600"/>
        </a:spcAft>
        <a:buFont typeface="Arial" panose="020B0604020202020204" pitchFamily="34" charset="0"/>
        <a:buChar char="•"/>
        <a:defRPr sz="1800" b="0" kern="1200">
          <a:solidFill>
            <a:schemeClr val="tx1"/>
          </a:solidFill>
          <a:latin typeface="+mn-lt"/>
          <a:ea typeface="+mn-ea"/>
          <a:cs typeface="+mn-cs"/>
        </a:defRPr>
      </a:lvl1pPr>
      <a:lvl2pPr marL="517525" indent="-233363" algn="l" defTabSz="914400" rtl="0" eaLnBrk="1" latinLnBrk="0" hangingPunct="1">
        <a:lnSpc>
          <a:spcPct val="100000"/>
        </a:lnSpc>
        <a:spcBef>
          <a:spcPts val="400"/>
        </a:spcBef>
        <a:spcAft>
          <a:spcPts val="600"/>
        </a:spcAft>
        <a:buFont typeface="Century Gothic" panose="020B0502020202020204" pitchFamily="34" charset="0"/>
        <a:buChar char="–"/>
        <a:defRPr sz="1800" kern="1200">
          <a:solidFill>
            <a:schemeClr val="tx1"/>
          </a:solidFill>
          <a:latin typeface="+mn-lt"/>
          <a:ea typeface="+mn-ea"/>
          <a:cs typeface="+mn-cs"/>
        </a:defRPr>
      </a:lvl2pPr>
      <a:lvl3pPr marL="800100" indent="-227013" algn="l" defTabSz="914400" rtl="0" eaLnBrk="1" latinLnBrk="0" hangingPunct="1">
        <a:lnSpc>
          <a:spcPct val="100000"/>
        </a:lnSpc>
        <a:spcBef>
          <a:spcPts val="400"/>
        </a:spcBef>
        <a:spcAft>
          <a:spcPts val="600"/>
        </a:spcAft>
        <a:buFont typeface="Century Gothic" panose="020B0502020202020204" pitchFamily="34" charset="0"/>
        <a:buChar char="–"/>
        <a:defRPr sz="1800" kern="1200">
          <a:solidFill>
            <a:schemeClr val="tx1"/>
          </a:solidFill>
          <a:latin typeface="+mn-lt"/>
          <a:ea typeface="+mn-ea"/>
          <a:cs typeface="+mn-cs"/>
        </a:defRPr>
      </a:lvl3pPr>
      <a:lvl4pPr marL="1084263" indent="-227013" algn="l" defTabSz="914400" rtl="0" eaLnBrk="1" latinLnBrk="0" hangingPunct="1">
        <a:lnSpc>
          <a:spcPct val="100000"/>
        </a:lnSpc>
        <a:spcBef>
          <a:spcPts val="400"/>
        </a:spcBef>
        <a:spcAft>
          <a:spcPts val="600"/>
        </a:spcAft>
        <a:buFont typeface="Century Gothic" panose="020B0502020202020204" pitchFamily="34" charset="0"/>
        <a:buChar char="–"/>
        <a:defRPr sz="1800" kern="1200">
          <a:solidFill>
            <a:schemeClr val="tx1"/>
          </a:solidFill>
          <a:latin typeface="+mn-lt"/>
          <a:ea typeface="+mn-ea"/>
          <a:cs typeface="+mn-cs"/>
        </a:defRPr>
      </a:lvl4pPr>
      <a:lvl5pPr marL="1374775" indent="-233363" algn="l" defTabSz="914400" rtl="0" eaLnBrk="1" latinLnBrk="0" hangingPunct="1">
        <a:lnSpc>
          <a:spcPct val="100000"/>
        </a:lnSpc>
        <a:spcBef>
          <a:spcPts val="400"/>
        </a:spcBef>
        <a:spcAft>
          <a:spcPts val="600"/>
        </a:spcAft>
        <a:buFont typeface="Century Gothic" panose="020B0502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34">
          <p15:clr>
            <a:srgbClr val="F26B43"/>
          </p15:clr>
        </p15:guide>
        <p15:guide id="3" orient="horz" pos="2246">
          <p15:clr>
            <a:srgbClr val="F26B43"/>
          </p15:clr>
        </p15:guide>
        <p15:guide id="4" pos="344">
          <p15:clr>
            <a:srgbClr val="F26B43"/>
          </p15:clr>
        </p15:guide>
        <p15:guide id="5" pos="699">
          <p15:clr>
            <a:srgbClr val="F26B43"/>
          </p15:clr>
        </p15:guide>
        <p15:guide id="6" pos="784">
          <p15:clr>
            <a:srgbClr val="F26B43"/>
          </p15:clr>
        </p15:guide>
        <p15:guide id="7" pos="1143">
          <p15:clr>
            <a:srgbClr val="F26B43"/>
          </p15:clr>
        </p15:guide>
        <p15:guide id="8" pos="1228">
          <p15:clr>
            <a:srgbClr val="F26B43"/>
          </p15:clr>
        </p15:guide>
        <p15:guide id="9" pos="1585">
          <p15:clr>
            <a:srgbClr val="F26B43"/>
          </p15:clr>
        </p15:guide>
        <p15:guide id="10" pos="1668">
          <p15:clr>
            <a:srgbClr val="F26B43"/>
          </p15:clr>
        </p15:guide>
        <p15:guide id="11" pos="2027">
          <p15:clr>
            <a:srgbClr val="F26B43"/>
          </p15:clr>
        </p15:guide>
        <p15:guide id="12" pos="2112">
          <p15:clr>
            <a:srgbClr val="F26B43"/>
          </p15:clr>
        </p15:guide>
        <p15:guide id="14" pos="2468">
          <p15:clr>
            <a:srgbClr val="F26B43"/>
          </p15:clr>
        </p15:guide>
        <p15:guide id="15" pos="2554">
          <p15:clr>
            <a:srgbClr val="F26B43"/>
          </p15:clr>
        </p15:guide>
        <p15:guide id="16" pos="2909">
          <p15:clr>
            <a:srgbClr val="F26B43"/>
          </p15:clr>
        </p15:guide>
        <p15:guide id="17" pos="2995">
          <p15:clr>
            <a:srgbClr val="F26B43"/>
          </p15:clr>
        </p15:guide>
        <p15:guide id="18" pos="3352">
          <p15:clr>
            <a:srgbClr val="F26B43"/>
          </p15:clr>
        </p15:guide>
        <p15:guide id="19" pos="3437">
          <p15:clr>
            <a:srgbClr val="F26B43"/>
          </p15:clr>
        </p15:guide>
        <p15:guide id="20" pos="3794">
          <p15:clr>
            <a:srgbClr val="F26B43"/>
          </p15:clr>
        </p15:guide>
        <p15:guide id="21" pos="3879">
          <p15:clr>
            <a:srgbClr val="F26B43"/>
          </p15:clr>
        </p15:guide>
        <p15:guide id="22" pos="4235">
          <p15:clr>
            <a:srgbClr val="F26B43"/>
          </p15:clr>
        </p15:guide>
        <p15:guide id="23" pos="4320">
          <p15:clr>
            <a:srgbClr val="F26B43"/>
          </p15:clr>
        </p15:guide>
        <p15:guide id="24" pos="4677">
          <p15:clr>
            <a:srgbClr val="F26B43"/>
          </p15:clr>
        </p15:guide>
        <p15:guide id="25" pos="4763">
          <p15:clr>
            <a:srgbClr val="F26B43"/>
          </p15:clr>
        </p15:guide>
        <p15:guide id="26" pos="5119">
          <p15:clr>
            <a:srgbClr val="F26B43"/>
          </p15:clr>
        </p15:guide>
        <p15:guide id="27" pos="5205">
          <p15:clr>
            <a:srgbClr val="F26B43"/>
          </p15:clr>
        </p15:guide>
        <p15:guide id="28" pos="5563">
          <p15:clr>
            <a:srgbClr val="F26B43"/>
          </p15:clr>
        </p15:guide>
        <p15:guide id="29" pos="5647">
          <p15:clr>
            <a:srgbClr val="F26B43"/>
          </p15:clr>
        </p15:guide>
        <p15:guide id="30" pos="6531">
          <p15:clr>
            <a:srgbClr val="F26B43"/>
          </p15:clr>
        </p15:guide>
        <p15:guide id="31" pos="6887">
          <p15:clr>
            <a:srgbClr val="F26B43"/>
          </p15:clr>
        </p15:guide>
        <p15:guide id="32" pos="6973">
          <p15:clr>
            <a:srgbClr val="F26B43"/>
          </p15:clr>
        </p15:guide>
        <p15:guide id="33" pos="7331">
          <p15:clr>
            <a:srgbClr val="F26B43"/>
          </p15:clr>
        </p15:guide>
        <p15:guide id="36" pos="6003">
          <p15:clr>
            <a:srgbClr val="F26B43"/>
          </p15:clr>
        </p15:guide>
        <p15:guide id="37" pos="6088">
          <p15:clr>
            <a:srgbClr val="F26B43"/>
          </p15:clr>
        </p15:guide>
        <p15:guide id="38" pos="6447">
          <p15:clr>
            <a:srgbClr val="F26B43"/>
          </p15:clr>
        </p15:guide>
        <p15:guide id="39" orient="horz" pos="696">
          <p15:clr>
            <a:srgbClr val="F26B43"/>
          </p15:clr>
        </p15:guide>
        <p15:guide id="40" orient="horz" pos="288">
          <p15:clr>
            <a:srgbClr val="F26B43"/>
          </p15:clr>
        </p15:guide>
        <p15:guide id="41" orient="horz" pos="600">
          <p15:clr>
            <a:srgbClr val="F26B43"/>
          </p15:clr>
        </p15:guide>
        <p15:guide id="42" orient="horz" pos="1018">
          <p15:clr>
            <a:srgbClr val="F26B43"/>
          </p15:clr>
        </p15:guide>
        <p15:guide id="43" orient="horz" pos="1515">
          <p15:clr>
            <a:srgbClr val="F26B43"/>
          </p15:clr>
        </p15:guide>
        <p15:guide id="44" orient="horz" pos="1106">
          <p15:clr>
            <a:srgbClr val="F26B43"/>
          </p15:clr>
        </p15:guide>
        <p15:guide id="45" orient="horz" pos="1427">
          <p15:clr>
            <a:srgbClr val="F26B43"/>
          </p15:clr>
        </p15:guide>
        <p15:guide id="46" orient="horz" pos="1837">
          <p15:clr>
            <a:srgbClr val="F26B43"/>
          </p15:clr>
        </p15:guide>
        <p15:guide id="47" orient="horz" pos="1920">
          <p15:clr>
            <a:srgbClr val="F26B43"/>
          </p15:clr>
        </p15:guide>
        <p15:guide id="48" orient="horz" pos="2656">
          <p15:clr>
            <a:srgbClr val="F26B43"/>
          </p15:clr>
        </p15:guide>
        <p15:guide id="49" orient="horz" pos="2744">
          <p15:clr>
            <a:srgbClr val="F26B43"/>
          </p15:clr>
        </p15:guide>
        <p15:guide id="50" orient="horz" pos="3065">
          <p15:clr>
            <a:srgbClr val="F26B43"/>
          </p15:clr>
        </p15:guide>
        <p15:guide id="51" orient="horz" pos="3153">
          <p15:clr>
            <a:srgbClr val="F26B43"/>
          </p15:clr>
        </p15:guide>
        <p15:guide id="53" orient="horz" pos="3477">
          <p15:clr>
            <a:srgbClr val="F26B43"/>
          </p15:clr>
        </p15:guide>
        <p15:guide id="54" orient="horz" pos="3562">
          <p15:clr>
            <a:srgbClr val="F26B43"/>
          </p15:clr>
        </p15:guide>
        <p15:guide id="55" orient="horz" pos="4240">
          <p15:clr>
            <a:srgbClr val="F26B43"/>
          </p15:clr>
        </p15:guide>
        <p15:guide id="56" orient="horz" pos="3886">
          <p15:clr>
            <a:srgbClr val="F26B43"/>
          </p15:clr>
        </p15:guide>
        <p15:guide id="59" pos="7619">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s://arxiv.org/abs/2106.09647"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arxiv.org/abs/2206.10611"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FFF1F392-D9B4-4E2F-8003-57257CB6FBF4}"/>
              </a:ext>
            </a:extLst>
          </p:cNvPr>
          <p:cNvSpPr>
            <a:spLocks noGrp="1"/>
          </p:cNvSpPr>
          <p:nvPr>
            <p:ph type="title"/>
          </p:nvPr>
        </p:nvSpPr>
        <p:spPr/>
        <p:txBody>
          <a:bodyPr/>
          <a:lstStyle/>
          <a:p>
            <a:r>
              <a:rPr lang="en-US" dirty="0"/>
              <a:t>Constraining Representations Yields Models That Know What They Don't Know</a:t>
            </a:r>
          </a:p>
        </p:txBody>
      </p:sp>
      <p:sp>
        <p:nvSpPr>
          <p:cNvPr id="22" name="Text Placeholder 21">
            <a:extLst>
              <a:ext uri="{FF2B5EF4-FFF2-40B4-BE49-F238E27FC236}">
                <a16:creationId xmlns:a16="http://schemas.microsoft.com/office/drawing/2014/main" id="{2707EFF7-2B5B-4A8E-91F8-8E46BC2A5E7D}"/>
              </a:ext>
            </a:extLst>
          </p:cNvPr>
          <p:cNvSpPr>
            <a:spLocks noGrp="1"/>
          </p:cNvSpPr>
          <p:nvPr>
            <p:ph type="body" sz="quarter" idx="11"/>
          </p:nvPr>
        </p:nvSpPr>
        <p:spPr>
          <a:xfrm>
            <a:off x="453084" y="5680319"/>
            <a:ext cx="7739445" cy="431800"/>
          </a:xfrm>
        </p:spPr>
        <p:txBody>
          <a:bodyPr/>
          <a:lstStyle/>
          <a:p>
            <a:r>
              <a:rPr lang="en-US" sz="1400" dirty="0"/>
              <a:t>João Monteiro</a:t>
            </a:r>
            <a:r>
              <a:rPr lang="en-US" sz="1400" baseline="30000" dirty="0"/>
              <a:t>1</a:t>
            </a:r>
            <a:r>
              <a:rPr lang="en-US" sz="1400" dirty="0"/>
              <a:t>, Pau Rodríguez</a:t>
            </a:r>
            <a:r>
              <a:rPr lang="en-US" sz="1400" baseline="30000" dirty="0"/>
              <a:t>2</a:t>
            </a:r>
            <a:r>
              <a:rPr lang="en-US" sz="1400" dirty="0"/>
              <a:t>, Pierre-André Noël</a:t>
            </a:r>
            <a:r>
              <a:rPr lang="en-US" sz="1400" baseline="30000" dirty="0"/>
              <a:t>1</a:t>
            </a:r>
            <a:r>
              <a:rPr lang="en-US" sz="1400" dirty="0"/>
              <a:t>, Issam Laradji</a:t>
            </a:r>
            <a:r>
              <a:rPr lang="en-US" sz="1400" baseline="30000" dirty="0"/>
              <a:t>1</a:t>
            </a:r>
            <a:r>
              <a:rPr lang="en-US" sz="1400" dirty="0"/>
              <a:t>, David Vázquez</a:t>
            </a:r>
            <a:r>
              <a:rPr lang="en-US" sz="1400" baseline="30000" dirty="0"/>
              <a:t>1</a:t>
            </a:r>
            <a:endParaRPr lang="en-US" sz="1400" dirty="0"/>
          </a:p>
        </p:txBody>
      </p:sp>
      <p:sp>
        <p:nvSpPr>
          <p:cNvPr id="23" name="Text Placeholder 22">
            <a:extLst>
              <a:ext uri="{FF2B5EF4-FFF2-40B4-BE49-F238E27FC236}">
                <a16:creationId xmlns:a16="http://schemas.microsoft.com/office/drawing/2014/main" id="{65EDB6C4-F0BF-443A-B547-8061C871BA9C}"/>
              </a:ext>
            </a:extLst>
          </p:cNvPr>
          <p:cNvSpPr>
            <a:spLocks noGrp="1"/>
          </p:cNvSpPr>
          <p:nvPr>
            <p:ph type="body" sz="quarter" idx="12"/>
          </p:nvPr>
        </p:nvSpPr>
        <p:spPr/>
        <p:txBody>
          <a:bodyPr/>
          <a:lstStyle/>
          <a:p>
            <a:r>
              <a:rPr lang="en-US" sz="1400" dirty="0"/>
              <a:t>1-ServiceNow Research</a:t>
            </a:r>
            <a:br>
              <a:rPr lang="en-US" sz="1400" dirty="0"/>
            </a:br>
            <a:r>
              <a:rPr lang="en-US" sz="1400" dirty="0"/>
              <a:t>2-Apple</a:t>
            </a:r>
          </a:p>
        </p:txBody>
      </p:sp>
      <p:sp>
        <p:nvSpPr>
          <p:cNvPr id="3" name="Text Placeholder 2">
            <a:extLst>
              <a:ext uri="{FF2B5EF4-FFF2-40B4-BE49-F238E27FC236}">
                <a16:creationId xmlns:a16="http://schemas.microsoft.com/office/drawing/2014/main" id="{83551AFE-A801-04E5-6AA5-3DCD970B85EB}"/>
              </a:ext>
            </a:extLst>
          </p:cNvPr>
          <p:cNvSpPr>
            <a:spLocks noGrp="1"/>
          </p:cNvSpPr>
          <p:nvPr>
            <p:ph type="body" sz="quarter" idx="10"/>
          </p:nvPr>
        </p:nvSpPr>
        <p:spPr/>
        <p:txBody>
          <a:bodyPr/>
          <a:lstStyle/>
          <a:p>
            <a:r>
              <a:rPr lang="en-US" dirty="0"/>
              <a:t>ICLR 2023</a:t>
            </a:r>
          </a:p>
        </p:txBody>
      </p:sp>
    </p:spTree>
    <p:extLst>
      <p:ext uri="{BB962C8B-B14F-4D97-AF65-F5344CB8AC3E}">
        <p14:creationId xmlns:p14="http://schemas.microsoft.com/office/powerpoint/2010/main" val="134537905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0355-3399-4C8C-8857-1B8515891147}"/>
              </a:ext>
            </a:extLst>
          </p:cNvPr>
          <p:cNvSpPr>
            <a:spLocks noGrp="1"/>
          </p:cNvSpPr>
          <p:nvPr>
            <p:ph type="title"/>
          </p:nvPr>
        </p:nvSpPr>
        <p:spPr>
          <a:xfrm>
            <a:off x="450840" y="311378"/>
            <a:ext cx="11188711" cy="1195883"/>
          </a:xfrm>
        </p:spPr>
        <p:txBody>
          <a:bodyPr/>
          <a:lstStyle/>
          <a:p>
            <a:r>
              <a:rPr lang="en-US" dirty="0"/>
              <a:t>Extra application: TAC monitor as a robust surrogate to the base classifier</a:t>
            </a:r>
          </a:p>
        </p:txBody>
      </p:sp>
      <p:sp>
        <p:nvSpPr>
          <p:cNvPr id="3" name="Content Placeholder 2">
            <a:extLst>
              <a:ext uri="{FF2B5EF4-FFF2-40B4-BE49-F238E27FC236}">
                <a16:creationId xmlns:a16="http://schemas.microsoft.com/office/drawing/2014/main" id="{C09A98BA-22C2-4A8C-A003-254E86A4D4B9}"/>
              </a:ext>
            </a:extLst>
          </p:cNvPr>
          <p:cNvSpPr>
            <a:spLocks noGrp="1"/>
          </p:cNvSpPr>
          <p:nvPr>
            <p:ph idx="1"/>
          </p:nvPr>
        </p:nvSpPr>
        <p:spPr>
          <a:xfrm>
            <a:off x="618739" y="4629135"/>
            <a:ext cx="11297036" cy="1195883"/>
          </a:xfrm>
        </p:spPr>
        <p:txBody>
          <a:bodyPr/>
          <a:lstStyle/>
          <a:p>
            <a:r>
              <a:rPr lang="en-US" dirty="0"/>
              <a:t>Attack access model:</a:t>
            </a:r>
          </a:p>
          <a:p>
            <a:pPr lvl="1"/>
            <a:r>
              <a:rPr lang="en-US" dirty="0"/>
              <a:t>A private TAC can correct predictions and raise the accuracy of the vulnerable public model</a:t>
            </a:r>
          </a:p>
          <a:p>
            <a:pPr lvl="2"/>
            <a:r>
              <a:rPr lang="en-US" dirty="0"/>
              <a:t>From ~0 to SOTA-level robust accuracy</a:t>
            </a:r>
          </a:p>
          <a:p>
            <a:pPr lvl="2"/>
            <a:r>
              <a:rPr lang="en-US" dirty="0"/>
              <a:t>If TAC is exposed, then the attacker wins again</a:t>
            </a:r>
          </a:p>
        </p:txBody>
      </p:sp>
      <p:sp>
        <p:nvSpPr>
          <p:cNvPr id="4" name="Text Placeholder 3">
            <a:extLst>
              <a:ext uri="{FF2B5EF4-FFF2-40B4-BE49-F238E27FC236}">
                <a16:creationId xmlns:a16="http://schemas.microsoft.com/office/drawing/2014/main" id="{885C2F27-C1BD-4901-A846-E53F20A65E01}"/>
              </a:ext>
            </a:extLst>
          </p:cNvPr>
          <p:cNvSpPr txBox="1">
            <a:spLocks/>
          </p:cNvSpPr>
          <p:nvPr/>
        </p:nvSpPr>
        <p:spPr>
          <a:xfrm>
            <a:off x="1951038" y="6398202"/>
            <a:ext cx="5913438" cy="214738"/>
          </a:xfrm>
          <a:prstGeom prst="rect">
            <a:avLst/>
          </a:prstGeom>
        </p:spPr>
        <p:txBody>
          <a:bodyPr vert="horz" lIns="91440" tIns="45720" rIns="91440" bIns="45720" rtlCol="0" anchor="b" anchorCtr="0">
            <a:noAutofit/>
          </a:bodyPr>
          <a:lstStyle>
            <a:lvl1pPr indent="0" defTabSz="914400">
              <a:lnSpc>
                <a:spcPct val="100000"/>
              </a:lnSpc>
              <a:spcBef>
                <a:spcPts val="300"/>
              </a:spcBef>
              <a:spcAft>
                <a:spcPts val="0"/>
              </a:spcAft>
              <a:buFontTx/>
              <a:buNone/>
              <a:defRPr sz="600" b="0"/>
            </a:lvl1pPr>
            <a:lvl2pPr marL="457200" indent="0" defTabSz="914400">
              <a:lnSpc>
                <a:spcPct val="100000"/>
              </a:lnSpc>
              <a:spcBef>
                <a:spcPts val="400"/>
              </a:spcBef>
              <a:spcAft>
                <a:spcPts val="600"/>
              </a:spcAft>
              <a:buFontTx/>
              <a:buNone/>
              <a:defRPr sz="600"/>
            </a:lvl2pPr>
            <a:lvl3pPr marL="914400" indent="0" defTabSz="914400">
              <a:lnSpc>
                <a:spcPct val="100000"/>
              </a:lnSpc>
              <a:spcBef>
                <a:spcPts val="400"/>
              </a:spcBef>
              <a:spcAft>
                <a:spcPts val="600"/>
              </a:spcAft>
              <a:buFontTx/>
              <a:buNone/>
              <a:defRPr sz="600"/>
            </a:lvl3pPr>
            <a:lvl4pPr marL="1371600" indent="0" defTabSz="914400">
              <a:lnSpc>
                <a:spcPct val="100000"/>
              </a:lnSpc>
              <a:spcBef>
                <a:spcPts val="400"/>
              </a:spcBef>
              <a:spcAft>
                <a:spcPts val="600"/>
              </a:spcAft>
              <a:buFontTx/>
              <a:buNone/>
              <a:defRPr sz="600"/>
            </a:lvl4pPr>
            <a:lvl5pPr marL="1828800" indent="0" defTabSz="914400">
              <a:lnSpc>
                <a:spcPct val="100000"/>
              </a:lnSpc>
              <a:spcBef>
                <a:spcPts val="400"/>
              </a:spcBef>
              <a:spcAft>
                <a:spcPts val="600"/>
              </a:spcAft>
              <a:buFontTx/>
              <a:buNone/>
              <a:defRPr sz="6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a:solidFill>
                  <a:srgbClr val="000000"/>
                </a:solidFill>
                <a:latin typeface="Century Gothic" panose="020F0302020204030204"/>
              </a:rPr>
              <a:t>Source: Font Century Gothic, font size 6pt</a:t>
            </a:r>
          </a:p>
        </p:txBody>
      </p:sp>
      <p:sp>
        <p:nvSpPr>
          <p:cNvPr id="5" name="Rounded Rectangle 4">
            <a:extLst>
              <a:ext uri="{FF2B5EF4-FFF2-40B4-BE49-F238E27FC236}">
                <a16:creationId xmlns:a16="http://schemas.microsoft.com/office/drawing/2014/main" id="{D8267272-5C82-290F-E966-9C3D50CFC019}"/>
              </a:ext>
            </a:extLst>
          </p:cNvPr>
          <p:cNvSpPr/>
          <p:nvPr/>
        </p:nvSpPr>
        <p:spPr>
          <a:xfrm>
            <a:off x="3321845" y="2464497"/>
            <a:ext cx="1585912" cy="11144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dirty="0">
                <a:solidFill>
                  <a:schemeClr val="tx1"/>
                </a:solidFill>
              </a:rPr>
              <a:t>Public model</a:t>
            </a:r>
          </a:p>
        </p:txBody>
      </p:sp>
      <p:sp>
        <p:nvSpPr>
          <p:cNvPr id="6" name="Rounded Rectangle 5">
            <a:extLst>
              <a:ext uri="{FF2B5EF4-FFF2-40B4-BE49-F238E27FC236}">
                <a16:creationId xmlns:a16="http://schemas.microsoft.com/office/drawing/2014/main" id="{BDF2E87D-39D3-5646-A591-692A468E9D1F}"/>
              </a:ext>
            </a:extLst>
          </p:cNvPr>
          <p:cNvSpPr/>
          <p:nvPr/>
        </p:nvSpPr>
        <p:spPr>
          <a:xfrm>
            <a:off x="6157913" y="2464497"/>
            <a:ext cx="1585912" cy="111442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Private TAC (Monitor)</a:t>
            </a:r>
          </a:p>
        </p:txBody>
      </p:sp>
      <p:sp>
        <p:nvSpPr>
          <p:cNvPr id="7" name="Content Placeholder 2">
            <a:extLst>
              <a:ext uri="{FF2B5EF4-FFF2-40B4-BE49-F238E27FC236}">
                <a16:creationId xmlns:a16="http://schemas.microsoft.com/office/drawing/2014/main" id="{10178D8B-762E-AF52-0176-DF664D37D006}"/>
              </a:ext>
            </a:extLst>
          </p:cNvPr>
          <p:cNvSpPr txBox="1">
            <a:spLocks/>
          </p:cNvSpPr>
          <p:nvPr/>
        </p:nvSpPr>
        <p:spPr>
          <a:xfrm>
            <a:off x="3596289" y="3837770"/>
            <a:ext cx="1037024" cy="39077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400"/>
              </a:spcBef>
              <a:spcAft>
                <a:spcPts val="600"/>
              </a:spcAft>
              <a:buFont typeface="Arial" panose="020B0604020202020204" pitchFamily="34" charset="0"/>
              <a:buChar char="•"/>
              <a:defRPr sz="1800" b="0" kern="1200">
                <a:solidFill>
                  <a:schemeClr val="tx1"/>
                </a:solidFill>
                <a:latin typeface="+mn-lt"/>
                <a:ea typeface="+mn-ea"/>
                <a:cs typeface="+mn-cs"/>
              </a:defRPr>
            </a:lvl1pPr>
            <a:lvl2pPr marL="517525" indent="-233363" algn="l" defTabSz="914400" rtl="0" eaLnBrk="1" latinLnBrk="0" hangingPunct="1">
              <a:lnSpc>
                <a:spcPct val="100000"/>
              </a:lnSpc>
              <a:spcBef>
                <a:spcPts val="400"/>
              </a:spcBef>
              <a:spcAft>
                <a:spcPts val="600"/>
              </a:spcAft>
              <a:buFont typeface="Century Gothic" panose="020B0502020202020204" pitchFamily="34" charset="0"/>
              <a:buChar char="–"/>
              <a:defRPr sz="1800" kern="1200">
                <a:solidFill>
                  <a:schemeClr val="tx1"/>
                </a:solidFill>
                <a:latin typeface="+mn-lt"/>
                <a:ea typeface="+mn-ea"/>
                <a:cs typeface="+mn-cs"/>
              </a:defRPr>
            </a:lvl2pPr>
            <a:lvl3pPr marL="800100" indent="-227013" algn="l" defTabSz="914400" rtl="0" eaLnBrk="1" latinLnBrk="0" hangingPunct="1">
              <a:lnSpc>
                <a:spcPct val="100000"/>
              </a:lnSpc>
              <a:spcBef>
                <a:spcPts val="400"/>
              </a:spcBef>
              <a:spcAft>
                <a:spcPts val="600"/>
              </a:spcAft>
              <a:buFont typeface="Century Gothic" panose="020B0502020202020204" pitchFamily="34" charset="0"/>
              <a:buChar char="–"/>
              <a:defRPr sz="1800" kern="1200">
                <a:solidFill>
                  <a:schemeClr val="tx1"/>
                </a:solidFill>
                <a:latin typeface="+mn-lt"/>
                <a:ea typeface="+mn-ea"/>
                <a:cs typeface="+mn-cs"/>
              </a:defRPr>
            </a:lvl3pPr>
            <a:lvl4pPr marL="1084263" indent="-227013" algn="l" defTabSz="914400" rtl="0" eaLnBrk="1" latinLnBrk="0" hangingPunct="1">
              <a:lnSpc>
                <a:spcPct val="100000"/>
              </a:lnSpc>
              <a:spcBef>
                <a:spcPts val="400"/>
              </a:spcBef>
              <a:spcAft>
                <a:spcPts val="600"/>
              </a:spcAft>
              <a:buFont typeface="Century Gothic" panose="020B0502020202020204" pitchFamily="34" charset="0"/>
              <a:buChar char="–"/>
              <a:defRPr sz="1800" kern="1200">
                <a:solidFill>
                  <a:schemeClr val="tx1"/>
                </a:solidFill>
                <a:latin typeface="+mn-lt"/>
                <a:ea typeface="+mn-ea"/>
                <a:cs typeface="+mn-cs"/>
              </a:defRPr>
            </a:lvl4pPr>
            <a:lvl5pPr marL="1374775" indent="-233363" algn="l" defTabSz="914400" rtl="0" eaLnBrk="1" latinLnBrk="0" hangingPunct="1">
              <a:lnSpc>
                <a:spcPct val="100000"/>
              </a:lnSpc>
              <a:spcBef>
                <a:spcPts val="400"/>
              </a:spcBef>
              <a:spcAft>
                <a:spcPts val="600"/>
              </a:spcAft>
              <a:buFont typeface="Century Gothic" panose="020B0502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Data</a:t>
            </a:r>
          </a:p>
        </p:txBody>
      </p:sp>
      <p:sp>
        <p:nvSpPr>
          <p:cNvPr id="8" name="Content Placeholder 2">
            <a:extLst>
              <a:ext uri="{FF2B5EF4-FFF2-40B4-BE49-F238E27FC236}">
                <a16:creationId xmlns:a16="http://schemas.microsoft.com/office/drawing/2014/main" id="{FB40890C-4CC9-2FC2-FC31-97C1AD3B2FE7}"/>
              </a:ext>
            </a:extLst>
          </p:cNvPr>
          <p:cNvSpPr txBox="1">
            <a:spLocks/>
          </p:cNvSpPr>
          <p:nvPr/>
        </p:nvSpPr>
        <p:spPr>
          <a:xfrm>
            <a:off x="3371852" y="1758294"/>
            <a:ext cx="1485898" cy="39077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400"/>
              </a:spcBef>
              <a:spcAft>
                <a:spcPts val="600"/>
              </a:spcAft>
              <a:buFont typeface="Arial" panose="020B0604020202020204" pitchFamily="34" charset="0"/>
              <a:buChar char="•"/>
              <a:defRPr sz="1800" b="0" kern="1200">
                <a:solidFill>
                  <a:schemeClr val="tx1"/>
                </a:solidFill>
                <a:latin typeface="+mn-lt"/>
                <a:ea typeface="+mn-ea"/>
                <a:cs typeface="+mn-cs"/>
              </a:defRPr>
            </a:lvl1pPr>
            <a:lvl2pPr marL="517525" indent="-233363" algn="l" defTabSz="914400" rtl="0" eaLnBrk="1" latinLnBrk="0" hangingPunct="1">
              <a:lnSpc>
                <a:spcPct val="100000"/>
              </a:lnSpc>
              <a:spcBef>
                <a:spcPts val="400"/>
              </a:spcBef>
              <a:spcAft>
                <a:spcPts val="600"/>
              </a:spcAft>
              <a:buFont typeface="Century Gothic" panose="020B0502020202020204" pitchFamily="34" charset="0"/>
              <a:buChar char="–"/>
              <a:defRPr sz="1800" kern="1200">
                <a:solidFill>
                  <a:schemeClr val="tx1"/>
                </a:solidFill>
                <a:latin typeface="+mn-lt"/>
                <a:ea typeface="+mn-ea"/>
                <a:cs typeface="+mn-cs"/>
              </a:defRPr>
            </a:lvl2pPr>
            <a:lvl3pPr marL="800100" indent="-227013" algn="l" defTabSz="914400" rtl="0" eaLnBrk="1" latinLnBrk="0" hangingPunct="1">
              <a:lnSpc>
                <a:spcPct val="100000"/>
              </a:lnSpc>
              <a:spcBef>
                <a:spcPts val="400"/>
              </a:spcBef>
              <a:spcAft>
                <a:spcPts val="600"/>
              </a:spcAft>
              <a:buFont typeface="Century Gothic" panose="020B0502020202020204" pitchFamily="34" charset="0"/>
              <a:buChar char="–"/>
              <a:defRPr sz="1800" kern="1200">
                <a:solidFill>
                  <a:schemeClr val="tx1"/>
                </a:solidFill>
                <a:latin typeface="+mn-lt"/>
                <a:ea typeface="+mn-ea"/>
                <a:cs typeface="+mn-cs"/>
              </a:defRPr>
            </a:lvl3pPr>
            <a:lvl4pPr marL="1084263" indent="-227013" algn="l" defTabSz="914400" rtl="0" eaLnBrk="1" latinLnBrk="0" hangingPunct="1">
              <a:lnSpc>
                <a:spcPct val="100000"/>
              </a:lnSpc>
              <a:spcBef>
                <a:spcPts val="400"/>
              </a:spcBef>
              <a:spcAft>
                <a:spcPts val="600"/>
              </a:spcAft>
              <a:buFont typeface="Century Gothic" panose="020B0502020202020204" pitchFamily="34" charset="0"/>
              <a:buChar char="–"/>
              <a:defRPr sz="1800" kern="1200">
                <a:solidFill>
                  <a:schemeClr val="tx1"/>
                </a:solidFill>
                <a:latin typeface="+mn-lt"/>
                <a:ea typeface="+mn-ea"/>
                <a:cs typeface="+mn-cs"/>
              </a:defRPr>
            </a:lvl4pPr>
            <a:lvl5pPr marL="1374775" indent="-233363" algn="l" defTabSz="914400" rtl="0" eaLnBrk="1" latinLnBrk="0" hangingPunct="1">
              <a:lnSpc>
                <a:spcPct val="100000"/>
              </a:lnSpc>
              <a:spcBef>
                <a:spcPts val="400"/>
              </a:spcBef>
              <a:spcAft>
                <a:spcPts val="600"/>
              </a:spcAft>
              <a:buFont typeface="Century Gothic" panose="020B0502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Predictions</a:t>
            </a:r>
          </a:p>
        </p:txBody>
      </p:sp>
      <p:cxnSp>
        <p:nvCxnSpPr>
          <p:cNvPr id="10" name="Straight Arrow Connector 9">
            <a:extLst>
              <a:ext uri="{FF2B5EF4-FFF2-40B4-BE49-F238E27FC236}">
                <a16:creationId xmlns:a16="http://schemas.microsoft.com/office/drawing/2014/main" id="{C4BC438E-0747-D033-EAA4-82798FE1DB25}"/>
              </a:ext>
            </a:extLst>
          </p:cNvPr>
          <p:cNvCxnSpPr>
            <a:cxnSpLocks/>
            <a:stCxn id="7" idx="0"/>
            <a:endCxn id="5" idx="2"/>
          </p:cNvCxnSpPr>
          <p:nvPr/>
        </p:nvCxnSpPr>
        <p:spPr>
          <a:xfrm flipV="1">
            <a:off x="4114801" y="3578922"/>
            <a:ext cx="0" cy="25884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2B4A7E9-1C99-E284-0E96-1627B5D2AF3C}"/>
              </a:ext>
            </a:extLst>
          </p:cNvPr>
          <p:cNvCxnSpPr>
            <a:cxnSpLocks/>
            <a:stCxn id="5" idx="0"/>
            <a:endCxn id="8" idx="2"/>
          </p:cNvCxnSpPr>
          <p:nvPr/>
        </p:nvCxnSpPr>
        <p:spPr>
          <a:xfrm flipV="1">
            <a:off x="4114801" y="2149069"/>
            <a:ext cx="0" cy="31542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843337F-FFD3-80B5-7257-B0ABCF8034A2}"/>
              </a:ext>
            </a:extLst>
          </p:cNvPr>
          <p:cNvCxnSpPr>
            <a:cxnSpLocks/>
          </p:cNvCxnSpPr>
          <p:nvPr/>
        </p:nvCxnSpPr>
        <p:spPr>
          <a:xfrm flipV="1">
            <a:off x="5461397" y="1594821"/>
            <a:ext cx="0" cy="284135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7FCEB23-4ADE-4C2D-80C2-4E798F2DD357}"/>
              </a:ext>
            </a:extLst>
          </p:cNvPr>
          <p:cNvCxnSpPr>
            <a:cxnSpLocks/>
            <a:stCxn id="5" idx="3"/>
            <a:endCxn id="6" idx="1"/>
          </p:cNvCxnSpPr>
          <p:nvPr/>
        </p:nvCxnSpPr>
        <p:spPr>
          <a:xfrm>
            <a:off x="4907757" y="3021710"/>
            <a:ext cx="125015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Content Placeholder 2">
            <a:extLst>
              <a:ext uri="{FF2B5EF4-FFF2-40B4-BE49-F238E27FC236}">
                <a16:creationId xmlns:a16="http://schemas.microsoft.com/office/drawing/2014/main" id="{C4467424-DADC-5083-8A60-B9995550A5E6}"/>
              </a:ext>
            </a:extLst>
          </p:cNvPr>
          <p:cNvSpPr txBox="1">
            <a:spLocks/>
          </p:cNvSpPr>
          <p:nvPr/>
        </p:nvSpPr>
        <p:spPr>
          <a:xfrm>
            <a:off x="6065045" y="1529219"/>
            <a:ext cx="1768077" cy="65667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400"/>
              </a:spcBef>
              <a:spcAft>
                <a:spcPts val="600"/>
              </a:spcAft>
              <a:buFont typeface="Arial" panose="020B0604020202020204" pitchFamily="34" charset="0"/>
              <a:buChar char="•"/>
              <a:defRPr sz="1800" b="0" kern="1200">
                <a:solidFill>
                  <a:schemeClr val="tx1"/>
                </a:solidFill>
                <a:latin typeface="+mn-lt"/>
                <a:ea typeface="+mn-ea"/>
                <a:cs typeface="+mn-cs"/>
              </a:defRPr>
            </a:lvl1pPr>
            <a:lvl2pPr marL="517525" indent="-233363" algn="l" defTabSz="914400" rtl="0" eaLnBrk="1" latinLnBrk="0" hangingPunct="1">
              <a:lnSpc>
                <a:spcPct val="100000"/>
              </a:lnSpc>
              <a:spcBef>
                <a:spcPts val="400"/>
              </a:spcBef>
              <a:spcAft>
                <a:spcPts val="600"/>
              </a:spcAft>
              <a:buFont typeface="Century Gothic" panose="020B0502020202020204" pitchFamily="34" charset="0"/>
              <a:buChar char="–"/>
              <a:defRPr sz="1800" kern="1200">
                <a:solidFill>
                  <a:schemeClr val="tx1"/>
                </a:solidFill>
                <a:latin typeface="+mn-lt"/>
                <a:ea typeface="+mn-ea"/>
                <a:cs typeface="+mn-cs"/>
              </a:defRPr>
            </a:lvl2pPr>
            <a:lvl3pPr marL="800100" indent="-227013" algn="l" defTabSz="914400" rtl="0" eaLnBrk="1" latinLnBrk="0" hangingPunct="1">
              <a:lnSpc>
                <a:spcPct val="100000"/>
              </a:lnSpc>
              <a:spcBef>
                <a:spcPts val="400"/>
              </a:spcBef>
              <a:spcAft>
                <a:spcPts val="600"/>
              </a:spcAft>
              <a:buFont typeface="Century Gothic" panose="020B0502020202020204" pitchFamily="34" charset="0"/>
              <a:buChar char="–"/>
              <a:defRPr sz="1800" kern="1200">
                <a:solidFill>
                  <a:schemeClr val="tx1"/>
                </a:solidFill>
                <a:latin typeface="+mn-lt"/>
                <a:ea typeface="+mn-ea"/>
                <a:cs typeface="+mn-cs"/>
              </a:defRPr>
            </a:lvl3pPr>
            <a:lvl4pPr marL="1084263" indent="-227013" algn="l" defTabSz="914400" rtl="0" eaLnBrk="1" latinLnBrk="0" hangingPunct="1">
              <a:lnSpc>
                <a:spcPct val="100000"/>
              </a:lnSpc>
              <a:spcBef>
                <a:spcPts val="400"/>
              </a:spcBef>
              <a:spcAft>
                <a:spcPts val="600"/>
              </a:spcAft>
              <a:buFont typeface="Century Gothic" panose="020B0502020202020204" pitchFamily="34" charset="0"/>
              <a:buChar char="–"/>
              <a:defRPr sz="1800" kern="1200">
                <a:solidFill>
                  <a:schemeClr val="tx1"/>
                </a:solidFill>
                <a:latin typeface="+mn-lt"/>
                <a:ea typeface="+mn-ea"/>
                <a:cs typeface="+mn-cs"/>
              </a:defRPr>
            </a:lvl4pPr>
            <a:lvl5pPr marL="1374775" indent="-233363" algn="l" defTabSz="914400" rtl="0" eaLnBrk="1" latinLnBrk="0" hangingPunct="1">
              <a:lnSpc>
                <a:spcPct val="100000"/>
              </a:lnSpc>
              <a:spcBef>
                <a:spcPts val="400"/>
              </a:spcBef>
              <a:spcAft>
                <a:spcPts val="600"/>
              </a:spcAft>
              <a:buFont typeface="Century Gothic" panose="020B0502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Confidence +</a:t>
            </a:r>
            <a:br>
              <a:rPr lang="en-US" dirty="0"/>
            </a:br>
            <a:r>
              <a:rPr lang="en-US" dirty="0"/>
              <a:t>Predictions</a:t>
            </a:r>
          </a:p>
        </p:txBody>
      </p:sp>
      <p:cxnSp>
        <p:nvCxnSpPr>
          <p:cNvPr id="28" name="Straight Arrow Connector 27">
            <a:extLst>
              <a:ext uri="{FF2B5EF4-FFF2-40B4-BE49-F238E27FC236}">
                <a16:creationId xmlns:a16="http://schemas.microsoft.com/office/drawing/2014/main" id="{8D391C64-2321-5F8E-5288-866B57D5A6FC}"/>
              </a:ext>
            </a:extLst>
          </p:cNvPr>
          <p:cNvCxnSpPr>
            <a:cxnSpLocks/>
            <a:stCxn id="6" idx="0"/>
            <a:endCxn id="27" idx="2"/>
          </p:cNvCxnSpPr>
          <p:nvPr/>
        </p:nvCxnSpPr>
        <p:spPr>
          <a:xfrm flipH="1" flipV="1">
            <a:off x="6949084" y="2185890"/>
            <a:ext cx="1785" cy="27860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3077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0355-3399-4C8C-8857-1B8515891147}"/>
              </a:ext>
            </a:extLst>
          </p:cNvPr>
          <p:cNvSpPr>
            <a:spLocks noGrp="1"/>
          </p:cNvSpPr>
          <p:nvPr>
            <p:ph type="title"/>
          </p:nvPr>
        </p:nvSpPr>
        <p:spPr>
          <a:xfrm>
            <a:off x="450840" y="311378"/>
            <a:ext cx="11188711" cy="1195883"/>
          </a:xfrm>
        </p:spPr>
        <p:txBody>
          <a:bodyPr/>
          <a:lstStyle/>
          <a:p>
            <a:r>
              <a:rPr lang="en-US" dirty="0"/>
              <a:t>Future directions and extensions</a:t>
            </a:r>
          </a:p>
        </p:txBody>
      </p:sp>
      <p:sp>
        <p:nvSpPr>
          <p:cNvPr id="3" name="Content Placeholder 2">
            <a:extLst>
              <a:ext uri="{FF2B5EF4-FFF2-40B4-BE49-F238E27FC236}">
                <a16:creationId xmlns:a16="http://schemas.microsoft.com/office/drawing/2014/main" id="{C09A98BA-22C2-4A8C-A003-254E86A4D4B9}"/>
              </a:ext>
            </a:extLst>
          </p:cNvPr>
          <p:cNvSpPr>
            <a:spLocks noGrp="1"/>
          </p:cNvSpPr>
          <p:nvPr>
            <p:ph idx="1"/>
          </p:nvPr>
        </p:nvSpPr>
        <p:spPr>
          <a:xfrm>
            <a:off x="396677" y="1364382"/>
            <a:ext cx="11297036" cy="1195883"/>
          </a:xfrm>
        </p:spPr>
        <p:txBody>
          <a:bodyPr/>
          <a:lstStyle/>
          <a:p>
            <a:r>
              <a:rPr lang="en-US" dirty="0"/>
              <a:t>Data-dependent codes:</a:t>
            </a:r>
          </a:p>
          <a:p>
            <a:pPr lvl="1"/>
            <a:r>
              <a:rPr lang="en-US" dirty="0"/>
              <a:t>Unsupervised approach to define the codes table:</a:t>
            </a:r>
          </a:p>
          <a:p>
            <a:pPr lvl="2"/>
            <a:r>
              <a:rPr lang="en-US" dirty="0"/>
              <a:t>Contrastive style: positive pairs should match the same code. Negative pairs should match different codes</a:t>
            </a:r>
          </a:p>
          <a:p>
            <a:pPr lvl="1"/>
            <a:r>
              <a:rPr lang="en-US" dirty="0"/>
              <a:t>Once we observe labels, use preferred black-box linear assignment solver (e.g.,  Hungarian matching) to assign classes to codes</a:t>
            </a:r>
          </a:p>
          <a:p>
            <a:pPr lvl="2"/>
            <a:r>
              <a:rPr lang="en-US" dirty="0"/>
              <a:t>Fine-tune if needed</a:t>
            </a:r>
            <a:br>
              <a:rPr lang="en-US" dirty="0"/>
            </a:br>
            <a:endParaRPr lang="en-US" dirty="0"/>
          </a:p>
        </p:txBody>
      </p:sp>
      <p:sp>
        <p:nvSpPr>
          <p:cNvPr id="4" name="Text Placeholder 3">
            <a:extLst>
              <a:ext uri="{FF2B5EF4-FFF2-40B4-BE49-F238E27FC236}">
                <a16:creationId xmlns:a16="http://schemas.microsoft.com/office/drawing/2014/main" id="{885C2F27-C1BD-4901-A846-E53F20A65E01}"/>
              </a:ext>
            </a:extLst>
          </p:cNvPr>
          <p:cNvSpPr txBox="1">
            <a:spLocks/>
          </p:cNvSpPr>
          <p:nvPr/>
        </p:nvSpPr>
        <p:spPr>
          <a:xfrm>
            <a:off x="1951038" y="6398202"/>
            <a:ext cx="5913438" cy="214738"/>
          </a:xfrm>
          <a:prstGeom prst="rect">
            <a:avLst/>
          </a:prstGeom>
        </p:spPr>
        <p:txBody>
          <a:bodyPr vert="horz" lIns="91440" tIns="45720" rIns="91440" bIns="45720" rtlCol="0" anchor="b" anchorCtr="0">
            <a:noAutofit/>
          </a:bodyPr>
          <a:lstStyle>
            <a:lvl1pPr indent="0" defTabSz="914400">
              <a:lnSpc>
                <a:spcPct val="100000"/>
              </a:lnSpc>
              <a:spcBef>
                <a:spcPts val="300"/>
              </a:spcBef>
              <a:spcAft>
                <a:spcPts val="0"/>
              </a:spcAft>
              <a:buFontTx/>
              <a:buNone/>
              <a:defRPr sz="600" b="0"/>
            </a:lvl1pPr>
            <a:lvl2pPr marL="457200" indent="0" defTabSz="914400">
              <a:lnSpc>
                <a:spcPct val="100000"/>
              </a:lnSpc>
              <a:spcBef>
                <a:spcPts val="400"/>
              </a:spcBef>
              <a:spcAft>
                <a:spcPts val="600"/>
              </a:spcAft>
              <a:buFontTx/>
              <a:buNone/>
              <a:defRPr sz="600"/>
            </a:lvl2pPr>
            <a:lvl3pPr marL="914400" indent="0" defTabSz="914400">
              <a:lnSpc>
                <a:spcPct val="100000"/>
              </a:lnSpc>
              <a:spcBef>
                <a:spcPts val="400"/>
              </a:spcBef>
              <a:spcAft>
                <a:spcPts val="600"/>
              </a:spcAft>
              <a:buFontTx/>
              <a:buNone/>
              <a:defRPr sz="600"/>
            </a:lvl3pPr>
            <a:lvl4pPr marL="1371600" indent="0" defTabSz="914400">
              <a:lnSpc>
                <a:spcPct val="100000"/>
              </a:lnSpc>
              <a:spcBef>
                <a:spcPts val="400"/>
              </a:spcBef>
              <a:spcAft>
                <a:spcPts val="600"/>
              </a:spcAft>
              <a:buFontTx/>
              <a:buNone/>
              <a:defRPr sz="600"/>
            </a:lvl4pPr>
            <a:lvl5pPr marL="1828800" indent="0" defTabSz="914400">
              <a:lnSpc>
                <a:spcPct val="100000"/>
              </a:lnSpc>
              <a:spcBef>
                <a:spcPts val="400"/>
              </a:spcBef>
              <a:spcAft>
                <a:spcPts val="600"/>
              </a:spcAft>
              <a:buFontTx/>
              <a:buNone/>
              <a:defRPr sz="6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a:solidFill>
                  <a:srgbClr val="000000"/>
                </a:solidFill>
                <a:latin typeface="Century Gothic" panose="020F0302020204030204"/>
              </a:rPr>
              <a:t>Source: Font Century Gothic, font size 6pt</a:t>
            </a:r>
          </a:p>
        </p:txBody>
      </p:sp>
    </p:spTree>
    <p:extLst>
      <p:ext uri="{BB962C8B-B14F-4D97-AF65-F5344CB8AC3E}">
        <p14:creationId xmlns:p14="http://schemas.microsoft.com/office/powerpoint/2010/main" val="3113736128"/>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0355-3399-4C8C-8857-1B8515891147}"/>
              </a:ext>
            </a:extLst>
          </p:cNvPr>
          <p:cNvSpPr>
            <a:spLocks noGrp="1"/>
          </p:cNvSpPr>
          <p:nvPr>
            <p:ph type="title"/>
          </p:nvPr>
        </p:nvSpPr>
        <p:spPr>
          <a:xfrm>
            <a:off x="450840" y="311378"/>
            <a:ext cx="11188711" cy="1195883"/>
          </a:xfrm>
        </p:spPr>
        <p:txBody>
          <a:bodyPr/>
          <a:lstStyle/>
          <a:p>
            <a:r>
              <a:rPr lang="en-US" dirty="0"/>
              <a:t>Future directions and extensions</a:t>
            </a:r>
          </a:p>
        </p:txBody>
      </p:sp>
      <p:sp>
        <p:nvSpPr>
          <p:cNvPr id="3" name="Content Placeholder 2">
            <a:extLst>
              <a:ext uri="{FF2B5EF4-FFF2-40B4-BE49-F238E27FC236}">
                <a16:creationId xmlns:a16="http://schemas.microsoft.com/office/drawing/2014/main" id="{C09A98BA-22C2-4A8C-A003-254E86A4D4B9}"/>
              </a:ext>
            </a:extLst>
          </p:cNvPr>
          <p:cNvSpPr>
            <a:spLocks noGrp="1"/>
          </p:cNvSpPr>
          <p:nvPr>
            <p:ph idx="1"/>
          </p:nvPr>
        </p:nvSpPr>
        <p:spPr>
          <a:xfrm>
            <a:off x="396677" y="1364382"/>
            <a:ext cx="11297036" cy="1195883"/>
          </a:xfrm>
        </p:spPr>
        <p:txBody>
          <a:bodyPr/>
          <a:lstStyle/>
          <a:p>
            <a:r>
              <a:rPr lang="en-US" dirty="0"/>
              <a:t>Data-dependent codes:</a:t>
            </a:r>
          </a:p>
          <a:p>
            <a:pPr lvl="1"/>
            <a:r>
              <a:rPr lang="en-US" dirty="0"/>
              <a:t>Unsupervised approach to define the codes table:</a:t>
            </a:r>
          </a:p>
          <a:p>
            <a:pPr lvl="2"/>
            <a:r>
              <a:rPr lang="en-US" dirty="0"/>
              <a:t>Contrastive style: positive pairs should match the same code. Negative pairs should match different codes</a:t>
            </a:r>
          </a:p>
          <a:p>
            <a:pPr lvl="1"/>
            <a:r>
              <a:rPr lang="en-US" dirty="0"/>
              <a:t>Once we observe labels, use preferred black-box linear assignment solver (e.g.,  Hungarian matching) to assign classes to codes</a:t>
            </a:r>
          </a:p>
          <a:p>
            <a:pPr lvl="2"/>
            <a:r>
              <a:rPr lang="en-US" dirty="0"/>
              <a:t>Fine-tune if needed</a:t>
            </a:r>
            <a:br>
              <a:rPr lang="en-US" dirty="0"/>
            </a:br>
            <a:endParaRPr lang="en-US" dirty="0"/>
          </a:p>
          <a:p>
            <a:r>
              <a:rPr lang="en-US" dirty="0"/>
              <a:t>Ensemble classifiers obtained across layers</a:t>
            </a:r>
          </a:p>
          <a:p>
            <a:pPr lvl="1"/>
            <a:r>
              <a:rPr lang="en-US" dirty="0"/>
              <a:t>We currently don’t take advantage of the fact that, with TAC, we can define multiple (correlated) classifiers from different layers</a:t>
            </a:r>
          </a:p>
          <a:p>
            <a:pPr lvl="1"/>
            <a:r>
              <a:rPr lang="en-US" dirty="0"/>
              <a:t>Empirical evidence in recent work showing that agreement through depth implies confidence:</a:t>
            </a:r>
          </a:p>
          <a:p>
            <a:pPr lvl="2"/>
            <a:r>
              <a:rPr lang="en-US" dirty="0">
                <a:hlinkClick r:id="rId2"/>
              </a:rPr>
              <a:t>https://arxiv.org/abs/2106.09647</a:t>
            </a:r>
            <a:endParaRPr lang="en-US" dirty="0"/>
          </a:p>
        </p:txBody>
      </p:sp>
      <p:sp>
        <p:nvSpPr>
          <p:cNvPr id="4" name="Text Placeholder 3">
            <a:extLst>
              <a:ext uri="{FF2B5EF4-FFF2-40B4-BE49-F238E27FC236}">
                <a16:creationId xmlns:a16="http://schemas.microsoft.com/office/drawing/2014/main" id="{885C2F27-C1BD-4901-A846-E53F20A65E01}"/>
              </a:ext>
            </a:extLst>
          </p:cNvPr>
          <p:cNvSpPr txBox="1">
            <a:spLocks/>
          </p:cNvSpPr>
          <p:nvPr/>
        </p:nvSpPr>
        <p:spPr>
          <a:xfrm>
            <a:off x="1951038" y="6398202"/>
            <a:ext cx="5913438" cy="214738"/>
          </a:xfrm>
          <a:prstGeom prst="rect">
            <a:avLst/>
          </a:prstGeom>
        </p:spPr>
        <p:txBody>
          <a:bodyPr vert="horz" lIns="91440" tIns="45720" rIns="91440" bIns="45720" rtlCol="0" anchor="b" anchorCtr="0">
            <a:noAutofit/>
          </a:bodyPr>
          <a:lstStyle>
            <a:lvl1pPr indent="0" defTabSz="914400">
              <a:lnSpc>
                <a:spcPct val="100000"/>
              </a:lnSpc>
              <a:spcBef>
                <a:spcPts val="300"/>
              </a:spcBef>
              <a:spcAft>
                <a:spcPts val="0"/>
              </a:spcAft>
              <a:buFontTx/>
              <a:buNone/>
              <a:defRPr sz="600" b="0"/>
            </a:lvl1pPr>
            <a:lvl2pPr marL="457200" indent="0" defTabSz="914400">
              <a:lnSpc>
                <a:spcPct val="100000"/>
              </a:lnSpc>
              <a:spcBef>
                <a:spcPts val="400"/>
              </a:spcBef>
              <a:spcAft>
                <a:spcPts val="600"/>
              </a:spcAft>
              <a:buFontTx/>
              <a:buNone/>
              <a:defRPr sz="600"/>
            </a:lvl2pPr>
            <a:lvl3pPr marL="914400" indent="0" defTabSz="914400">
              <a:lnSpc>
                <a:spcPct val="100000"/>
              </a:lnSpc>
              <a:spcBef>
                <a:spcPts val="400"/>
              </a:spcBef>
              <a:spcAft>
                <a:spcPts val="600"/>
              </a:spcAft>
              <a:buFontTx/>
              <a:buNone/>
              <a:defRPr sz="600"/>
            </a:lvl3pPr>
            <a:lvl4pPr marL="1371600" indent="0" defTabSz="914400">
              <a:lnSpc>
                <a:spcPct val="100000"/>
              </a:lnSpc>
              <a:spcBef>
                <a:spcPts val="400"/>
              </a:spcBef>
              <a:spcAft>
                <a:spcPts val="600"/>
              </a:spcAft>
              <a:buFontTx/>
              <a:buNone/>
              <a:defRPr sz="600"/>
            </a:lvl4pPr>
            <a:lvl5pPr marL="1828800" indent="0" defTabSz="914400">
              <a:lnSpc>
                <a:spcPct val="100000"/>
              </a:lnSpc>
              <a:spcBef>
                <a:spcPts val="400"/>
              </a:spcBef>
              <a:spcAft>
                <a:spcPts val="600"/>
              </a:spcAft>
              <a:buFontTx/>
              <a:buNone/>
              <a:defRPr sz="6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a:solidFill>
                  <a:srgbClr val="000000"/>
                </a:solidFill>
                <a:latin typeface="Century Gothic" panose="020F0302020204030204"/>
              </a:rPr>
              <a:t>Source: Font Century Gothic, font size 6pt</a:t>
            </a:r>
          </a:p>
        </p:txBody>
      </p:sp>
    </p:spTree>
    <p:extLst>
      <p:ext uri="{BB962C8B-B14F-4D97-AF65-F5344CB8AC3E}">
        <p14:creationId xmlns:p14="http://schemas.microsoft.com/office/powerpoint/2010/main" val="117146763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9A98BA-22C2-4A8C-A003-254E86A4D4B9}"/>
              </a:ext>
            </a:extLst>
          </p:cNvPr>
          <p:cNvSpPr>
            <a:spLocks noGrp="1"/>
          </p:cNvSpPr>
          <p:nvPr>
            <p:ph idx="1"/>
          </p:nvPr>
        </p:nvSpPr>
        <p:spPr>
          <a:xfrm>
            <a:off x="447482" y="2831057"/>
            <a:ext cx="11297036" cy="1195886"/>
          </a:xfrm>
        </p:spPr>
        <p:txBody>
          <a:bodyPr/>
          <a:lstStyle/>
          <a:p>
            <a:pPr marL="0" indent="0" algn="ctr">
              <a:buNone/>
            </a:pPr>
            <a:r>
              <a:rPr lang="en-US" sz="2400" dirty="0"/>
              <a:t>Thank you!</a:t>
            </a:r>
            <a:br>
              <a:rPr lang="en-US" sz="2400" dirty="0"/>
            </a:br>
            <a:endParaRPr lang="en-US" sz="2400" dirty="0"/>
          </a:p>
        </p:txBody>
      </p:sp>
      <p:sp>
        <p:nvSpPr>
          <p:cNvPr id="4" name="Text Placeholder 3">
            <a:extLst>
              <a:ext uri="{FF2B5EF4-FFF2-40B4-BE49-F238E27FC236}">
                <a16:creationId xmlns:a16="http://schemas.microsoft.com/office/drawing/2014/main" id="{885C2F27-C1BD-4901-A846-E53F20A65E01}"/>
              </a:ext>
            </a:extLst>
          </p:cNvPr>
          <p:cNvSpPr txBox="1">
            <a:spLocks/>
          </p:cNvSpPr>
          <p:nvPr/>
        </p:nvSpPr>
        <p:spPr>
          <a:xfrm>
            <a:off x="1951038" y="6398202"/>
            <a:ext cx="5913438" cy="214738"/>
          </a:xfrm>
          <a:prstGeom prst="rect">
            <a:avLst/>
          </a:prstGeom>
        </p:spPr>
        <p:txBody>
          <a:bodyPr vert="horz" lIns="91440" tIns="45720" rIns="91440" bIns="45720" rtlCol="0" anchor="b" anchorCtr="0">
            <a:noAutofit/>
          </a:bodyPr>
          <a:lstStyle>
            <a:lvl1pPr indent="0" defTabSz="914400">
              <a:lnSpc>
                <a:spcPct val="100000"/>
              </a:lnSpc>
              <a:spcBef>
                <a:spcPts val="300"/>
              </a:spcBef>
              <a:spcAft>
                <a:spcPts val="0"/>
              </a:spcAft>
              <a:buFontTx/>
              <a:buNone/>
              <a:defRPr sz="600" b="0"/>
            </a:lvl1pPr>
            <a:lvl2pPr marL="457200" indent="0" defTabSz="914400">
              <a:lnSpc>
                <a:spcPct val="100000"/>
              </a:lnSpc>
              <a:spcBef>
                <a:spcPts val="400"/>
              </a:spcBef>
              <a:spcAft>
                <a:spcPts val="600"/>
              </a:spcAft>
              <a:buFontTx/>
              <a:buNone/>
              <a:defRPr sz="600"/>
            </a:lvl2pPr>
            <a:lvl3pPr marL="914400" indent="0" defTabSz="914400">
              <a:lnSpc>
                <a:spcPct val="100000"/>
              </a:lnSpc>
              <a:spcBef>
                <a:spcPts val="400"/>
              </a:spcBef>
              <a:spcAft>
                <a:spcPts val="600"/>
              </a:spcAft>
              <a:buFontTx/>
              <a:buNone/>
              <a:defRPr sz="600"/>
            </a:lvl3pPr>
            <a:lvl4pPr marL="1371600" indent="0" defTabSz="914400">
              <a:lnSpc>
                <a:spcPct val="100000"/>
              </a:lnSpc>
              <a:spcBef>
                <a:spcPts val="400"/>
              </a:spcBef>
              <a:spcAft>
                <a:spcPts val="600"/>
              </a:spcAft>
              <a:buFontTx/>
              <a:buNone/>
              <a:defRPr sz="600"/>
            </a:lvl4pPr>
            <a:lvl5pPr marL="1828800" indent="0" defTabSz="914400">
              <a:lnSpc>
                <a:spcPct val="100000"/>
              </a:lnSpc>
              <a:spcBef>
                <a:spcPts val="400"/>
              </a:spcBef>
              <a:spcAft>
                <a:spcPts val="600"/>
              </a:spcAft>
              <a:buFontTx/>
              <a:buNone/>
              <a:defRPr sz="6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a:solidFill>
                  <a:srgbClr val="000000"/>
                </a:solidFill>
                <a:latin typeface="Century Gothic" panose="020F0302020204030204"/>
              </a:rPr>
              <a:t>Source: Font Century Gothic, font size 6pt</a:t>
            </a:r>
          </a:p>
        </p:txBody>
      </p:sp>
      <p:sp>
        <p:nvSpPr>
          <p:cNvPr id="2" name="TextBox 1">
            <a:extLst>
              <a:ext uri="{FF2B5EF4-FFF2-40B4-BE49-F238E27FC236}">
                <a16:creationId xmlns:a16="http://schemas.microsoft.com/office/drawing/2014/main" id="{379CAC5A-80C7-74BD-67BC-28E239E4299F}"/>
              </a:ext>
            </a:extLst>
          </p:cNvPr>
          <p:cNvSpPr txBox="1"/>
          <p:nvPr/>
        </p:nvSpPr>
        <p:spPr>
          <a:xfrm>
            <a:off x="9897762" y="6524368"/>
            <a:ext cx="0" cy="0"/>
          </a:xfrm>
          <a:prstGeom prst="rect">
            <a:avLst/>
          </a:prstGeom>
          <a:noFill/>
        </p:spPr>
        <p:txBody>
          <a:bodyPr wrap="none" rtlCol="0">
            <a:noAutofit/>
          </a:bodyPr>
          <a:lstStyle/>
          <a:p>
            <a:pPr algn="l">
              <a:spcBef>
                <a:spcPts val="300"/>
              </a:spcBef>
            </a:pPr>
            <a:endParaRPr lang="en-US" sz="1600" dirty="0"/>
          </a:p>
        </p:txBody>
      </p:sp>
      <p:sp>
        <p:nvSpPr>
          <p:cNvPr id="5" name="TextBox 4">
            <a:extLst>
              <a:ext uri="{FF2B5EF4-FFF2-40B4-BE49-F238E27FC236}">
                <a16:creationId xmlns:a16="http://schemas.microsoft.com/office/drawing/2014/main" id="{763585EF-7CAE-EC37-9EFD-E16C2C162DFC}"/>
              </a:ext>
            </a:extLst>
          </p:cNvPr>
          <p:cNvSpPr txBox="1"/>
          <p:nvPr/>
        </p:nvSpPr>
        <p:spPr>
          <a:xfrm>
            <a:off x="10626811" y="6425514"/>
            <a:ext cx="0" cy="0"/>
          </a:xfrm>
          <a:prstGeom prst="rect">
            <a:avLst/>
          </a:prstGeom>
          <a:noFill/>
        </p:spPr>
        <p:txBody>
          <a:bodyPr wrap="none" rtlCol="0">
            <a:noAutofit/>
          </a:bodyPr>
          <a:lstStyle/>
          <a:p>
            <a:pPr algn="l">
              <a:spcBef>
                <a:spcPts val="300"/>
              </a:spcBef>
            </a:pPr>
            <a:endParaRPr lang="en-US" sz="1600" dirty="0"/>
          </a:p>
        </p:txBody>
      </p:sp>
    </p:spTree>
    <p:extLst>
      <p:ext uri="{BB962C8B-B14F-4D97-AF65-F5344CB8AC3E}">
        <p14:creationId xmlns:p14="http://schemas.microsoft.com/office/powerpoint/2010/main" val="360477685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0355-3399-4C8C-8857-1B8515891147}"/>
              </a:ext>
            </a:extLst>
          </p:cNvPr>
          <p:cNvSpPr>
            <a:spLocks noGrp="1"/>
          </p:cNvSpPr>
          <p:nvPr>
            <p:ph type="title"/>
          </p:nvPr>
        </p:nvSpPr>
        <p:spPr>
          <a:xfrm>
            <a:off x="450840" y="311378"/>
            <a:ext cx="11188711" cy="1195883"/>
          </a:xfrm>
        </p:spPr>
        <p:txBody>
          <a:bodyPr/>
          <a:lstStyle/>
          <a:p>
            <a:r>
              <a:rPr lang="en-US" dirty="0"/>
              <a:t>Some detailed results: Rejecting classifiers</a:t>
            </a:r>
          </a:p>
        </p:txBody>
      </p:sp>
      <p:sp>
        <p:nvSpPr>
          <p:cNvPr id="4" name="Text Placeholder 3">
            <a:extLst>
              <a:ext uri="{FF2B5EF4-FFF2-40B4-BE49-F238E27FC236}">
                <a16:creationId xmlns:a16="http://schemas.microsoft.com/office/drawing/2014/main" id="{885C2F27-C1BD-4901-A846-E53F20A65E01}"/>
              </a:ext>
            </a:extLst>
          </p:cNvPr>
          <p:cNvSpPr txBox="1">
            <a:spLocks/>
          </p:cNvSpPr>
          <p:nvPr/>
        </p:nvSpPr>
        <p:spPr>
          <a:xfrm>
            <a:off x="1951038" y="6398202"/>
            <a:ext cx="5913438" cy="214738"/>
          </a:xfrm>
          <a:prstGeom prst="rect">
            <a:avLst/>
          </a:prstGeom>
        </p:spPr>
        <p:txBody>
          <a:bodyPr vert="horz" lIns="91440" tIns="45720" rIns="91440" bIns="45720" rtlCol="0" anchor="b" anchorCtr="0">
            <a:noAutofit/>
          </a:bodyPr>
          <a:lstStyle>
            <a:lvl1pPr indent="0" defTabSz="914400">
              <a:lnSpc>
                <a:spcPct val="100000"/>
              </a:lnSpc>
              <a:spcBef>
                <a:spcPts val="300"/>
              </a:spcBef>
              <a:spcAft>
                <a:spcPts val="0"/>
              </a:spcAft>
              <a:buFontTx/>
              <a:buNone/>
              <a:defRPr sz="600" b="0"/>
            </a:lvl1pPr>
            <a:lvl2pPr marL="457200" indent="0" defTabSz="914400">
              <a:lnSpc>
                <a:spcPct val="100000"/>
              </a:lnSpc>
              <a:spcBef>
                <a:spcPts val="400"/>
              </a:spcBef>
              <a:spcAft>
                <a:spcPts val="600"/>
              </a:spcAft>
              <a:buFontTx/>
              <a:buNone/>
              <a:defRPr sz="600"/>
            </a:lvl2pPr>
            <a:lvl3pPr marL="914400" indent="0" defTabSz="914400">
              <a:lnSpc>
                <a:spcPct val="100000"/>
              </a:lnSpc>
              <a:spcBef>
                <a:spcPts val="400"/>
              </a:spcBef>
              <a:spcAft>
                <a:spcPts val="600"/>
              </a:spcAft>
              <a:buFontTx/>
              <a:buNone/>
              <a:defRPr sz="600"/>
            </a:lvl3pPr>
            <a:lvl4pPr marL="1371600" indent="0" defTabSz="914400">
              <a:lnSpc>
                <a:spcPct val="100000"/>
              </a:lnSpc>
              <a:spcBef>
                <a:spcPts val="400"/>
              </a:spcBef>
              <a:spcAft>
                <a:spcPts val="600"/>
              </a:spcAft>
              <a:buFontTx/>
              <a:buNone/>
              <a:defRPr sz="600"/>
            </a:lvl4pPr>
            <a:lvl5pPr marL="1828800" indent="0" defTabSz="914400">
              <a:lnSpc>
                <a:spcPct val="100000"/>
              </a:lnSpc>
              <a:spcBef>
                <a:spcPts val="400"/>
              </a:spcBef>
              <a:spcAft>
                <a:spcPts val="600"/>
              </a:spcAft>
              <a:buFontTx/>
              <a:buNone/>
              <a:defRPr sz="6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a:solidFill>
                  <a:srgbClr val="000000"/>
                </a:solidFill>
                <a:latin typeface="Century Gothic" panose="020F0302020204030204"/>
              </a:rPr>
              <a:t>Source: Font Century Gothic, font size 6pt</a:t>
            </a:r>
          </a:p>
        </p:txBody>
      </p:sp>
      <p:pic>
        <p:nvPicPr>
          <p:cNvPr id="8" name="Picture 7">
            <a:extLst>
              <a:ext uri="{FF2B5EF4-FFF2-40B4-BE49-F238E27FC236}">
                <a16:creationId xmlns:a16="http://schemas.microsoft.com/office/drawing/2014/main" id="{D12CCCBA-BE49-2DE0-2806-3E7A9D218FA9}"/>
              </a:ext>
            </a:extLst>
          </p:cNvPr>
          <p:cNvPicPr>
            <a:picLocks noChangeAspect="1"/>
          </p:cNvPicPr>
          <p:nvPr/>
        </p:nvPicPr>
        <p:blipFill>
          <a:blip r:embed="rId2"/>
          <a:stretch>
            <a:fillRect/>
          </a:stretch>
        </p:blipFill>
        <p:spPr>
          <a:xfrm>
            <a:off x="1329169" y="1682781"/>
            <a:ext cx="4318891" cy="3195396"/>
          </a:xfrm>
          <a:prstGeom prst="rect">
            <a:avLst/>
          </a:prstGeom>
        </p:spPr>
      </p:pic>
      <p:pic>
        <p:nvPicPr>
          <p:cNvPr id="9" name="Picture 8">
            <a:extLst>
              <a:ext uri="{FF2B5EF4-FFF2-40B4-BE49-F238E27FC236}">
                <a16:creationId xmlns:a16="http://schemas.microsoft.com/office/drawing/2014/main" id="{E9AFDC4E-88F7-FBE9-B59D-2DA8A3F6242F}"/>
              </a:ext>
            </a:extLst>
          </p:cNvPr>
          <p:cNvPicPr>
            <a:picLocks noChangeAspect="1"/>
          </p:cNvPicPr>
          <p:nvPr/>
        </p:nvPicPr>
        <p:blipFill>
          <a:blip r:embed="rId3"/>
          <a:stretch>
            <a:fillRect/>
          </a:stretch>
        </p:blipFill>
        <p:spPr>
          <a:xfrm>
            <a:off x="6729411" y="1233961"/>
            <a:ext cx="3828789" cy="4390078"/>
          </a:xfrm>
          <a:prstGeom prst="rect">
            <a:avLst/>
          </a:prstGeom>
        </p:spPr>
      </p:pic>
    </p:spTree>
    <p:extLst>
      <p:ext uri="{BB962C8B-B14F-4D97-AF65-F5344CB8AC3E}">
        <p14:creationId xmlns:p14="http://schemas.microsoft.com/office/powerpoint/2010/main" val="2691761020"/>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0355-3399-4C8C-8857-1B8515891147}"/>
              </a:ext>
            </a:extLst>
          </p:cNvPr>
          <p:cNvSpPr>
            <a:spLocks noGrp="1"/>
          </p:cNvSpPr>
          <p:nvPr>
            <p:ph type="title"/>
          </p:nvPr>
        </p:nvSpPr>
        <p:spPr>
          <a:xfrm>
            <a:off x="450840" y="311378"/>
            <a:ext cx="11188711" cy="1195883"/>
          </a:xfrm>
        </p:spPr>
        <p:txBody>
          <a:bodyPr/>
          <a:lstStyle/>
          <a:p>
            <a:r>
              <a:rPr lang="en-US" dirty="0"/>
              <a:t>Some detailed results: TAC monitor to improve robustness</a:t>
            </a:r>
          </a:p>
        </p:txBody>
      </p:sp>
      <p:sp>
        <p:nvSpPr>
          <p:cNvPr id="4" name="Text Placeholder 3">
            <a:extLst>
              <a:ext uri="{FF2B5EF4-FFF2-40B4-BE49-F238E27FC236}">
                <a16:creationId xmlns:a16="http://schemas.microsoft.com/office/drawing/2014/main" id="{885C2F27-C1BD-4901-A846-E53F20A65E01}"/>
              </a:ext>
            </a:extLst>
          </p:cNvPr>
          <p:cNvSpPr txBox="1">
            <a:spLocks/>
          </p:cNvSpPr>
          <p:nvPr/>
        </p:nvSpPr>
        <p:spPr>
          <a:xfrm>
            <a:off x="1951038" y="6398202"/>
            <a:ext cx="5913438" cy="214738"/>
          </a:xfrm>
          <a:prstGeom prst="rect">
            <a:avLst/>
          </a:prstGeom>
        </p:spPr>
        <p:txBody>
          <a:bodyPr vert="horz" lIns="91440" tIns="45720" rIns="91440" bIns="45720" rtlCol="0" anchor="b" anchorCtr="0">
            <a:noAutofit/>
          </a:bodyPr>
          <a:lstStyle>
            <a:lvl1pPr indent="0" defTabSz="914400">
              <a:lnSpc>
                <a:spcPct val="100000"/>
              </a:lnSpc>
              <a:spcBef>
                <a:spcPts val="300"/>
              </a:spcBef>
              <a:spcAft>
                <a:spcPts val="0"/>
              </a:spcAft>
              <a:buFontTx/>
              <a:buNone/>
              <a:defRPr sz="600" b="0"/>
            </a:lvl1pPr>
            <a:lvl2pPr marL="457200" indent="0" defTabSz="914400">
              <a:lnSpc>
                <a:spcPct val="100000"/>
              </a:lnSpc>
              <a:spcBef>
                <a:spcPts val="400"/>
              </a:spcBef>
              <a:spcAft>
                <a:spcPts val="600"/>
              </a:spcAft>
              <a:buFontTx/>
              <a:buNone/>
              <a:defRPr sz="600"/>
            </a:lvl2pPr>
            <a:lvl3pPr marL="914400" indent="0" defTabSz="914400">
              <a:lnSpc>
                <a:spcPct val="100000"/>
              </a:lnSpc>
              <a:spcBef>
                <a:spcPts val="400"/>
              </a:spcBef>
              <a:spcAft>
                <a:spcPts val="600"/>
              </a:spcAft>
              <a:buFontTx/>
              <a:buNone/>
              <a:defRPr sz="600"/>
            </a:lvl3pPr>
            <a:lvl4pPr marL="1371600" indent="0" defTabSz="914400">
              <a:lnSpc>
                <a:spcPct val="100000"/>
              </a:lnSpc>
              <a:spcBef>
                <a:spcPts val="400"/>
              </a:spcBef>
              <a:spcAft>
                <a:spcPts val="600"/>
              </a:spcAft>
              <a:buFontTx/>
              <a:buNone/>
              <a:defRPr sz="600"/>
            </a:lvl4pPr>
            <a:lvl5pPr marL="1828800" indent="0" defTabSz="914400">
              <a:lnSpc>
                <a:spcPct val="100000"/>
              </a:lnSpc>
              <a:spcBef>
                <a:spcPts val="400"/>
              </a:spcBef>
              <a:spcAft>
                <a:spcPts val="600"/>
              </a:spcAft>
              <a:buFontTx/>
              <a:buNone/>
              <a:defRPr sz="6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a:solidFill>
                  <a:srgbClr val="000000"/>
                </a:solidFill>
                <a:latin typeface="Century Gothic" panose="020F0302020204030204"/>
              </a:rPr>
              <a:t>Source: Font Century Gothic, font size 6pt</a:t>
            </a:r>
          </a:p>
        </p:txBody>
      </p:sp>
      <p:pic>
        <p:nvPicPr>
          <p:cNvPr id="3" name="Picture 2">
            <a:extLst>
              <a:ext uri="{FF2B5EF4-FFF2-40B4-BE49-F238E27FC236}">
                <a16:creationId xmlns:a16="http://schemas.microsoft.com/office/drawing/2014/main" id="{418282DE-B946-2A2A-5D52-64FCCA6C70D3}"/>
              </a:ext>
            </a:extLst>
          </p:cNvPr>
          <p:cNvPicPr>
            <a:picLocks noChangeAspect="1"/>
          </p:cNvPicPr>
          <p:nvPr/>
        </p:nvPicPr>
        <p:blipFill>
          <a:blip r:embed="rId2"/>
          <a:stretch>
            <a:fillRect/>
          </a:stretch>
        </p:blipFill>
        <p:spPr>
          <a:xfrm>
            <a:off x="292894" y="2074429"/>
            <a:ext cx="11606212" cy="3305450"/>
          </a:xfrm>
          <a:prstGeom prst="rect">
            <a:avLst/>
          </a:prstGeom>
        </p:spPr>
      </p:pic>
    </p:spTree>
    <p:extLst>
      <p:ext uri="{BB962C8B-B14F-4D97-AF65-F5344CB8AC3E}">
        <p14:creationId xmlns:p14="http://schemas.microsoft.com/office/powerpoint/2010/main" val="103371841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0355-3399-4C8C-8857-1B8515891147}"/>
              </a:ext>
            </a:extLst>
          </p:cNvPr>
          <p:cNvSpPr>
            <a:spLocks noGrp="1"/>
          </p:cNvSpPr>
          <p:nvPr>
            <p:ph type="title"/>
          </p:nvPr>
        </p:nvSpPr>
        <p:spPr>
          <a:xfrm>
            <a:off x="450840" y="311378"/>
            <a:ext cx="11188711" cy="1195883"/>
          </a:xfrm>
        </p:spPr>
        <p:txBody>
          <a:bodyPr/>
          <a:lstStyle/>
          <a:p>
            <a:r>
              <a:rPr lang="en-US" dirty="0"/>
              <a:t>Constraining Representations Yields Models That Know What They Don't Know</a:t>
            </a:r>
          </a:p>
        </p:txBody>
      </p:sp>
      <p:sp>
        <p:nvSpPr>
          <p:cNvPr id="3" name="Content Placeholder 2">
            <a:extLst>
              <a:ext uri="{FF2B5EF4-FFF2-40B4-BE49-F238E27FC236}">
                <a16:creationId xmlns:a16="http://schemas.microsoft.com/office/drawing/2014/main" id="{C09A98BA-22C2-4A8C-A003-254E86A4D4B9}"/>
              </a:ext>
            </a:extLst>
          </p:cNvPr>
          <p:cNvSpPr>
            <a:spLocks noGrp="1"/>
          </p:cNvSpPr>
          <p:nvPr>
            <p:ph idx="1"/>
          </p:nvPr>
        </p:nvSpPr>
        <p:spPr>
          <a:xfrm>
            <a:off x="112735" y="2716393"/>
            <a:ext cx="11862148" cy="4185285"/>
          </a:xfrm>
        </p:spPr>
        <p:txBody>
          <a:bodyPr/>
          <a:lstStyle/>
          <a:p>
            <a:r>
              <a:rPr lang="en-US" dirty="0"/>
              <a:t>Goal:</a:t>
            </a:r>
          </a:p>
          <a:p>
            <a:pPr lvl="1"/>
            <a:r>
              <a:rPr lang="en-US" dirty="0"/>
              <a:t>Impose class-dependent “structure” in learned representations</a:t>
            </a:r>
          </a:p>
          <a:p>
            <a:pPr lvl="2"/>
            <a:r>
              <a:rPr lang="en-US" dirty="0"/>
              <a:t>Some groups of features fire up more or less strongly depending on high-level properties of the data</a:t>
            </a:r>
          </a:p>
          <a:p>
            <a:pPr lvl="1"/>
            <a:r>
              <a:rPr lang="en-US" dirty="0"/>
              <a:t>Past work’s shown this property very often emerges to an extent</a:t>
            </a:r>
          </a:p>
          <a:p>
            <a:pPr lvl="2"/>
            <a:r>
              <a:rPr lang="en-US" dirty="0"/>
              <a:t>e.g., </a:t>
            </a:r>
            <a:r>
              <a:rPr lang="en-US" dirty="0">
                <a:hlinkClick r:id="rId2"/>
              </a:rPr>
              <a:t>https://arxiv.org/abs/2206.10611</a:t>
            </a:r>
            <a:endParaRPr lang="en-US" dirty="0"/>
          </a:p>
        </p:txBody>
      </p:sp>
      <p:sp>
        <p:nvSpPr>
          <p:cNvPr id="4" name="Text Placeholder 3">
            <a:extLst>
              <a:ext uri="{FF2B5EF4-FFF2-40B4-BE49-F238E27FC236}">
                <a16:creationId xmlns:a16="http://schemas.microsoft.com/office/drawing/2014/main" id="{885C2F27-C1BD-4901-A846-E53F20A65E01}"/>
              </a:ext>
            </a:extLst>
          </p:cNvPr>
          <p:cNvSpPr txBox="1">
            <a:spLocks/>
          </p:cNvSpPr>
          <p:nvPr/>
        </p:nvSpPr>
        <p:spPr>
          <a:xfrm>
            <a:off x="1951038" y="6398202"/>
            <a:ext cx="5913438" cy="214738"/>
          </a:xfrm>
          <a:prstGeom prst="rect">
            <a:avLst/>
          </a:prstGeom>
        </p:spPr>
        <p:txBody>
          <a:bodyPr vert="horz" lIns="91440" tIns="45720" rIns="91440" bIns="45720" rtlCol="0" anchor="b" anchorCtr="0">
            <a:noAutofit/>
          </a:bodyPr>
          <a:lstStyle>
            <a:lvl1pPr indent="0" defTabSz="914400">
              <a:lnSpc>
                <a:spcPct val="100000"/>
              </a:lnSpc>
              <a:spcBef>
                <a:spcPts val="300"/>
              </a:spcBef>
              <a:spcAft>
                <a:spcPts val="0"/>
              </a:spcAft>
              <a:buFontTx/>
              <a:buNone/>
              <a:defRPr sz="600" b="0"/>
            </a:lvl1pPr>
            <a:lvl2pPr marL="457200" indent="0" defTabSz="914400">
              <a:lnSpc>
                <a:spcPct val="100000"/>
              </a:lnSpc>
              <a:spcBef>
                <a:spcPts val="400"/>
              </a:spcBef>
              <a:spcAft>
                <a:spcPts val="600"/>
              </a:spcAft>
              <a:buFontTx/>
              <a:buNone/>
              <a:defRPr sz="600"/>
            </a:lvl2pPr>
            <a:lvl3pPr marL="914400" indent="0" defTabSz="914400">
              <a:lnSpc>
                <a:spcPct val="100000"/>
              </a:lnSpc>
              <a:spcBef>
                <a:spcPts val="400"/>
              </a:spcBef>
              <a:spcAft>
                <a:spcPts val="600"/>
              </a:spcAft>
              <a:buFontTx/>
              <a:buNone/>
              <a:defRPr sz="600"/>
            </a:lvl3pPr>
            <a:lvl4pPr marL="1371600" indent="0" defTabSz="914400">
              <a:lnSpc>
                <a:spcPct val="100000"/>
              </a:lnSpc>
              <a:spcBef>
                <a:spcPts val="400"/>
              </a:spcBef>
              <a:spcAft>
                <a:spcPts val="600"/>
              </a:spcAft>
              <a:buFontTx/>
              <a:buNone/>
              <a:defRPr sz="600"/>
            </a:lvl4pPr>
            <a:lvl5pPr marL="1828800" indent="0" defTabSz="914400">
              <a:lnSpc>
                <a:spcPct val="100000"/>
              </a:lnSpc>
              <a:spcBef>
                <a:spcPts val="400"/>
              </a:spcBef>
              <a:spcAft>
                <a:spcPts val="600"/>
              </a:spcAft>
              <a:buFontTx/>
              <a:buNone/>
              <a:defRPr sz="6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a:solidFill>
                  <a:srgbClr val="000000"/>
                </a:solidFill>
                <a:latin typeface="Century Gothic" panose="020F0302020204030204"/>
              </a:rPr>
              <a:t>Source: Font Century Gothic, font size 6pt</a:t>
            </a:r>
          </a:p>
        </p:txBody>
      </p:sp>
    </p:spTree>
    <p:extLst>
      <p:ext uri="{BB962C8B-B14F-4D97-AF65-F5344CB8AC3E}">
        <p14:creationId xmlns:p14="http://schemas.microsoft.com/office/powerpoint/2010/main" val="340039311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0355-3399-4C8C-8857-1B8515891147}"/>
              </a:ext>
            </a:extLst>
          </p:cNvPr>
          <p:cNvSpPr>
            <a:spLocks noGrp="1"/>
          </p:cNvSpPr>
          <p:nvPr>
            <p:ph type="title"/>
          </p:nvPr>
        </p:nvSpPr>
        <p:spPr>
          <a:xfrm>
            <a:off x="450840" y="311378"/>
            <a:ext cx="11188711" cy="1195883"/>
          </a:xfrm>
        </p:spPr>
        <p:txBody>
          <a:bodyPr/>
          <a:lstStyle/>
          <a:p>
            <a:r>
              <a:rPr lang="en-US" dirty="0"/>
              <a:t>Constraining Representations Yields Models That Know What They Don't Know</a:t>
            </a:r>
          </a:p>
        </p:txBody>
      </p:sp>
      <p:sp>
        <p:nvSpPr>
          <p:cNvPr id="3" name="Content Placeholder 2">
            <a:extLst>
              <a:ext uri="{FF2B5EF4-FFF2-40B4-BE49-F238E27FC236}">
                <a16:creationId xmlns:a16="http://schemas.microsoft.com/office/drawing/2014/main" id="{C09A98BA-22C2-4A8C-A003-254E86A4D4B9}"/>
              </a:ext>
            </a:extLst>
          </p:cNvPr>
          <p:cNvSpPr>
            <a:spLocks noGrp="1"/>
          </p:cNvSpPr>
          <p:nvPr>
            <p:ph idx="1"/>
          </p:nvPr>
        </p:nvSpPr>
        <p:spPr>
          <a:xfrm>
            <a:off x="112735" y="2380904"/>
            <a:ext cx="11862148" cy="4185285"/>
          </a:xfrm>
        </p:spPr>
        <p:txBody>
          <a:bodyPr/>
          <a:lstStyle/>
          <a:p>
            <a:pPr marL="0" indent="0">
              <a:buNone/>
            </a:pPr>
            <a:endParaRPr lang="en-US" dirty="0"/>
          </a:p>
          <a:p>
            <a:r>
              <a:rPr lang="en-US" dirty="0"/>
              <a:t>We address the question: </a:t>
            </a:r>
            <a:r>
              <a:rPr lang="en-US" i="1" dirty="0"/>
              <a:t>can we build that property into our models rather than hope it emerges</a:t>
            </a:r>
            <a:r>
              <a:rPr lang="en-US" dirty="0"/>
              <a:t>? If so, we are able to:</a:t>
            </a:r>
          </a:p>
          <a:p>
            <a:pPr lvl="1"/>
            <a:r>
              <a:rPr lang="en-US" dirty="0"/>
              <a:t>Define confidence metrics based on how close to a common structure/pattern representations are</a:t>
            </a:r>
          </a:p>
          <a:p>
            <a:pPr lvl="1"/>
            <a:r>
              <a:rPr lang="en-US" dirty="0"/>
              <a:t>Add constraints to attackers: they need to match the full structure of a wrong class rather than simply flipping the argmax of the output layer</a:t>
            </a:r>
          </a:p>
        </p:txBody>
      </p:sp>
      <p:sp>
        <p:nvSpPr>
          <p:cNvPr id="4" name="Text Placeholder 3">
            <a:extLst>
              <a:ext uri="{FF2B5EF4-FFF2-40B4-BE49-F238E27FC236}">
                <a16:creationId xmlns:a16="http://schemas.microsoft.com/office/drawing/2014/main" id="{885C2F27-C1BD-4901-A846-E53F20A65E01}"/>
              </a:ext>
            </a:extLst>
          </p:cNvPr>
          <p:cNvSpPr txBox="1">
            <a:spLocks/>
          </p:cNvSpPr>
          <p:nvPr/>
        </p:nvSpPr>
        <p:spPr>
          <a:xfrm>
            <a:off x="1951038" y="6398202"/>
            <a:ext cx="5913438" cy="214738"/>
          </a:xfrm>
          <a:prstGeom prst="rect">
            <a:avLst/>
          </a:prstGeom>
        </p:spPr>
        <p:txBody>
          <a:bodyPr vert="horz" lIns="91440" tIns="45720" rIns="91440" bIns="45720" rtlCol="0" anchor="b" anchorCtr="0">
            <a:noAutofit/>
          </a:bodyPr>
          <a:lstStyle>
            <a:lvl1pPr indent="0" defTabSz="914400">
              <a:lnSpc>
                <a:spcPct val="100000"/>
              </a:lnSpc>
              <a:spcBef>
                <a:spcPts val="300"/>
              </a:spcBef>
              <a:spcAft>
                <a:spcPts val="0"/>
              </a:spcAft>
              <a:buFontTx/>
              <a:buNone/>
              <a:defRPr sz="600" b="0"/>
            </a:lvl1pPr>
            <a:lvl2pPr marL="457200" indent="0" defTabSz="914400">
              <a:lnSpc>
                <a:spcPct val="100000"/>
              </a:lnSpc>
              <a:spcBef>
                <a:spcPts val="400"/>
              </a:spcBef>
              <a:spcAft>
                <a:spcPts val="600"/>
              </a:spcAft>
              <a:buFontTx/>
              <a:buNone/>
              <a:defRPr sz="600"/>
            </a:lvl2pPr>
            <a:lvl3pPr marL="914400" indent="0" defTabSz="914400">
              <a:lnSpc>
                <a:spcPct val="100000"/>
              </a:lnSpc>
              <a:spcBef>
                <a:spcPts val="400"/>
              </a:spcBef>
              <a:spcAft>
                <a:spcPts val="600"/>
              </a:spcAft>
              <a:buFontTx/>
              <a:buNone/>
              <a:defRPr sz="600"/>
            </a:lvl3pPr>
            <a:lvl4pPr marL="1371600" indent="0" defTabSz="914400">
              <a:lnSpc>
                <a:spcPct val="100000"/>
              </a:lnSpc>
              <a:spcBef>
                <a:spcPts val="400"/>
              </a:spcBef>
              <a:spcAft>
                <a:spcPts val="600"/>
              </a:spcAft>
              <a:buFontTx/>
              <a:buNone/>
              <a:defRPr sz="600"/>
            </a:lvl4pPr>
            <a:lvl5pPr marL="1828800" indent="0" defTabSz="914400">
              <a:lnSpc>
                <a:spcPct val="100000"/>
              </a:lnSpc>
              <a:spcBef>
                <a:spcPts val="400"/>
              </a:spcBef>
              <a:spcAft>
                <a:spcPts val="600"/>
              </a:spcAft>
              <a:buFontTx/>
              <a:buNone/>
              <a:defRPr sz="6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a:solidFill>
                  <a:srgbClr val="000000"/>
                </a:solidFill>
                <a:latin typeface="Century Gothic" panose="020F0302020204030204"/>
              </a:rPr>
              <a:t>Source: Font Century Gothic, font size 6pt</a:t>
            </a:r>
          </a:p>
        </p:txBody>
      </p:sp>
    </p:spTree>
    <p:extLst>
      <p:ext uri="{BB962C8B-B14F-4D97-AF65-F5344CB8AC3E}">
        <p14:creationId xmlns:p14="http://schemas.microsoft.com/office/powerpoint/2010/main" val="2249931761"/>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0355-3399-4C8C-8857-1B8515891147}"/>
              </a:ext>
            </a:extLst>
          </p:cNvPr>
          <p:cNvSpPr>
            <a:spLocks noGrp="1"/>
          </p:cNvSpPr>
          <p:nvPr>
            <p:ph type="title"/>
          </p:nvPr>
        </p:nvSpPr>
        <p:spPr>
          <a:xfrm>
            <a:off x="450840" y="311378"/>
            <a:ext cx="11188711" cy="1195883"/>
          </a:xfrm>
        </p:spPr>
        <p:txBody>
          <a:bodyPr/>
          <a:lstStyle/>
          <a:p>
            <a:r>
              <a:rPr lang="en-US" dirty="0"/>
              <a:t>Total Activation Classifiers (TAC)</a:t>
            </a:r>
          </a:p>
        </p:txBody>
      </p:sp>
      <p:sp>
        <p:nvSpPr>
          <p:cNvPr id="3" name="Content Placeholder 2">
            <a:extLst>
              <a:ext uri="{FF2B5EF4-FFF2-40B4-BE49-F238E27FC236}">
                <a16:creationId xmlns:a16="http://schemas.microsoft.com/office/drawing/2014/main" id="{C09A98BA-22C2-4A8C-A003-254E86A4D4B9}"/>
              </a:ext>
            </a:extLst>
          </p:cNvPr>
          <p:cNvSpPr>
            <a:spLocks noGrp="1"/>
          </p:cNvSpPr>
          <p:nvPr>
            <p:ph idx="1"/>
          </p:nvPr>
        </p:nvSpPr>
        <p:spPr>
          <a:xfrm>
            <a:off x="-38871" y="1178422"/>
            <a:ext cx="5376547" cy="4593716"/>
          </a:xfrm>
        </p:spPr>
        <p:txBody>
          <a:bodyPr/>
          <a:lstStyle/>
          <a:p>
            <a:pPr marL="0" indent="0">
              <a:buNone/>
            </a:pPr>
            <a:br>
              <a:rPr lang="en-US" dirty="0"/>
            </a:br>
            <a:br>
              <a:rPr lang="en-US" dirty="0"/>
            </a:br>
            <a:endParaRPr lang="en-US" dirty="0"/>
          </a:p>
          <a:p>
            <a:r>
              <a:rPr lang="en-US" dirty="0"/>
              <a:t>Training: Match profiles to </a:t>
            </a:r>
            <a:r>
              <a:rPr lang="en-US" b="1" dirty="0"/>
              <a:t>class</a:t>
            </a:r>
            <a:r>
              <a:rPr lang="en-US" dirty="0"/>
              <a:t> </a:t>
            </a:r>
            <a:r>
              <a:rPr lang="en-US" b="1" dirty="0"/>
              <a:t>codes</a:t>
            </a:r>
            <a:r>
              <a:rPr lang="en-US" dirty="0"/>
              <a:t>, i.e., a unique binary string that represents a class</a:t>
            </a:r>
          </a:p>
          <a:p>
            <a:pPr lvl="2"/>
            <a:r>
              <a:rPr lang="en-US" dirty="0"/>
              <a:t>Cat </a:t>
            </a:r>
            <a:r>
              <a:rPr lang="en-US" dirty="0">
                <a:sym typeface="Wingdings" pitchFamily="2" charset="2"/>
              </a:rPr>
              <a:t> “101110”</a:t>
            </a:r>
          </a:p>
          <a:p>
            <a:pPr lvl="2"/>
            <a:r>
              <a:rPr lang="en-US" dirty="0">
                <a:sym typeface="Wingdings" pitchFamily="2" charset="2"/>
              </a:rPr>
              <a:t>Dog  “010100”</a:t>
            </a:r>
            <a:br>
              <a:rPr lang="en-US" dirty="0"/>
            </a:br>
            <a:endParaRPr lang="en-US" dirty="0"/>
          </a:p>
          <a:p>
            <a:r>
              <a:rPr lang="en-US" dirty="0"/>
              <a:t>Testing: Predict the class for which activation profiles and codes best match</a:t>
            </a:r>
          </a:p>
          <a:p>
            <a:pPr lvl="1"/>
            <a:r>
              <a:rPr lang="en-US" dirty="0"/>
              <a:t>Vector distances play the role of confidence measures</a:t>
            </a:r>
            <a:br>
              <a:rPr lang="en-US" dirty="0"/>
            </a:br>
            <a:endParaRPr lang="en-US" dirty="0"/>
          </a:p>
          <a:p>
            <a:r>
              <a:rPr lang="en-US" dirty="0"/>
              <a:t>Codes are chosen </a:t>
            </a:r>
            <a:r>
              <a:rPr lang="en-US" i="1" dirty="0"/>
              <a:t>a priori</a:t>
            </a:r>
            <a:r>
              <a:rPr lang="en-US" dirty="0"/>
              <a:t> and (almost) pairwise orthogonal</a:t>
            </a:r>
          </a:p>
          <a:p>
            <a:pPr lvl="3"/>
            <a:endParaRPr lang="en-US" dirty="0"/>
          </a:p>
        </p:txBody>
      </p:sp>
      <p:sp>
        <p:nvSpPr>
          <p:cNvPr id="4" name="Text Placeholder 3">
            <a:extLst>
              <a:ext uri="{FF2B5EF4-FFF2-40B4-BE49-F238E27FC236}">
                <a16:creationId xmlns:a16="http://schemas.microsoft.com/office/drawing/2014/main" id="{885C2F27-C1BD-4901-A846-E53F20A65E01}"/>
              </a:ext>
            </a:extLst>
          </p:cNvPr>
          <p:cNvSpPr txBox="1">
            <a:spLocks/>
          </p:cNvSpPr>
          <p:nvPr/>
        </p:nvSpPr>
        <p:spPr>
          <a:xfrm>
            <a:off x="1951038" y="6398202"/>
            <a:ext cx="5913438" cy="214738"/>
          </a:xfrm>
          <a:prstGeom prst="rect">
            <a:avLst/>
          </a:prstGeom>
        </p:spPr>
        <p:txBody>
          <a:bodyPr vert="horz" lIns="91440" tIns="45720" rIns="91440" bIns="45720" rtlCol="0" anchor="b" anchorCtr="0">
            <a:noAutofit/>
          </a:bodyPr>
          <a:lstStyle>
            <a:lvl1pPr indent="0" defTabSz="914400">
              <a:lnSpc>
                <a:spcPct val="100000"/>
              </a:lnSpc>
              <a:spcBef>
                <a:spcPts val="300"/>
              </a:spcBef>
              <a:spcAft>
                <a:spcPts val="0"/>
              </a:spcAft>
              <a:buFontTx/>
              <a:buNone/>
              <a:defRPr sz="600" b="0"/>
            </a:lvl1pPr>
            <a:lvl2pPr marL="457200" indent="0" defTabSz="914400">
              <a:lnSpc>
                <a:spcPct val="100000"/>
              </a:lnSpc>
              <a:spcBef>
                <a:spcPts val="400"/>
              </a:spcBef>
              <a:spcAft>
                <a:spcPts val="600"/>
              </a:spcAft>
              <a:buFontTx/>
              <a:buNone/>
              <a:defRPr sz="600"/>
            </a:lvl2pPr>
            <a:lvl3pPr marL="914400" indent="0" defTabSz="914400">
              <a:lnSpc>
                <a:spcPct val="100000"/>
              </a:lnSpc>
              <a:spcBef>
                <a:spcPts val="400"/>
              </a:spcBef>
              <a:spcAft>
                <a:spcPts val="600"/>
              </a:spcAft>
              <a:buFontTx/>
              <a:buNone/>
              <a:defRPr sz="600"/>
            </a:lvl3pPr>
            <a:lvl4pPr marL="1371600" indent="0" defTabSz="914400">
              <a:lnSpc>
                <a:spcPct val="100000"/>
              </a:lnSpc>
              <a:spcBef>
                <a:spcPts val="400"/>
              </a:spcBef>
              <a:spcAft>
                <a:spcPts val="600"/>
              </a:spcAft>
              <a:buFontTx/>
              <a:buNone/>
              <a:defRPr sz="600"/>
            </a:lvl4pPr>
            <a:lvl5pPr marL="1828800" indent="0" defTabSz="914400">
              <a:lnSpc>
                <a:spcPct val="100000"/>
              </a:lnSpc>
              <a:spcBef>
                <a:spcPts val="400"/>
              </a:spcBef>
              <a:spcAft>
                <a:spcPts val="600"/>
              </a:spcAft>
              <a:buFontTx/>
              <a:buNone/>
              <a:defRPr sz="6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a:solidFill>
                  <a:srgbClr val="000000"/>
                </a:solidFill>
                <a:latin typeface="Century Gothic" panose="020F0302020204030204"/>
              </a:rPr>
              <a:t>Source: Font Century Gothic, font size 6pt</a:t>
            </a:r>
          </a:p>
        </p:txBody>
      </p:sp>
      <p:pic>
        <p:nvPicPr>
          <p:cNvPr id="11" name="Picture 10">
            <a:extLst>
              <a:ext uri="{FF2B5EF4-FFF2-40B4-BE49-F238E27FC236}">
                <a16:creationId xmlns:a16="http://schemas.microsoft.com/office/drawing/2014/main" id="{ED0ED1C9-8463-CBAE-0C3E-FDB8DF9B2D26}"/>
              </a:ext>
            </a:extLst>
          </p:cNvPr>
          <p:cNvPicPr>
            <a:picLocks noChangeAspect="1"/>
          </p:cNvPicPr>
          <p:nvPr/>
        </p:nvPicPr>
        <p:blipFill>
          <a:blip r:embed="rId2"/>
          <a:stretch>
            <a:fillRect/>
          </a:stretch>
        </p:blipFill>
        <p:spPr>
          <a:xfrm>
            <a:off x="5224231" y="2362130"/>
            <a:ext cx="6855906" cy="3095693"/>
          </a:xfrm>
          <a:prstGeom prst="rect">
            <a:avLst/>
          </a:prstGeom>
        </p:spPr>
      </p:pic>
      <p:sp>
        <p:nvSpPr>
          <p:cNvPr id="12" name="Content Placeholder 2">
            <a:extLst>
              <a:ext uri="{FF2B5EF4-FFF2-40B4-BE49-F238E27FC236}">
                <a16:creationId xmlns:a16="http://schemas.microsoft.com/office/drawing/2014/main" id="{66B18ECC-B897-308D-0C0B-07F0CF742849}"/>
              </a:ext>
            </a:extLst>
          </p:cNvPr>
          <p:cNvSpPr txBox="1">
            <a:spLocks/>
          </p:cNvSpPr>
          <p:nvPr/>
        </p:nvSpPr>
        <p:spPr>
          <a:xfrm>
            <a:off x="-38871" y="1368318"/>
            <a:ext cx="9158288" cy="41991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400"/>
              </a:spcBef>
              <a:spcAft>
                <a:spcPts val="600"/>
              </a:spcAft>
              <a:buFont typeface="Arial" panose="020B0604020202020204" pitchFamily="34" charset="0"/>
              <a:buChar char="•"/>
              <a:defRPr sz="1800" b="0" kern="1200">
                <a:solidFill>
                  <a:schemeClr val="tx1"/>
                </a:solidFill>
                <a:latin typeface="+mn-lt"/>
                <a:ea typeface="+mn-ea"/>
                <a:cs typeface="+mn-cs"/>
              </a:defRPr>
            </a:lvl1pPr>
            <a:lvl2pPr marL="517525" indent="-233363" algn="l" defTabSz="914400" rtl="0" eaLnBrk="1" latinLnBrk="0" hangingPunct="1">
              <a:lnSpc>
                <a:spcPct val="100000"/>
              </a:lnSpc>
              <a:spcBef>
                <a:spcPts val="400"/>
              </a:spcBef>
              <a:spcAft>
                <a:spcPts val="600"/>
              </a:spcAft>
              <a:buFont typeface="Century Gothic" panose="020B0502020202020204" pitchFamily="34" charset="0"/>
              <a:buChar char="–"/>
              <a:defRPr sz="1800" kern="1200">
                <a:solidFill>
                  <a:schemeClr val="tx1"/>
                </a:solidFill>
                <a:latin typeface="+mn-lt"/>
                <a:ea typeface="+mn-ea"/>
                <a:cs typeface="+mn-cs"/>
              </a:defRPr>
            </a:lvl2pPr>
            <a:lvl3pPr marL="800100" indent="-227013" algn="l" defTabSz="914400" rtl="0" eaLnBrk="1" latinLnBrk="0" hangingPunct="1">
              <a:lnSpc>
                <a:spcPct val="100000"/>
              </a:lnSpc>
              <a:spcBef>
                <a:spcPts val="400"/>
              </a:spcBef>
              <a:spcAft>
                <a:spcPts val="600"/>
              </a:spcAft>
              <a:buFont typeface="Century Gothic" panose="020B0502020202020204" pitchFamily="34" charset="0"/>
              <a:buChar char="–"/>
              <a:defRPr sz="1800" kern="1200">
                <a:solidFill>
                  <a:schemeClr val="tx1"/>
                </a:solidFill>
                <a:latin typeface="+mn-lt"/>
                <a:ea typeface="+mn-ea"/>
                <a:cs typeface="+mn-cs"/>
              </a:defRPr>
            </a:lvl3pPr>
            <a:lvl4pPr marL="1084263" indent="-227013" algn="l" defTabSz="914400" rtl="0" eaLnBrk="1" latinLnBrk="0" hangingPunct="1">
              <a:lnSpc>
                <a:spcPct val="100000"/>
              </a:lnSpc>
              <a:spcBef>
                <a:spcPts val="400"/>
              </a:spcBef>
              <a:spcAft>
                <a:spcPts val="600"/>
              </a:spcAft>
              <a:buFont typeface="Century Gothic" panose="020B0502020202020204" pitchFamily="34" charset="0"/>
              <a:buChar char="–"/>
              <a:defRPr sz="1800" kern="1200">
                <a:solidFill>
                  <a:schemeClr val="tx1"/>
                </a:solidFill>
                <a:latin typeface="+mn-lt"/>
                <a:ea typeface="+mn-ea"/>
                <a:cs typeface="+mn-cs"/>
              </a:defRPr>
            </a:lvl4pPr>
            <a:lvl5pPr marL="1374775" indent="-233363" algn="l" defTabSz="914400" rtl="0" eaLnBrk="1" latinLnBrk="0" hangingPunct="1">
              <a:lnSpc>
                <a:spcPct val="100000"/>
              </a:lnSpc>
              <a:spcBef>
                <a:spcPts val="400"/>
              </a:spcBef>
              <a:spcAft>
                <a:spcPts val="600"/>
              </a:spcAft>
              <a:buFont typeface="Century Gothic" panose="020B0502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Slice</a:t>
            </a:r>
            <a:r>
              <a:rPr lang="en-US" dirty="0"/>
              <a:t> and </a:t>
            </a:r>
            <a:r>
              <a:rPr lang="en-US" b="1" dirty="0"/>
              <a:t>reduce </a:t>
            </a:r>
            <a:r>
              <a:rPr lang="en-US" dirty="0"/>
              <a:t>outputs from layer stack to collect </a:t>
            </a:r>
            <a:r>
              <a:rPr lang="en-US" b="1" dirty="0"/>
              <a:t>activation profiles</a:t>
            </a:r>
            <a:br>
              <a:rPr lang="en-US" dirty="0"/>
            </a:br>
            <a:endParaRPr lang="en-US" dirty="0"/>
          </a:p>
        </p:txBody>
      </p:sp>
    </p:spTree>
    <p:extLst>
      <p:ext uri="{BB962C8B-B14F-4D97-AF65-F5344CB8AC3E}">
        <p14:creationId xmlns:p14="http://schemas.microsoft.com/office/powerpoint/2010/main" val="3035017797"/>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0355-3399-4C8C-8857-1B8515891147}"/>
              </a:ext>
            </a:extLst>
          </p:cNvPr>
          <p:cNvSpPr>
            <a:spLocks noGrp="1"/>
          </p:cNvSpPr>
          <p:nvPr>
            <p:ph type="title"/>
          </p:nvPr>
        </p:nvSpPr>
        <p:spPr>
          <a:xfrm>
            <a:off x="450840" y="311378"/>
            <a:ext cx="11188711" cy="1195883"/>
          </a:xfrm>
        </p:spPr>
        <p:txBody>
          <a:bodyPr/>
          <a:lstStyle/>
          <a:p>
            <a:r>
              <a:rPr lang="en-US" dirty="0"/>
              <a:t>Can we train a TAC? Yes, we can!</a:t>
            </a:r>
          </a:p>
        </p:txBody>
      </p:sp>
      <p:sp>
        <p:nvSpPr>
          <p:cNvPr id="3" name="Content Placeholder 2">
            <a:extLst>
              <a:ext uri="{FF2B5EF4-FFF2-40B4-BE49-F238E27FC236}">
                <a16:creationId xmlns:a16="http://schemas.microsoft.com/office/drawing/2014/main" id="{C09A98BA-22C2-4A8C-A003-254E86A4D4B9}"/>
              </a:ext>
            </a:extLst>
          </p:cNvPr>
          <p:cNvSpPr>
            <a:spLocks noGrp="1"/>
          </p:cNvSpPr>
          <p:nvPr>
            <p:ph idx="1"/>
          </p:nvPr>
        </p:nvSpPr>
        <p:spPr>
          <a:xfrm>
            <a:off x="567934" y="5469442"/>
            <a:ext cx="10954521" cy="1464757"/>
          </a:xfrm>
        </p:spPr>
        <p:txBody>
          <a:bodyPr/>
          <a:lstStyle/>
          <a:p>
            <a:r>
              <a:rPr lang="en-US" dirty="0"/>
              <a:t>TAC’ed WideResNet trained on Cifar-10 to ~95% accuracy</a:t>
            </a:r>
          </a:p>
          <a:p>
            <a:pPr lvl="1"/>
            <a:r>
              <a:rPr lang="en-US" dirty="0"/>
              <a:t>Activation profiles (2</a:t>
            </a:r>
            <a:r>
              <a:rPr lang="en-US" baseline="30000" dirty="0"/>
              <a:t>nd</a:t>
            </a:r>
            <a:r>
              <a:rPr lang="en-US" dirty="0"/>
              <a:t> row) nicely match the underlying ground-truth class code (3</a:t>
            </a:r>
            <a:r>
              <a:rPr lang="en-US" baseline="30000" dirty="0"/>
              <a:t>rd</a:t>
            </a:r>
            <a:r>
              <a:rPr lang="en-US" dirty="0"/>
              <a:t> row)</a:t>
            </a:r>
          </a:p>
          <a:p>
            <a:pPr lvl="3"/>
            <a:endParaRPr lang="en-US" dirty="0"/>
          </a:p>
        </p:txBody>
      </p:sp>
      <p:sp>
        <p:nvSpPr>
          <p:cNvPr id="4" name="Text Placeholder 3">
            <a:extLst>
              <a:ext uri="{FF2B5EF4-FFF2-40B4-BE49-F238E27FC236}">
                <a16:creationId xmlns:a16="http://schemas.microsoft.com/office/drawing/2014/main" id="{885C2F27-C1BD-4901-A846-E53F20A65E01}"/>
              </a:ext>
            </a:extLst>
          </p:cNvPr>
          <p:cNvSpPr txBox="1">
            <a:spLocks/>
          </p:cNvSpPr>
          <p:nvPr/>
        </p:nvSpPr>
        <p:spPr>
          <a:xfrm>
            <a:off x="1951038" y="6398202"/>
            <a:ext cx="5913438" cy="214738"/>
          </a:xfrm>
          <a:prstGeom prst="rect">
            <a:avLst/>
          </a:prstGeom>
        </p:spPr>
        <p:txBody>
          <a:bodyPr vert="horz" lIns="91440" tIns="45720" rIns="91440" bIns="45720" rtlCol="0" anchor="b" anchorCtr="0">
            <a:noAutofit/>
          </a:bodyPr>
          <a:lstStyle>
            <a:lvl1pPr indent="0" defTabSz="914400">
              <a:lnSpc>
                <a:spcPct val="100000"/>
              </a:lnSpc>
              <a:spcBef>
                <a:spcPts val="300"/>
              </a:spcBef>
              <a:spcAft>
                <a:spcPts val="0"/>
              </a:spcAft>
              <a:buFontTx/>
              <a:buNone/>
              <a:defRPr sz="600" b="0"/>
            </a:lvl1pPr>
            <a:lvl2pPr marL="457200" indent="0" defTabSz="914400">
              <a:lnSpc>
                <a:spcPct val="100000"/>
              </a:lnSpc>
              <a:spcBef>
                <a:spcPts val="400"/>
              </a:spcBef>
              <a:spcAft>
                <a:spcPts val="600"/>
              </a:spcAft>
              <a:buFontTx/>
              <a:buNone/>
              <a:defRPr sz="600"/>
            </a:lvl2pPr>
            <a:lvl3pPr marL="914400" indent="0" defTabSz="914400">
              <a:lnSpc>
                <a:spcPct val="100000"/>
              </a:lnSpc>
              <a:spcBef>
                <a:spcPts val="400"/>
              </a:spcBef>
              <a:spcAft>
                <a:spcPts val="600"/>
              </a:spcAft>
              <a:buFontTx/>
              <a:buNone/>
              <a:defRPr sz="600"/>
            </a:lvl3pPr>
            <a:lvl4pPr marL="1371600" indent="0" defTabSz="914400">
              <a:lnSpc>
                <a:spcPct val="100000"/>
              </a:lnSpc>
              <a:spcBef>
                <a:spcPts val="400"/>
              </a:spcBef>
              <a:spcAft>
                <a:spcPts val="600"/>
              </a:spcAft>
              <a:buFontTx/>
              <a:buNone/>
              <a:defRPr sz="600"/>
            </a:lvl4pPr>
            <a:lvl5pPr marL="1828800" indent="0" defTabSz="914400">
              <a:lnSpc>
                <a:spcPct val="100000"/>
              </a:lnSpc>
              <a:spcBef>
                <a:spcPts val="400"/>
              </a:spcBef>
              <a:spcAft>
                <a:spcPts val="600"/>
              </a:spcAft>
              <a:buFontTx/>
              <a:buNone/>
              <a:defRPr sz="6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a:solidFill>
                  <a:srgbClr val="000000"/>
                </a:solidFill>
                <a:latin typeface="Century Gothic" panose="020F0302020204030204"/>
              </a:rPr>
              <a:t>Source: Font Century Gothic, font size 6pt</a:t>
            </a:r>
          </a:p>
        </p:txBody>
      </p:sp>
      <p:pic>
        <p:nvPicPr>
          <p:cNvPr id="6" name="Picture 5">
            <a:extLst>
              <a:ext uri="{FF2B5EF4-FFF2-40B4-BE49-F238E27FC236}">
                <a16:creationId xmlns:a16="http://schemas.microsoft.com/office/drawing/2014/main" id="{4844730D-5A10-E076-D7E5-235C0C210AAB}"/>
              </a:ext>
            </a:extLst>
          </p:cNvPr>
          <p:cNvPicPr>
            <a:picLocks noChangeAspect="1"/>
          </p:cNvPicPr>
          <p:nvPr/>
        </p:nvPicPr>
        <p:blipFill>
          <a:blip r:embed="rId2"/>
          <a:stretch>
            <a:fillRect/>
          </a:stretch>
        </p:blipFill>
        <p:spPr>
          <a:xfrm>
            <a:off x="1996229" y="1218339"/>
            <a:ext cx="8199541" cy="4096614"/>
          </a:xfrm>
          <a:prstGeom prst="rect">
            <a:avLst/>
          </a:prstGeom>
        </p:spPr>
      </p:pic>
    </p:spTree>
    <p:extLst>
      <p:ext uri="{BB962C8B-B14F-4D97-AF65-F5344CB8AC3E}">
        <p14:creationId xmlns:p14="http://schemas.microsoft.com/office/powerpoint/2010/main" val="238571979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0355-3399-4C8C-8857-1B8515891147}"/>
              </a:ext>
            </a:extLst>
          </p:cNvPr>
          <p:cNvSpPr>
            <a:spLocks noGrp="1"/>
          </p:cNvSpPr>
          <p:nvPr>
            <p:ph type="title"/>
          </p:nvPr>
        </p:nvSpPr>
        <p:spPr>
          <a:xfrm>
            <a:off x="450840" y="311378"/>
            <a:ext cx="11188711" cy="1195883"/>
          </a:xfrm>
        </p:spPr>
        <p:txBody>
          <a:bodyPr/>
          <a:lstStyle/>
          <a:p>
            <a:r>
              <a:rPr lang="en-US" dirty="0"/>
              <a:t>Are confidence scores derived from TAC any useful? It looks like so!</a:t>
            </a:r>
          </a:p>
        </p:txBody>
      </p:sp>
      <p:sp>
        <p:nvSpPr>
          <p:cNvPr id="3" name="Content Placeholder 2">
            <a:extLst>
              <a:ext uri="{FF2B5EF4-FFF2-40B4-BE49-F238E27FC236}">
                <a16:creationId xmlns:a16="http://schemas.microsoft.com/office/drawing/2014/main" id="{C09A98BA-22C2-4A8C-A003-254E86A4D4B9}"/>
              </a:ext>
            </a:extLst>
          </p:cNvPr>
          <p:cNvSpPr>
            <a:spLocks noGrp="1"/>
          </p:cNvSpPr>
          <p:nvPr>
            <p:ph idx="1"/>
          </p:nvPr>
        </p:nvSpPr>
        <p:spPr>
          <a:xfrm>
            <a:off x="567934" y="5240836"/>
            <a:ext cx="10954521" cy="1464757"/>
          </a:xfrm>
        </p:spPr>
        <p:txBody>
          <a:bodyPr/>
          <a:lstStyle/>
          <a:p>
            <a:r>
              <a:rPr lang="en-US" dirty="0"/>
              <a:t>Adversaries have trouble matching codes as well as clean data so we can detect them</a:t>
            </a:r>
          </a:p>
          <a:p>
            <a:pPr lvl="3"/>
            <a:endParaRPr lang="en-US" dirty="0"/>
          </a:p>
        </p:txBody>
      </p:sp>
      <p:sp>
        <p:nvSpPr>
          <p:cNvPr id="4" name="Text Placeholder 3">
            <a:extLst>
              <a:ext uri="{FF2B5EF4-FFF2-40B4-BE49-F238E27FC236}">
                <a16:creationId xmlns:a16="http://schemas.microsoft.com/office/drawing/2014/main" id="{885C2F27-C1BD-4901-A846-E53F20A65E01}"/>
              </a:ext>
            </a:extLst>
          </p:cNvPr>
          <p:cNvSpPr txBox="1">
            <a:spLocks/>
          </p:cNvSpPr>
          <p:nvPr/>
        </p:nvSpPr>
        <p:spPr>
          <a:xfrm>
            <a:off x="1951038" y="6398202"/>
            <a:ext cx="5913438" cy="214738"/>
          </a:xfrm>
          <a:prstGeom prst="rect">
            <a:avLst/>
          </a:prstGeom>
        </p:spPr>
        <p:txBody>
          <a:bodyPr vert="horz" lIns="91440" tIns="45720" rIns="91440" bIns="45720" rtlCol="0" anchor="b" anchorCtr="0">
            <a:noAutofit/>
          </a:bodyPr>
          <a:lstStyle>
            <a:lvl1pPr indent="0" defTabSz="914400">
              <a:lnSpc>
                <a:spcPct val="100000"/>
              </a:lnSpc>
              <a:spcBef>
                <a:spcPts val="300"/>
              </a:spcBef>
              <a:spcAft>
                <a:spcPts val="0"/>
              </a:spcAft>
              <a:buFontTx/>
              <a:buNone/>
              <a:defRPr sz="600" b="0"/>
            </a:lvl1pPr>
            <a:lvl2pPr marL="457200" indent="0" defTabSz="914400">
              <a:lnSpc>
                <a:spcPct val="100000"/>
              </a:lnSpc>
              <a:spcBef>
                <a:spcPts val="400"/>
              </a:spcBef>
              <a:spcAft>
                <a:spcPts val="600"/>
              </a:spcAft>
              <a:buFontTx/>
              <a:buNone/>
              <a:defRPr sz="600"/>
            </a:lvl2pPr>
            <a:lvl3pPr marL="914400" indent="0" defTabSz="914400">
              <a:lnSpc>
                <a:spcPct val="100000"/>
              </a:lnSpc>
              <a:spcBef>
                <a:spcPts val="400"/>
              </a:spcBef>
              <a:spcAft>
                <a:spcPts val="600"/>
              </a:spcAft>
              <a:buFontTx/>
              <a:buNone/>
              <a:defRPr sz="600"/>
            </a:lvl3pPr>
            <a:lvl4pPr marL="1371600" indent="0" defTabSz="914400">
              <a:lnSpc>
                <a:spcPct val="100000"/>
              </a:lnSpc>
              <a:spcBef>
                <a:spcPts val="400"/>
              </a:spcBef>
              <a:spcAft>
                <a:spcPts val="600"/>
              </a:spcAft>
              <a:buFontTx/>
              <a:buNone/>
              <a:defRPr sz="600"/>
            </a:lvl4pPr>
            <a:lvl5pPr marL="1828800" indent="0" defTabSz="914400">
              <a:lnSpc>
                <a:spcPct val="100000"/>
              </a:lnSpc>
              <a:spcBef>
                <a:spcPts val="400"/>
              </a:spcBef>
              <a:spcAft>
                <a:spcPts val="600"/>
              </a:spcAft>
              <a:buFontTx/>
              <a:buNone/>
              <a:defRPr sz="6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a:solidFill>
                  <a:srgbClr val="000000"/>
                </a:solidFill>
                <a:latin typeface="Century Gothic" panose="020F0302020204030204"/>
              </a:rPr>
              <a:t>Source: Font Century Gothic, font size 6pt</a:t>
            </a:r>
          </a:p>
        </p:txBody>
      </p:sp>
      <p:pic>
        <p:nvPicPr>
          <p:cNvPr id="5" name="Picture 4">
            <a:extLst>
              <a:ext uri="{FF2B5EF4-FFF2-40B4-BE49-F238E27FC236}">
                <a16:creationId xmlns:a16="http://schemas.microsoft.com/office/drawing/2014/main" id="{637FBBDF-28C6-0F75-5587-8E521B3616BA}"/>
              </a:ext>
            </a:extLst>
          </p:cNvPr>
          <p:cNvPicPr>
            <a:picLocks noChangeAspect="1"/>
          </p:cNvPicPr>
          <p:nvPr/>
        </p:nvPicPr>
        <p:blipFill>
          <a:blip r:embed="rId2"/>
          <a:stretch>
            <a:fillRect/>
          </a:stretch>
        </p:blipFill>
        <p:spPr>
          <a:xfrm>
            <a:off x="1053714" y="1839733"/>
            <a:ext cx="4546782" cy="2897187"/>
          </a:xfrm>
          <a:prstGeom prst="rect">
            <a:avLst/>
          </a:prstGeom>
        </p:spPr>
      </p:pic>
      <p:pic>
        <p:nvPicPr>
          <p:cNvPr id="7" name="Picture 6">
            <a:extLst>
              <a:ext uri="{FF2B5EF4-FFF2-40B4-BE49-F238E27FC236}">
                <a16:creationId xmlns:a16="http://schemas.microsoft.com/office/drawing/2014/main" id="{78EBF0BB-6A52-2FA2-2FD3-58001992921F}"/>
              </a:ext>
            </a:extLst>
          </p:cNvPr>
          <p:cNvPicPr>
            <a:picLocks noChangeAspect="1"/>
          </p:cNvPicPr>
          <p:nvPr/>
        </p:nvPicPr>
        <p:blipFill>
          <a:blip r:embed="rId3"/>
          <a:stretch>
            <a:fillRect/>
          </a:stretch>
        </p:blipFill>
        <p:spPr>
          <a:xfrm>
            <a:off x="5965824" y="1854096"/>
            <a:ext cx="4546782" cy="2882824"/>
          </a:xfrm>
          <a:prstGeom prst="rect">
            <a:avLst/>
          </a:prstGeom>
        </p:spPr>
      </p:pic>
    </p:spTree>
    <p:extLst>
      <p:ext uri="{BB962C8B-B14F-4D97-AF65-F5344CB8AC3E}">
        <p14:creationId xmlns:p14="http://schemas.microsoft.com/office/powerpoint/2010/main" val="227997188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0355-3399-4C8C-8857-1B8515891147}"/>
              </a:ext>
            </a:extLst>
          </p:cNvPr>
          <p:cNvSpPr>
            <a:spLocks noGrp="1"/>
          </p:cNvSpPr>
          <p:nvPr>
            <p:ph type="title"/>
          </p:nvPr>
        </p:nvSpPr>
        <p:spPr>
          <a:xfrm>
            <a:off x="450840" y="311378"/>
            <a:ext cx="11188711" cy="1195883"/>
          </a:xfrm>
        </p:spPr>
        <p:txBody>
          <a:bodyPr/>
          <a:lstStyle/>
          <a:p>
            <a:r>
              <a:rPr lang="en-US" dirty="0"/>
              <a:t>Are confidence scores derived from TAC any useful? It looks like so!</a:t>
            </a:r>
          </a:p>
        </p:txBody>
      </p:sp>
      <p:sp>
        <p:nvSpPr>
          <p:cNvPr id="3" name="Content Placeholder 2">
            <a:extLst>
              <a:ext uri="{FF2B5EF4-FFF2-40B4-BE49-F238E27FC236}">
                <a16:creationId xmlns:a16="http://schemas.microsoft.com/office/drawing/2014/main" id="{C09A98BA-22C2-4A8C-A003-254E86A4D4B9}"/>
              </a:ext>
            </a:extLst>
          </p:cNvPr>
          <p:cNvSpPr>
            <a:spLocks noGrp="1"/>
          </p:cNvSpPr>
          <p:nvPr>
            <p:ph idx="1"/>
          </p:nvPr>
        </p:nvSpPr>
        <p:spPr>
          <a:xfrm>
            <a:off x="567934" y="1565286"/>
            <a:ext cx="10954521" cy="3306745"/>
          </a:xfrm>
        </p:spPr>
        <p:txBody>
          <a:bodyPr/>
          <a:lstStyle/>
          <a:p>
            <a:r>
              <a:rPr lang="en-US" dirty="0"/>
              <a:t>Highlights of results:</a:t>
            </a:r>
          </a:p>
          <a:p>
            <a:pPr lvl="1"/>
            <a:r>
              <a:rPr lang="en-US" dirty="0"/>
              <a:t>To be able to scale TAC, we add it on top of pre-trained classifiers</a:t>
            </a:r>
          </a:p>
          <a:p>
            <a:pPr lvl="2"/>
            <a:r>
              <a:rPr lang="en-US" dirty="0"/>
              <a:t>It behaves as a </a:t>
            </a:r>
            <a:r>
              <a:rPr lang="en-US" b="1" dirty="0"/>
              <a:t>monitoring</a:t>
            </a:r>
            <a:r>
              <a:rPr lang="en-US" dirty="0"/>
              <a:t> module for existing classifiers</a:t>
            </a:r>
            <a:br>
              <a:rPr lang="en-US" dirty="0"/>
            </a:br>
            <a:endParaRPr lang="en-US" dirty="0"/>
          </a:p>
        </p:txBody>
      </p:sp>
      <p:sp>
        <p:nvSpPr>
          <p:cNvPr id="4" name="Text Placeholder 3">
            <a:extLst>
              <a:ext uri="{FF2B5EF4-FFF2-40B4-BE49-F238E27FC236}">
                <a16:creationId xmlns:a16="http://schemas.microsoft.com/office/drawing/2014/main" id="{885C2F27-C1BD-4901-A846-E53F20A65E01}"/>
              </a:ext>
            </a:extLst>
          </p:cNvPr>
          <p:cNvSpPr txBox="1">
            <a:spLocks/>
          </p:cNvSpPr>
          <p:nvPr/>
        </p:nvSpPr>
        <p:spPr>
          <a:xfrm>
            <a:off x="1951038" y="6398202"/>
            <a:ext cx="5913438" cy="214738"/>
          </a:xfrm>
          <a:prstGeom prst="rect">
            <a:avLst/>
          </a:prstGeom>
        </p:spPr>
        <p:txBody>
          <a:bodyPr vert="horz" lIns="91440" tIns="45720" rIns="91440" bIns="45720" rtlCol="0" anchor="b" anchorCtr="0">
            <a:noAutofit/>
          </a:bodyPr>
          <a:lstStyle>
            <a:lvl1pPr indent="0" defTabSz="914400">
              <a:lnSpc>
                <a:spcPct val="100000"/>
              </a:lnSpc>
              <a:spcBef>
                <a:spcPts val="300"/>
              </a:spcBef>
              <a:spcAft>
                <a:spcPts val="0"/>
              </a:spcAft>
              <a:buFontTx/>
              <a:buNone/>
              <a:defRPr sz="600" b="0"/>
            </a:lvl1pPr>
            <a:lvl2pPr marL="457200" indent="0" defTabSz="914400">
              <a:lnSpc>
                <a:spcPct val="100000"/>
              </a:lnSpc>
              <a:spcBef>
                <a:spcPts val="400"/>
              </a:spcBef>
              <a:spcAft>
                <a:spcPts val="600"/>
              </a:spcAft>
              <a:buFontTx/>
              <a:buNone/>
              <a:defRPr sz="600"/>
            </a:lvl2pPr>
            <a:lvl3pPr marL="914400" indent="0" defTabSz="914400">
              <a:lnSpc>
                <a:spcPct val="100000"/>
              </a:lnSpc>
              <a:spcBef>
                <a:spcPts val="400"/>
              </a:spcBef>
              <a:spcAft>
                <a:spcPts val="600"/>
              </a:spcAft>
              <a:buFontTx/>
              <a:buNone/>
              <a:defRPr sz="600"/>
            </a:lvl3pPr>
            <a:lvl4pPr marL="1371600" indent="0" defTabSz="914400">
              <a:lnSpc>
                <a:spcPct val="100000"/>
              </a:lnSpc>
              <a:spcBef>
                <a:spcPts val="400"/>
              </a:spcBef>
              <a:spcAft>
                <a:spcPts val="600"/>
              </a:spcAft>
              <a:buFontTx/>
              <a:buNone/>
              <a:defRPr sz="600"/>
            </a:lvl4pPr>
            <a:lvl5pPr marL="1828800" indent="0" defTabSz="914400">
              <a:lnSpc>
                <a:spcPct val="100000"/>
              </a:lnSpc>
              <a:spcBef>
                <a:spcPts val="400"/>
              </a:spcBef>
              <a:spcAft>
                <a:spcPts val="600"/>
              </a:spcAft>
              <a:buFontTx/>
              <a:buNone/>
              <a:defRPr sz="6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a:solidFill>
                  <a:srgbClr val="000000"/>
                </a:solidFill>
                <a:latin typeface="Century Gothic" panose="020F0302020204030204"/>
              </a:rPr>
              <a:t>Source: Font Century Gothic, font size 6pt</a:t>
            </a:r>
          </a:p>
        </p:txBody>
      </p:sp>
    </p:spTree>
    <p:extLst>
      <p:ext uri="{BB962C8B-B14F-4D97-AF65-F5344CB8AC3E}">
        <p14:creationId xmlns:p14="http://schemas.microsoft.com/office/powerpoint/2010/main" val="1460642139"/>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0355-3399-4C8C-8857-1B8515891147}"/>
              </a:ext>
            </a:extLst>
          </p:cNvPr>
          <p:cNvSpPr>
            <a:spLocks noGrp="1"/>
          </p:cNvSpPr>
          <p:nvPr>
            <p:ph type="title"/>
          </p:nvPr>
        </p:nvSpPr>
        <p:spPr>
          <a:xfrm>
            <a:off x="450840" y="311378"/>
            <a:ext cx="11188711" cy="1195883"/>
          </a:xfrm>
        </p:spPr>
        <p:txBody>
          <a:bodyPr/>
          <a:lstStyle/>
          <a:p>
            <a:r>
              <a:rPr lang="en-US" dirty="0"/>
              <a:t>Are confidence scores derived from TAC any useful? It looks like so!</a:t>
            </a:r>
          </a:p>
        </p:txBody>
      </p:sp>
      <p:sp>
        <p:nvSpPr>
          <p:cNvPr id="3" name="Content Placeholder 2">
            <a:extLst>
              <a:ext uri="{FF2B5EF4-FFF2-40B4-BE49-F238E27FC236}">
                <a16:creationId xmlns:a16="http://schemas.microsoft.com/office/drawing/2014/main" id="{C09A98BA-22C2-4A8C-A003-254E86A4D4B9}"/>
              </a:ext>
            </a:extLst>
          </p:cNvPr>
          <p:cNvSpPr>
            <a:spLocks noGrp="1"/>
          </p:cNvSpPr>
          <p:nvPr>
            <p:ph idx="1"/>
          </p:nvPr>
        </p:nvSpPr>
        <p:spPr>
          <a:xfrm>
            <a:off x="567934" y="1565286"/>
            <a:ext cx="10954521" cy="3306745"/>
          </a:xfrm>
        </p:spPr>
        <p:txBody>
          <a:bodyPr/>
          <a:lstStyle/>
          <a:p>
            <a:r>
              <a:rPr lang="en-US" dirty="0"/>
              <a:t>Highlights of results:</a:t>
            </a:r>
          </a:p>
          <a:p>
            <a:pPr lvl="1"/>
            <a:r>
              <a:rPr lang="en-US" dirty="0"/>
              <a:t>To be able to scale TAC, we add it on top of pre-trained classifiers</a:t>
            </a:r>
          </a:p>
          <a:p>
            <a:pPr lvl="2"/>
            <a:r>
              <a:rPr lang="en-US" dirty="0"/>
              <a:t>It behaves as a </a:t>
            </a:r>
            <a:r>
              <a:rPr lang="en-US" b="1" dirty="0"/>
              <a:t>monitoring</a:t>
            </a:r>
            <a:r>
              <a:rPr lang="en-US" dirty="0"/>
              <a:t> module for existing classifiers</a:t>
            </a:r>
            <a:br>
              <a:rPr lang="en-US" dirty="0"/>
            </a:br>
            <a:endParaRPr lang="en-US" dirty="0"/>
          </a:p>
          <a:p>
            <a:r>
              <a:rPr lang="en-US" dirty="0"/>
              <a:t>It works well on the rejection setting, when a model needs to predict its predictions errors</a:t>
            </a:r>
          </a:p>
          <a:p>
            <a:pPr lvl="1"/>
            <a:r>
              <a:rPr lang="en-US" dirty="0"/>
              <a:t>Images and Text classification; convolutional and transformer architectures</a:t>
            </a:r>
          </a:p>
          <a:p>
            <a:pPr marL="0" indent="0">
              <a:buNone/>
            </a:pPr>
            <a:endParaRPr lang="en-US" dirty="0"/>
          </a:p>
        </p:txBody>
      </p:sp>
      <p:sp>
        <p:nvSpPr>
          <p:cNvPr id="4" name="Text Placeholder 3">
            <a:extLst>
              <a:ext uri="{FF2B5EF4-FFF2-40B4-BE49-F238E27FC236}">
                <a16:creationId xmlns:a16="http://schemas.microsoft.com/office/drawing/2014/main" id="{885C2F27-C1BD-4901-A846-E53F20A65E01}"/>
              </a:ext>
            </a:extLst>
          </p:cNvPr>
          <p:cNvSpPr txBox="1">
            <a:spLocks/>
          </p:cNvSpPr>
          <p:nvPr/>
        </p:nvSpPr>
        <p:spPr>
          <a:xfrm>
            <a:off x="1951038" y="6398202"/>
            <a:ext cx="5913438" cy="214738"/>
          </a:xfrm>
          <a:prstGeom prst="rect">
            <a:avLst/>
          </a:prstGeom>
        </p:spPr>
        <p:txBody>
          <a:bodyPr vert="horz" lIns="91440" tIns="45720" rIns="91440" bIns="45720" rtlCol="0" anchor="b" anchorCtr="0">
            <a:noAutofit/>
          </a:bodyPr>
          <a:lstStyle>
            <a:lvl1pPr indent="0" defTabSz="914400">
              <a:lnSpc>
                <a:spcPct val="100000"/>
              </a:lnSpc>
              <a:spcBef>
                <a:spcPts val="300"/>
              </a:spcBef>
              <a:spcAft>
                <a:spcPts val="0"/>
              </a:spcAft>
              <a:buFontTx/>
              <a:buNone/>
              <a:defRPr sz="600" b="0"/>
            </a:lvl1pPr>
            <a:lvl2pPr marL="457200" indent="0" defTabSz="914400">
              <a:lnSpc>
                <a:spcPct val="100000"/>
              </a:lnSpc>
              <a:spcBef>
                <a:spcPts val="400"/>
              </a:spcBef>
              <a:spcAft>
                <a:spcPts val="600"/>
              </a:spcAft>
              <a:buFontTx/>
              <a:buNone/>
              <a:defRPr sz="600"/>
            </a:lvl2pPr>
            <a:lvl3pPr marL="914400" indent="0" defTabSz="914400">
              <a:lnSpc>
                <a:spcPct val="100000"/>
              </a:lnSpc>
              <a:spcBef>
                <a:spcPts val="400"/>
              </a:spcBef>
              <a:spcAft>
                <a:spcPts val="600"/>
              </a:spcAft>
              <a:buFontTx/>
              <a:buNone/>
              <a:defRPr sz="600"/>
            </a:lvl3pPr>
            <a:lvl4pPr marL="1371600" indent="0" defTabSz="914400">
              <a:lnSpc>
                <a:spcPct val="100000"/>
              </a:lnSpc>
              <a:spcBef>
                <a:spcPts val="400"/>
              </a:spcBef>
              <a:spcAft>
                <a:spcPts val="600"/>
              </a:spcAft>
              <a:buFontTx/>
              <a:buNone/>
              <a:defRPr sz="600"/>
            </a:lvl4pPr>
            <a:lvl5pPr marL="1828800" indent="0" defTabSz="914400">
              <a:lnSpc>
                <a:spcPct val="100000"/>
              </a:lnSpc>
              <a:spcBef>
                <a:spcPts val="400"/>
              </a:spcBef>
              <a:spcAft>
                <a:spcPts val="600"/>
              </a:spcAft>
              <a:buFontTx/>
              <a:buNone/>
              <a:defRPr sz="6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a:solidFill>
                  <a:srgbClr val="000000"/>
                </a:solidFill>
                <a:latin typeface="Century Gothic" panose="020F0302020204030204"/>
              </a:rPr>
              <a:t>Source: Font Century Gothic, font size 6pt</a:t>
            </a:r>
          </a:p>
        </p:txBody>
      </p:sp>
    </p:spTree>
    <p:extLst>
      <p:ext uri="{BB962C8B-B14F-4D97-AF65-F5344CB8AC3E}">
        <p14:creationId xmlns:p14="http://schemas.microsoft.com/office/powerpoint/2010/main" val="853723026"/>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50355-3399-4C8C-8857-1B8515891147}"/>
              </a:ext>
            </a:extLst>
          </p:cNvPr>
          <p:cNvSpPr>
            <a:spLocks noGrp="1"/>
          </p:cNvSpPr>
          <p:nvPr>
            <p:ph type="title"/>
          </p:nvPr>
        </p:nvSpPr>
        <p:spPr>
          <a:xfrm>
            <a:off x="450840" y="311378"/>
            <a:ext cx="11188711" cy="1195883"/>
          </a:xfrm>
        </p:spPr>
        <p:txBody>
          <a:bodyPr/>
          <a:lstStyle/>
          <a:p>
            <a:r>
              <a:rPr lang="en-US" dirty="0"/>
              <a:t>Are confidence scores derived from TAC any useful? It looks like so!</a:t>
            </a:r>
          </a:p>
        </p:txBody>
      </p:sp>
      <p:sp>
        <p:nvSpPr>
          <p:cNvPr id="3" name="Content Placeholder 2">
            <a:extLst>
              <a:ext uri="{FF2B5EF4-FFF2-40B4-BE49-F238E27FC236}">
                <a16:creationId xmlns:a16="http://schemas.microsoft.com/office/drawing/2014/main" id="{C09A98BA-22C2-4A8C-A003-254E86A4D4B9}"/>
              </a:ext>
            </a:extLst>
          </p:cNvPr>
          <p:cNvSpPr>
            <a:spLocks noGrp="1"/>
          </p:cNvSpPr>
          <p:nvPr>
            <p:ph idx="1"/>
          </p:nvPr>
        </p:nvSpPr>
        <p:spPr>
          <a:xfrm>
            <a:off x="567934" y="1565286"/>
            <a:ext cx="10954521" cy="3306745"/>
          </a:xfrm>
        </p:spPr>
        <p:txBody>
          <a:bodyPr/>
          <a:lstStyle/>
          <a:p>
            <a:r>
              <a:rPr lang="en-US" dirty="0"/>
              <a:t>Highlights of results:</a:t>
            </a:r>
          </a:p>
          <a:p>
            <a:pPr lvl="1"/>
            <a:r>
              <a:rPr lang="en-US" dirty="0"/>
              <a:t>To be able to scale TAC, we add it on top of pre-trained classifiers</a:t>
            </a:r>
          </a:p>
          <a:p>
            <a:pPr lvl="2"/>
            <a:r>
              <a:rPr lang="en-US" dirty="0"/>
              <a:t>It behaves as a </a:t>
            </a:r>
            <a:r>
              <a:rPr lang="en-US" b="1" dirty="0"/>
              <a:t>monitoring</a:t>
            </a:r>
            <a:r>
              <a:rPr lang="en-US" dirty="0"/>
              <a:t> module for existing classifiers</a:t>
            </a:r>
            <a:br>
              <a:rPr lang="en-US" dirty="0"/>
            </a:br>
            <a:endParaRPr lang="en-US" dirty="0"/>
          </a:p>
          <a:p>
            <a:r>
              <a:rPr lang="en-US" dirty="0"/>
              <a:t>It works well on the rejection setting, when a model needs to predict its predictions errors</a:t>
            </a:r>
          </a:p>
          <a:p>
            <a:pPr lvl="1"/>
            <a:r>
              <a:rPr lang="en-US" dirty="0"/>
              <a:t>Images and Text classification; convolutional and transformer architectures</a:t>
            </a:r>
          </a:p>
          <a:p>
            <a:endParaRPr lang="en-US" dirty="0"/>
          </a:p>
          <a:p>
            <a:r>
              <a:rPr lang="en-US" dirty="0"/>
              <a:t>We also observed TAC’s scores to be effective for detecting classes unseen during training:</a:t>
            </a:r>
          </a:p>
          <a:p>
            <a:pPr lvl="1"/>
            <a:r>
              <a:rPr lang="en-US" dirty="0"/>
              <a:t>A safe cat/dog classifier should output “I don’t know” if you give it an image of an airplane</a:t>
            </a:r>
          </a:p>
          <a:p>
            <a:pPr lvl="1"/>
            <a:r>
              <a:rPr lang="en-US" dirty="0"/>
              <a:t>Monitoring with TAC enables that better than some recent alternatives</a:t>
            </a:r>
          </a:p>
        </p:txBody>
      </p:sp>
      <p:sp>
        <p:nvSpPr>
          <p:cNvPr id="4" name="Text Placeholder 3">
            <a:extLst>
              <a:ext uri="{FF2B5EF4-FFF2-40B4-BE49-F238E27FC236}">
                <a16:creationId xmlns:a16="http://schemas.microsoft.com/office/drawing/2014/main" id="{885C2F27-C1BD-4901-A846-E53F20A65E01}"/>
              </a:ext>
            </a:extLst>
          </p:cNvPr>
          <p:cNvSpPr txBox="1">
            <a:spLocks/>
          </p:cNvSpPr>
          <p:nvPr/>
        </p:nvSpPr>
        <p:spPr>
          <a:xfrm>
            <a:off x="1951038" y="6398202"/>
            <a:ext cx="5913438" cy="214738"/>
          </a:xfrm>
          <a:prstGeom prst="rect">
            <a:avLst/>
          </a:prstGeom>
        </p:spPr>
        <p:txBody>
          <a:bodyPr vert="horz" lIns="91440" tIns="45720" rIns="91440" bIns="45720" rtlCol="0" anchor="b" anchorCtr="0">
            <a:noAutofit/>
          </a:bodyPr>
          <a:lstStyle>
            <a:lvl1pPr indent="0" defTabSz="914400">
              <a:lnSpc>
                <a:spcPct val="100000"/>
              </a:lnSpc>
              <a:spcBef>
                <a:spcPts val="300"/>
              </a:spcBef>
              <a:spcAft>
                <a:spcPts val="0"/>
              </a:spcAft>
              <a:buFontTx/>
              <a:buNone/>
              <a:defRPr sz="600" b="0"/>
            </a:lvl1pPr>
            <a:lvl2pPr marL="457200" indent="0" defTabSz="914400">
              <a:lnSpc>
                <a:spcPct val="100000"/>
              </a:lnSpc>
              <a:spcBef>
                <a:spcPts val="400"/>
              </a:spcBef>
              <a:spcAft>
                <a:spcPts val="600"/>
              </a:spcAft>
              <a:buFontTx/>
              <a:buNone/>
              <a:defRPr sz="600"/>
            </a:lvl2pPr>
            <a:lvl3pPr marL="914400" indent="0" defTabSz="914400">
              <a:lnSpc>
                <a:spcPct val="100000"/>
              </a:lnSpc>
              <a:spcBef>
                <a:spcPts val="400"/>
              </a:spcBef>
              <a:spcAft>
                <a:spcPts val="600"/>
              </a:spcAft>
              <a:buFontTx/>
              <a:buNone/>
              <a:defRPr sz="600"/>
            </a:lvl3pPr>
            <a:lvl4pPr marL="1371600" indent="0" defTabSz="914400">
              <a:lnSpc>
                <a:spcPct val="100000"/>
              </a:lnSpc>
              <a:spcBef>
                <a:spcPts val="400"/>
              </a:spcBef>
              <a:spcAft>
                <a:spcPts val="600"/>
              </a:spcAft>
              <a:buFontTx/>
              <a:buNone/>
              <a:defRPr sz="600"/>
            </a:lvl4pPr>
            <a:lvl5pPr marL="1828800" indent="0" defTabSz="914400">
              <a:lnSpc>
                <a:spcPct val="100000"/>
              </a:lnSpc>
              <a:spcBef>
                <a:spcPts val="400"/>
              </a:spcBef>
              <a:spcAft>
                <a:spcPts val="600"/>
              </a:spcAft>
              <a:buFontTx/>
              <a:buNone/>
              <a:defRPr sz="600"/>
            </a:lvl5pPr>
            <a:lvl6pPr marL="2514600" indent="-228600" defTabSz="914400">
              <a:lnSpc>
                <a:spcPct val="90000"/>
              </a:lnSpc>
              <a:spcBef>
                <a:spcPts val="500"/>
              </a:spcBef>
              <a:buFont typeface="Arial" panose="020B0604020202020204" pitchFamily="34" charset="0"/>
              <a:buChar char="•"/>
              <a:defRPr sz="1800"/>
            </a:lvl6pPr>
            <a:lvl7pPr marL="2971800" indent="-228600" defTabSz="914400">
              <a:lnSpc>
                <a:spcPct val="90000"/>
              </a:lnSpc>
              <a:spcBef>
                <a:spcPts val="500"/>
              </a:spcBef>
              <a:buFont typeface="Arial" panose="020B0604020202020204" pitchFamily="34" charset="0"/>
              <a:buChar char="•"/>
              <a:defRPr sz="1800"/>
            </a:lvl7pPr>
            <a:lvl8pPr marL="3429000" indent="-228600" defTabSz="914400">
              <a:lnSpc>
                <a:spcPct val="90000"/>
              </a:lnSpc>
              <a:spcBef>
                <a:spcPts val="500"/>
              </a:spcBef>
              <a:buFont typeface="Arial" panose="020B0604020202020204" pitchFamily="34" charset="0"/>
              <a:buChar char="•"/>
              <a:defRPr sz="1800"/>
            </a:lvl8pPr>
            <a:lvl9pPr marL="3886200" indent="-228600" defTabSz="914400">
              <a:lnSpc>
                <a:spcPct val="90000"/>
              </a:lnSpc>
              <a:spcBef>
                <a:spcPts val="500"/>
              </a:spcBef>
              <a:buFont typeface="Arial" panose="020B0604020202020204" pitchFamily="34" charset="0"/>
              <a:buChar char="•"/>
              <a:defRPr sz="1800"/>
            </a:lvl9pPr>
          </a:lstStyle>
          <a:p>
            <a:r>
              <a:rPr lang="en-US">
                <a:solidFill>
                  <a:srgbClr val="000000"/>
                </a:solidFill>
                <a:latin typeface="Century Gothic" panose="020F0302020204030204"/>
              </a:rPr>
              <a:t>Source: Font Century Gothic, font size 6pt</a:t>
            </a:r>
          </a:p>
        </p:txBody>
      </p:sp>
    </p:spTree>
    <p:extLst>
      <p:ext uri="{BB962C8B-B14F-4D97-AF65-F5344CB8AC3E}">
        <p14:creationId xmlns:p14="http://schemas.microsoft.com/office/powerpoint/2010/main" val="2384225065"/>
      </p:ext>
    </p:extLst>
  </p:cSld>
  <p:clrMapOvr>
    <a:masterClrMapping/>
  </p:clrMapOvr>
  <mc:AlternateContent xmlns:mc="http://schemas.openxmlformats.org/markup-compatibility/2006" xmlns:p14="http://schemas.microsoft.com/office/powerpoint/2010/main">
    <mc:Choice Requires="p14">
      <p:transition spd="med" p14:dur="6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ServiceNow 2021">
      <a:dk1>
        <a:srgbClr val="000000"/>
      </a:dk1>
      <a:lt1>
        <a:srgbClr val="FFFFFF"/>
      </a:lt1>
      <a:dk2>
        <a:srgbClr val="032D42"/>
      </a:dk2>
      <a:lt2>
        <a:srgbClr val="FFFFFF"/>
      </a:lt2>
      <a:accent1>
        <a:srgbClr val="86ED78"/>
      </a:accent1>
      <a:accent2>
        <a:srgbClr val="009156"/>
      </a:accent2>
      <a:accent3>
        <a:srgbClr val="5274FF"/>
      </a:accent3>
      <a:accent4>
        <a:srgbClr val="24C2CE"/>
      </a:accent4>
      <a:accent5>
        <a:srgbClr val="FC7786"/>
      </a:accent5>
      <a:accent6>
        <a:srgbClr val="FFDE1D"/>
      </a:accent6>
      <a:hlink>
        <a:srgbClr val="009156"/>
      </a:hlink>
      <a:folHlink>
        <a:srgbClr val="4F4F4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l">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gn="l">
          <a:spcBef>
            <a:spcPts val="300"/>
          </a:spcBef>
          <a:defRPr sz="16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17365</TotalTime>
  <Words>926</Words>
  <Application>Microsoft Macintosh PowerPoint</Application>
  <PresentationFormat>Widescreen</PresentationFormat>
  <Paragraphs>92</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Century Gothic</vt:lpstr>
      <vt:lpstr>Custom Design</vt:lpstr>
      <vt:lpstr>Constraining Representations Yields Models That Know What They Don't Know</vt:lpstr>
      <vt:lpstr>Constraining Representations Yields Models That Know What They Don't Know</vt:lpstr>
      <vt:lpstr>Constraining Representations Yields Models That Know What They Don't Know</vt:lpstr>
      <vt:lpstr>Total Activation Classifiers (TAC)</vt:lpstr>
      <vt:lpstr>Can we train a TAC? Yes, we can!</vt:lpstr>
      <vt:lpstr>Are confidence scores derived from TAC any useful? It looks like so!</vt:lpstr>
      <vt:lpstr>Are confidence scores derived from TAC any useful? It looks like so!</vt:lpstr>
      <vt:lpstr>Are confidence scores derived from TAC any useful? It looks like so!</vt:lpstr>
      <vt:lpstr>Are confidence scores derived from TAC any useful? It looks like so!</vt:lpstr>
      <vt:lpstr>Extra application: TAC monitor as a robust surrogate to the base classifier</vt:lpstr>
      <vt:lpstr>Future directions and extensions</vt:lpstr>
      <vt:lpstr>Future directions and extensions</vt:lpstr>
      <vt:lpstr>PowerPoint Presentation</vt:lpstr>
      <vt:lpstr>Some detailed results: Rejecting classifiers</vt:lpstr>
      <vt:lpstr>Some detailed results: TAC monitor to improve robustness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Constraining Representations Yields Models That Know What They Don't Know</dc:title>
  <dc:creator>Joao Monteiro</dc:creator>
  <cp:lastModifiedBy>Joao Monteiro</cp:lastModifiedBy>
  <cp:revision>1</cp:revision>
  <dcterms:created xsi:type="dcterms:W3CDTF">2022-09-30T09:53:00Z</dcterms:created>
  <dcterms:modified xsi:type="dcterms:W3CDTF">2023-03-27T15:40:48Z</dcterms:modified>
</cp:coreProperties>
</file>