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142532296" r:id="rId2"/>
    <p:sldId id="2142532369" r:id="rId3"/>
    <p:sldId id="2142532383" r:id="rId4"/>
    <p:sldId id="2142532384" r:id="rId5"/>
    <p:sldId id="2142532389" r:id="rId6"/>
    <p:sldId id="2142532390" r:id="rId7"/>
    <p:sldId id="2142532391" r:id="rId8"/>
    <p:sldId id="2142532392" r:id="rId9"/>
    <p:sldId id="2142532394" r:id="rId10"/>
    <p:sldId id="2142532393" r:id="rId11"/>
    <p:sldId id="2142532395" r:id="rId12"/>
    <p:sldId id="21425323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440"/>
  </p:normalViewPr>
  <p:slideViewPr>
    <p:cSldViewPr snapToGrid="0" snapToObjects="1">
      <p:cViewPr>
        <p:scale>
          <a:sx n="90" d="100"/>
          <a:sy n="90" d="100"/>
        </p:scale>
        <p:origin x="143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2"/>
          <a:srcRect/>
          <a:stretch/>
        </p:blipFill>
        <p:spPr bwMode="inv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a:xfrm>
            <a:off x="445144" y="2872136"/>
            <a:ext cx="9925520"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a:xfrm>
            <a:off x="445144" y="4223468"/>
            <a:ext cx="9925520"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a:xfrm>
            <a:off x="453084" y="5729747"/>
            <a:ext cx="9914448"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a:xfrm>
            <a:off x="445143" y="6077918"/>
            <a:ext cx="9926216"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506175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1006"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1006"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22" name="Text Placeholder 24">
            <a:extLst>
              <a:ext uri="{FF2B5EF4-FFF2-40B4-BE49-F238E27FC236}">
                <a16:creationId xmlns:a16="http://schemas.microsoft.com/office/drawing/2014/main" id="{D7B3D0DB-2EA9-49C1-88C4-F55FD4E33E62}"/>
              </a:ext>
            </a:extLst>
          </p:cNvPr>
          <p:cNvSpPr>
            <a:spLocks noGrp="1"/>
          </p:cNvSpPr>
          <p:nvPr>
            <p:ph type="body" sz="quarter" idx="15"/>
          </p:nvPr>
        </p:nvSpPr>
        <p:spPr>
          <a:xfrm>
            <a:off x="3965999"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3" name="Straight Connector 22">
            <a:extLst>
              <a:ext uri="{FF2B5EF4-FFF2-40B4-BE49-F238E27FC236}">
                <a16:creationId xmlns:a16="http://schemas.microsoft.com/office/drawing/2014/main" id="{96A3B837-23DB-4327-B614-EF560D51698F}"/>
              </a:ext>
            </a:extLst>
          </p:cNvPr>
          <p:cNvCxnSpPr/>
          <p:nvPr userDrawn="1"/>
        </p:nvCxnSpPr>
        <p:spPr>
          <a:xfrm>
            <a:off x="4068657"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C12A34-72F3-4954-BE69-BD4660B366D6}"/>
              </a:ext>
            </a:extLst>
          </p:cNvPr>
          <p:cNvCxnSpPr/>
          <p:nvPr userDrawn="1"/>
        </p:nvCxnSpPr>
        <p:spPr>
          <a:xfrm>
            <a:off x="4068657"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8">
            <a:extLst>
              <a:ext uri="{FF2B5EF4-FFF2-40B4-BE49-F238E27FC236}">
                <a16:creationId xmlns:a16="http://schemas.microsoft.com/office/drawing/2014/main" id="{F7B81E75-E29C-46DA-B1D5-0C614A3643E9}"/>
              </a:ext>
            </a:extLst>
          </p:cNvPr>
          <p:cNvSpPr>
            <a:spLocks noGrp="1"/>
          </p:cNvSpPr>
          <p:nvPr>
            <p:ph type="body" sz="quarter" idx="16"/>
          </p:nvPr>
        </p:nvSpPr>
        <p:spPr>
          <a:xfrm>
            <a:off x="3959644"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9A005C46-9AA9-4FE7-A3B8-8F94A2774839}"/>
              </a:ext>
            </a:extLst>
          </p:cNvPr>
          <p:cNvSpPr txBox="1"/>
          <p:nvPr userDrawn="1"/>
        </p:nvSpPr>
        <p:spPr>
          <a:xfrm>
            <a:off x="3972159" y="1867003"/>
            <a:ext cx="357883" cy="276999"/>
          </a:xfrm>
          <a:prstGeom prst="rect">
            <a:avLst/>
          </a:prstGeom>
          <a:noFill/>
        </p:spPr>
        <p:txBody>
          <a:bodyPr wrap="none" rtlCol="0">
            <a:spAutoFit/>
          </a:bodyPr>
          <a:lstStyle/>
          <a:p>
            <a:pPr algn="l"/>
            <a:r>
              <a:rPr lang="en-US" sz="1200" b="1"/>
              <a:t>02</a:t>
            </a:r>
          </a:p>
        </p:txBody>
      </p:sp>
      <p:sp>
        <p:nvSpPr>
          <p:cNvPr id="27" name="Text Placeholder 24">
            <a:extLst>
              <a:ext uri="{FF2B5EF4-FFF2-40B4-BE49-F238E27FC236}">
                <a16:creationId xmlns:a16="http://schemas.microsoft.com/office/drawing/2014/main" id="{56437212-975C-442C-B415-339DBB038579}"/>
              </a:ext>
            </a:extLst>
          </p:cNvPr>
          <p:cNvSpPr>
            <a:spLocks noGrp="1"/>
          </p:cNvSpPr>
          <p:nvPr>
            <p:ph type="body" sz="quarter" idx="17"/>
          </p:nvPr>
        </p:nvSpPr>
        <p:spPr>
          <a:xfrm>
            <a:off x="7469160"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8" name="Straight Connector 27">
            <a:extLst>
              <a:ext uri="{FF2B5EF4-FFF2-40B4-BE49-F238E27FC236}">
                <a16:creationId xmlns:a16="http://schemas.microsoft.com/office/drawing/2014/main" id="{5C9E2048-3D9A-4D10-B4D3-55885C5C4A16}"/>
              </a:ext>
            </a:extLst>
          </p:cNvPr>
          <p:cNvCxnSpPr/>
          <p:nvPr userDrawn="1"/>
        </p:nvCxnSpPr>
        <p:spPr>
          <a:xfrm>
            <a:off x="7571819"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1BED94-D114-4634-8456-103C4CFAF80E}"/>
              </a:ext>
            </a:extLst>
          </p:cNvPr>
          <p:cNvCxnSpPr/>
          <p:nvPr userDrawn="1"/>
        </p:nvCxnSpPr>
        <p:spPr>
          <a:xfrm>
            <a:off x="7571819"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ADB32618-CA30-473C-A67C-E2840BEFA3F2}"/>
              </a:ext>
            </a:extLst>
          </p:cNvPr>
          <p:cNvSpPr>
            <a:spLocks noGrp="1"/>
          </p:cNvSpPr>
          <p:nvPr>
            <p:ph type="body" sz="quarter" idx="18"/>
          </p:nvPr>
        </p:nvSpPr>
        <p:spPr>
          <a:xfrm>
            <a:off x="7462805"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Box 30">
            <a:extLst>
              <a:ext uri="{FF2B5EF4-FFF2-40B4-BE49-F238E27FC236}">
                <a16:creationId xmlns:a16="http://schemas.microsoft.com/office/drawing/2014/main" id="{CE135130-1BC5-4C60-BE93-18D4142CE74D}"/>
              </a:ext>
            </a:extLst>
          </p:cNvPr>
          <p:cNvSpPr txBox="1"/>
          <p:nvPr userDrawn="1"/>
        </p:nvSpPr>
        <p:spPr>
          <a:xfrm>
            <a:off x="7475320" y="1867003"/>
            <a:ext cx="357883" cy="276999"/>
          </a:xfrm>
          <a:prstGeom prst="rect">
            <a:avLst/>
          </a:prstGeom>
          <a:noFill/>
        </p:spPr>
        <p:txBody>
          <a:bodyPr wrap="none" rtlCol="0">
            <a:spAutoFit/>
          </a:bodyPr>
          <a:lstStyle/>
          <a:p>
            <a:pPr algn="l"/>
            <a:r>
              <a:rPr lang="en-US" sz="1200" b="1"/>
              <a:t>03</a:t>
            </a:r>
          </a:p>
        </p:txBody>
      </p:sp>
    </p:spTree>
    <p:extLst>
      <p:ext uri="{BB962C8B-B14F-4D97-AF65-F5344CB8AC3E}">
        <p14:creationId xmlns:p14="http://schemas.microsoft.com/office/powerpoint/2010/main" val="29426175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1006"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1006"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22" name="Text Placeholder 24">
            <a:extLst>
              <a:ext uri="{FF2B5EF4-FFF2-40B4-BE49-F238E27FC236}">
                <a16:creationId xmlns:a16="http://schemas.microsoft.com/office/drawing/2014/main" id="{D7B3D0DB-2EA9-49C1-88C4-F55FD4E33E62}"/>
              </a:ext>
            </a:extLst>
          </p:cNvPr>
          <p:cNvSpPr>
            <a:spLocks noGrp="1"/>
          </p:cNvSpPr>
          <p:nvPr>
            <p:ph type="body" sz="quarter" idx="15"/>
          </p:nvPr>
        </p:nvSpPr>
        <p:spPr>
          <a:xfrm>
            <a:off x="3965999"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3" name="Straight Connector 22">
            <a:extLst>
              <a:ext uri="{FF2B5EF4-FFF2-40B4-BE49-F238E27FC236}">
                <a16:creationId xmlns:a16="http://schemas.microsoft.com/office/drawing/2014/main" id="{96A3B837-23DB-4327-B614-EF560D51698F}"/>
              </a:ext>
            </a:extLst>
          </p:cNvPr>
          <p:cNvCxnSpPr/>
          <p:nvPr userDrawn="1"/>
        </p:nvCxnSpPr>
        <p:spPr>
          <a:xfrm>
            <a:off x="4068657"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C12A34-72F3-4954-BE69-BD4660B366D6}"/>
              </a:ext>
            </a:extLst>
          </p:cNvPr>
          <p:cNvCxnSpPr/>
          <p:nvPr userDrawn="1"/>
        </p:nvCxnSpPr>
        <p:spPr>
          <a:xfrm>
            <a:off x="4068657"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8">
            <a:extLst>
              <a:ext uri="{FF2B5EF4-FFF2-40B4-BE49-F238E27FC236}">
                <a16:creationId xmlns:a16="http://schemas.microsoft.com/office/drawing/2014/main" id="{F7B81E75-E29C-46DA-B1D5-0C614A3643E9}"/>
              </a:ext>
            </a:extLst>
          </p:cNvPr>
          <p:cNvSpPr>
            <a:spLocks noGrp="1"/>
          </p:cNvSpPr>
          <p:nvPr>
            <p:ph type="body" sz="quarter" idx="16"/>
          </p:nvPr>
        </p:nvSpPr>
        <p:spPr>
          <a:xfrm>
            <a:off x="3959644"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9A005C46-9AA9-4FE7-A3B8-8F94A2774839}"/>
              </a:ext>
            </a:extLst>
          </p:cNvPr>
          <p:cNvSpPr txBox="1"/>
          <p:nvPr userDrawn="1"/>
        </p:nvSpPr>
        <p:spPr>
          <a:xfrm>
            <a:off x="3972159" y="1867003"/>
            <a:ext cx="357883" cy="276999"/>
          </a:xfrm>
          <a:prstGeom prst="rect">
            <a:avLst/>
          </a:prstGeom>
          <a:noFill/>
        </p:spPr>
        <p:txBody>
          <a:bodyPr wrap="none" rtlCol="0">
            <a:spAutoFit/>
          </a:bodyPr>
          <a:lstStyle/>
          <a:p>
            <a:pPr algn="l"/>
            <a:r>
              <a:rPr lang="en-US" sz="1200" b="1"/>
              <a:t>02</a:t>
            </a:r>
          </a:p>
        </p:txBody>
      </p:sp>
      <p:sp>
        <p:nvSpPr>
          <p:cNvPr id="27" name="Text Placeholder 24">
            <a:extLst>
              <a:ext uri="{FF2B5EF4-FFF2-40B4-BE49-F238E27FC236}">
                <a16:creationId xmlns:a16="http://schemas.microsoft.com/office/drawing/2014/main" id="{56437212-975C-442C-B415-339DBB038579}"/>
              </a:ext>
            </a:extLst>
          </p:cNvPr>
          <p:cNvSpPr>
            <a:spLocks noGrp="1"/>
          </p:cNvSpPr>
          <p:nvPr>
            <p:ph type="body" sz="quarter" idx="17"/>
          </p:nvPr>
        </p:nvSpPr>
        <p:spPr>
          <a:xfrm>
            <a:off x="7469160"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8" name="Straight Connector 27">
            <a:extLst>
              <a:ext uri="{FF2B5EF4-FFF2-40B4-BE49-F238E27FC236}">
                <a16:creationId xmlns:a16="http://schemas.microsoft.com/office/drawing/2014/main" id="{5C9E2048-3D9A-4D10-B4D3-55885C5C4A16}"/>
              </a:ext>
            </a:extLst>
          </p:cNvPr>
          <p:cNvCxnSpPr/>
          <p:nvPr userDrawn="1"/>
        </p:nvCxnSpPr>
        <p:spPr>
          <a:xfrm>
            <a:off x="7571819"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1BED94-D114-4634-8456-103C4CFAF80E}"/>
              </a:ext>
            </a:extLst>
          </p:cNvPr>
          <p:cNvCxnSpPr/>
          <p:nvPr userDrawn="1"/>
        </p:nvCxnSpPr>
        <p:spPr>
          <a:xfrm>
            <a:off x="7571819"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ADB32618-CA30-473C-A67C-E2840BEFA3F2}"/>
              </a:ext>
            </a:extLst>
          </p:cNvPr>
          <p:cNvSpPr>
            <a:spLocks noGrp="1"/>
          </p:cNvSpPr>
          <p:nvPr>
            <p:ph type="body" sz="quarter" idx="18"/>
          </p:nvPr>
        </p:nvSpPr>
        <p:spPr>
          <a:xfrm>
            <a:off x="7462805"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Box 30">
            <a:extLst>
              <a:ext uri="{FF2B5EF4-FFF2-40B4-BE49-F238E27FC236}">
                <a16:creationId xmlns:a16="http://schemas.microsoft.com/office/drawing/2014/main" id="{CE135130-1BC5-4C60-BE93-18D4142CE74D}"/>
              </a:ext>
            </a:extLst>
          </p:cNvPr>
          <p:cNvSpPr txBox="1"/>
          <p:nvPr userDrawn="1"/>
        </p:nvSpPr>
        <p:spPr>
          <a:xfrm>
            <a:off x="7475320" y="1867003"/>
            <a:ext cx="357883" cy="276999"/>
          </a:xfrm>
          <a:prstGeom prst="rect">
            <a:avLst/>
          </a:prstGeom>
          <a:noFill/>
        </p:spPr>
        <p:txBody>
          <a:bodyPr wrap="none" rtlCol="0">
            <a:spAutoFit/>
          </a:bodyPr>
          <a:lstStyle/>
          <a:p>
            <a:pPr algn="l"/>
            <a:r>
              <a:rPr lang="en-US" sz="1200" b="1"/>
              <a:t>03</a:t>
            </a:r>
          </a:p>
        </p:txBody>
      </p:sp>
    </p:spTree>
    <p:extLst>
      <p:ext uri="{BB962C8B-B14F-4D97-AF65-F5344CB8AC3E}">
        <p14:creationId xmlns:p14="http://schemas.microsoft.com/office/powerpoint/2010/main" val="21659488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6" name="Group 5">
            <a:extLst>
              <a:ext uri="{FF2B5EF4-FFF2-40B4-BE49-F238E27FC236}">
                <a16:creationId xmlns:a16="http://schemas.microsoft.com/office/drawing/2014/main" id="{FE4499DD-B6BA-49FF-88A5-C700EDCF0871}"/>
              </a:ext>
            </a:extLst>
          </p:cNvPr>
          <p:cNvGrpSpPr/>
          <p:nvPr userDrawn="1"/>
        </p:nvGrpSpPr>
        <p:grpSpPr>
          <a:xfrm>
            <a:off x="551007" y="2410804"/>
            <a:ext cx="2097633" cy="636955"/>
            <a:chOff x="550863" y="2410803"/>
            <a:chExt cx="3246120" cy="636955"/>
          </a:xfrm>
        </p:grpSpPr>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3264743"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3" name="Group 32">
            <a:extLst>
              <a:ext uri="{FF2B5EF4-FFF2-40B4-BE49-F238E27FC236}">
                <a16:creationId xmlns:a16="http://schemas.microsoft.com/office/drawing/2014/main" id="{54EA2947-8001-450A-B426-C6BFA50448EF}"/>
              </a:ext>
            </a:extLst>
          </p:cNvPr>
          <p:cNvGrpSpPr/>
          <p:nvPr userDrawn="1"/>
        </p:nvGrpSpPr>
        <p:grpSpPr>
          <a:xfrm>
            <a:off x="3367403" y="2410804"/>
            <a:ext cx="2097633" cy="636955"/>
            <a:chOff x="550863" y="2410803"/>
            <a:chExt cx="3246120" cy="636955"/>
          </a:xfrm>
        </p:grpSpPr>
        <p:cxnSp>
          <p:nvCxnSpPr>
            <p:cNvPr id="34" name="Straight Connector 33">
              <a:extLst>
                <a:ext uri="{FF2B5EF4-FFF2-40B4-BE49-F238E27FC236}">
                  <a16:creationId xmlns:a16="http://schemas.microsoft.com/office/drawing/2014/main" id="{BF39DA03-4083-45C5-8557-C668B693786D}"/>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D033D7-C56A-48C2-9E89-656FF3EDA172}"/>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3258388"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a:extLst>
              <a:ext uri="{FF2B5EF4-FFF2-40B4-BE49-F238E27FC236}">
                <a16:creationId xmlns:a16="http://schemas.microsoft.com/office/drawing/2014/main" id="{A6461ABD-5CEA-4AC3-838A-3A0493AF84BC}"/>
              </a:ext>
            </a:extLst>
          </p:cNvPr>
          <p:cNvSpPr txBox="1"/>
          <p:nvPr userDrawn="1"/>
        </p:nvSpPr>
        <p:spPr>
          <a:xfrm>
            <a:off x="3270903" y="1867003"/>
            <a:ext cx="357883" cy="276999"/>
          </a:xfrm>
          <a:prstGeom prst="rect">
            <a:avLst/>
          </a:prstGeom>
          <a:noFill/>
        </p:spPr>
        <p:txBody>
          <a:bodyPr wrap="none" rtlCol="0">
            <a:spAutoFit/>
          </a:bodyPr>
          <a:lstStyle/>
          <a:p>
            <a:pPr algn="l"/>
            <a:r>
              <a:rPr lang="en-US" sz="1200" b="1"/>
              <a:t>02</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606999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9" name="Group 38">
            <a:extLst>
              <a:ext uri="{FF2B5EF4-FFF2-40B4-BE49-F238E27FC236}">
                <a16:creationId xmlns:a16="http://schemas.microsoft.com/office/drawing/2014/main" id="{FB6E805E-0045-4670-BFA4-3B11E84DA790}"/>
              </a:ext>
            </a:extLst>
          </p:cNvPr>
          <p:cNvGrpSpPr/>
          <p:nvPr userDrawn="1"/>
        </p:nvGrpSpPr>
        <p:grpSpPr>
          <a:xfrm>
            <a:off x="6172658" y="2410804"/>
            <a:ext cx="2097633" cy="636955"/>
            <a:chOff x="550863" y="2410803"/>
            <a:chExt cx="3246120" cy="636955"/>
          </a:xfrm>
        </p:grpSpPr>
        <p:cxnSp>
          <p:nvCxnSpPr>
            <p:cNvPr id="40" name="Straight Connector 39">
              <a:extLst>
                <a:ext uri="{FF2B5EF4-FFF2-40B4-BE49-F238E27FC236}">
                  <a16:creationId xmlns:a16="http://schemas.microsoft.com/office/drawing/2014/main" id="{E4E59203-9F84-4E41-BC57-CD79ADBF1412}"/>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5514DF-ACCB-461E-BDB7-4077E6C77560}"/>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6063644"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Box 42">
            <a:extLst>
              <a:ext uri="{FF2B5EF4-FFF2-40B4-BE49-F238E27FC236}">
                <a16:creationId xmlns:a16="http://schemas.microsoft.com/office/drawing/2014/main" id="{04FFDD2B-7EF4-4D95-94AB-8983074F76A5}"/>
              </a:ext>
            </a:extLst>
          </p:cNvPr>
          <p:cNvSpPr txBox="1"/>
          <p:nvPr userDrawn="1"/>
        </p:nvSpPr>
        <p:spPr>
          <a:xfrm>
            <a:off x="6076158" y="1867003"/>
            <a:ext cx="357883" cy="276999"/>
          </a:xfrm>
          <a:prstGeom prst="rect">
            <a:avLst/>
          </a:prstGeom>
          <a:noFill/>
        </p:spPr>
        <p:txBody>
          <a:bodyPr wrap="none" rtlCol="0">
            <a:spAutoFit/>
          </a:bodyPr>
          <a:lstStyle/>
          <a:p>
            <a:pPr algn="l"/>
            <a:r>
              <a:rPr lang="en-US" sz="1200" b="1"/>
              <a:t>03</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888160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45" name="Group 44">
            <a:extLst>
              <a:ext uri="{FF2B5EF4-FFF2-40B4-BE49-F238E27FC236}">
                <a16:creationId xmlns:a16="http://schemas.microsoft.com/office/drawing/2014/main" id="{ACC0D123-E0A1-4F0F-853D-4C2AE19536B2}"/>
              </a:ext>
            </a:extLst>
          </p:cNvPr>
          <p:cNvGrpSpPr/>
          <p:nvPr userDrawn="1"/>
        </p:nvGrpSpPr>
        <p:grpSpPr>
          <a:xfrm>
            <a:off x="8984268" y="2410804"/>
            <a:ext cx="2097633" cy="636955"/>
            <a:chOff x="550863" y="2410803"/>
            <a:chExt cx="3246120" cy="636955"/>
          </a:xfrm>
        </p:grpSpPr>
        <p:cxnSp>
          <p:nvCxnSpPr>
            <p:cNvPr id="46" name="Straight Connector 45">
              <a:extLst>
                <a:ext uri="{FF2B5EF4-FFF2-40B4-BE49-F238E27FC236}">
                  <a16:creationId xmlns:a16="http://schemas.microsoft.com/office/drawing/2014/main" id="{4A4D979D-6CA9-4896-B5E5-6E007BBAA8CE}"/>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A1D20E-786E-438D-BB3E-5D7D9EE46AEF}"/>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8875254"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5832141D-2E9E-40E4-96BD-70D24672D900}"/>
              </a:ext>
            </a:extLst>
          </p:cNvPr>
          <p:cNvSpPr txBox="1"/>
          <p:nvPr userDrawn="1"/>
        </p:nvSpPr>
        <p:spPr>
          <a:xfrm>
            <a:off x="8887769" y="1867003"/>
            <a:ext cx="357883" cy="276999"/>
          </a:xfrm>
          <a:prstGeom prst="rect">
            <a:avLst/>
          </a:prstGeom>
          <a:noFill/>
        </p:spPr>
        <p:txBody>
          <a:bodyPr wrap="none" rtlCol="0">
            <a:spAutoFit/>
          </a:bodyPr>
          <a:lstStyle/>
          <a:p>
            <a:pPr algn="l"/>
            <a:r>
              <a:rPr lang="en-US" sz="1200" b="1"/>
              <a:t>04</a:t>
            </a:r>
          </a:p>
        </p:txBody>
      </p:sp>
    </p:spTree>
    <p:extLst>
      <p:ext uri="{BB962C8B-B14F-4D97-AF65-F5344CB8AC3E}">
        <p14:creationId xmlns:p14="http://schemas.microsoft.com/office/powerpoint/2010/main" val="11043226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6" name="Group 5">
            <a:extLst>
              <a:ext uri="{FF2B5EF4-FFF2-40B4-BE49-F238E27FC236}">
                <a16:creationId xmlns:a16="http://schemas.microsoft.com/office/drawing/2014/main" id="{FE4499DD-B6BA-49FF-88A5-C700EDCF0871}"/>
              </a:ext>
            </a:extLst>
          </p:cNvPr>
          <p:cNvGrpSpPr/>
          <p:nvPr userDrawn="1"/>
        </p:nvGrpSpPr>
        <p:grpSpPr>
          <a:xfrm>
            <a:off x="551007" y="2410804"/>
            <a:ext cx="2097633" cy="636955"/>
            <a:chOff x="550863" y="2410803"/>
            <a:chExt cx="3246120" cy="636955"/>
          </a:xfrm>
        </p:grpSpPr>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3264743"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3" name="Group 32">
            <a:extLst>
              <a:ext uri="{FF2B5EF4-FFF2-40B4-BE49-F238E27FC236}">
                <a16:creationId xmlns:a16="http://schemas.microsoft.com/office/drawing/2014/main" id="{54EA2947-8001-450A-B426-C6BFA50448EF}"/>
              </a:ext>
            </a:extLst>
          </p:cNvPr>
          <p:cNvGrpSpPr/>
          <p:nvPr userDrawn="1"/>
        </p:nvGrpSpPr>
        <p:grpSpPr>
          <a:xfrm>
            <a:off x="3367403" y="2410804"/>
            <a:ext cx="2097633" cy="636955"/>
            <a:chOff x="550863" y="2410803"/>
            <a:chExt cx="3246120" cy="636955"/>
          </a:xfrm>
        </p:grpSpPr>
        <p:cxnSp>
          <p:nvCxnSpPr>
            <p:cNvPr id="34" name="Straight Connector 33">
              <a:extLst>
                <a:ext uri="{FF2B5EF4-FFF2-40B4-BE49-F238E27FC236}">
                  <a16:creationId xmlns:a16="http://schemas.microsoft.com/office/drawing/2014/main" id="{BF39DA03-4083-45C5-8557-C668B693786D}"/>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D033D7-C56A-48C2-9E89-656FF3EDA172}"/>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3258388"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a:extLst>
              <a:ext uri="{FF2B5EF4-FFF2-40B4-BE49-F238E27FC236}">
                <a16:creationId xmlns:a16="http://schemas.microsoft.com/office/drawing/2014/main" id="{A6461ABD-5CEA-4AC3-838A-3A0493AF84BC}"/>
              </a:ext>
            </a:extLst>
          </p:cNvPr>
          <p:cNvSpPr txBox="1"/>
          <p:nvPr userDrawn="1"/>
        </p:nvSpPr>
        <p:spPr>
          <a:xfrm>
            <a:off x="3270903" y="1867003"/>
            <a:ext cx="357883" cy="276999"/>
          </a:xfrm>
          <a:prstGeom prst="rect">
            <a:avLst/>
          </a:prstGeom>
          <a:noFill/>
        </p:spPr>
        <p:txBody>
          <a:bodyPr wrap="none" rtlCol="0">
            <a:spAutoFit/>
          </a:bodyPr>
          <a:lstStyle/>
          <a:p>
            <a:pPr algn="l"/>
            <a:r>
              <a:rPr lang="en-US" sz="1200" b="1"/>
              <a:t>02</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606999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9" name="Group 38">
            <a:extLst>
              <a:ext uri="{FF2B5EF4-FFF2-40B4-BE49-F238E27FC236}">
                <a16:creationId xmlns:a16="http://schemas.microsoft.com/office/drawing/2014/main" id="{FB6E805E-0045-4670-BFA4-3B11E84DA790}"/>
              </a:ext>
            </a:extLst>
          </p:cNvPr>
          <p:cNvGrpSpPr/>
          <p:nvPr userDrawn="1"/>
        </p:nvGrpSpPr>
        <p:grpSpPr>
          <a:xfrm>
            <a:off x="6172658" y="2410804"/>
            <a:ext cx="2097633" cy="636955"/>
            <a:chOff x="550863" y="2410803"/>
            <a:chExt cx="3246120" cy="636955"/>
          </a:xfrm>
        </p:grpSpPr>
        <p:cxnSp>
          <p:nvCxnSpPr>
            <p:cNvPr id="40" name="Straight Connector 39">
              <a:extLst>
                <a:ext uri="{FF2B5EF4-FFF2-40B4-BE49-F238E27FC236}">
                  <a16:creationId xmlns:a16="http://schemas.microsoft.com/office/drawing/2014/main" id="{E4E59203-9F84-4E41-BC57-CD79ADBF1412}"/>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5514DF-ACCB-461E-BDB7-4077E6C77560}"/>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6063644"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Box 42">
            <a:extLst>
              <a:ext uri="{FF2B5EF4-FFF2-40B4-BE49-F238E27FC236}">
                <a16:creationId xmlns:a16="http://schemas.microsoft.com/office/drawing/2014/main" id="{04FFDD2B-7EF4-4D95-94AB-8983074F76A5}"/>
              </a:ext>
            </a:extLst>
          </p:cNvPr>
          <p:cNvSpPr txBox="1"/>
          <p:nvPr userDrawn="1"/>
        </p:nvSpPr>
        <p:spPr>
          <a:xfrm>
            <a:off x="6076158" y="1867003"/>
            <a:ext cx="357883" cy="276999"/>
          </a:xfrm>
          <a:prstGeom prst="rect">
            <a:avLst/>
          </a:prstGeom>
          <a:noFill/>
        </p:spPr>
        <p:txBody>
          <a:bodyPr wrap="none" rtlCol="0">
            <a:spAutoFit/>
          </a:bodyPr>
          <a:lstStyle/>
          <a:p>
            <a:pPr algn="l"/>
            <a:r>
              <a:rPr lang="en-US" sz="1200" b="1"/>
              <a:t>03</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888160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45" name="Group 44">
            <a:extLst>
              <a:ext uri="{FF2B5EF4-FFF2-40B4-BE49-F238E27FC236}">
                <a16:creationId xmlns:a16="http://schemas.microsoft.com/office/drawing/2014/main" id="{ACC0D123-E0A1-4F0F-853D-4C2AE19536B2}"/>
              </a:ext>
            </a:extLst>
          </p:cNvPr>
          <p:cNvGrpSpPr/>
          <p:nvPr userDrawn="1"/>
        </p:nvGrpSpPr>
        <p:grpSpPr>
          <a:xfrm>
            <a:off x="8984268" y="2410804"/>
            <a:ext cx="2097633" cy="636955"/>
            <a:chOff x="550863" y="2410803"/>
            <a:chExt cx="3246120" cy="636955"/>
          </a:xfrm>
        </p:grpSpPr>
        <p:cxnSp>
          <p:nvCxnSpPr>
            <p:cNvPr id="46" name="Straight Connector 45">
              <a:extLst>
                <a:ext uri="{FF2B5EF4-FFF2-40B4-BE49-F238E27FC236}">
                  <a16:creationId xmlns:a16="http://schemas.microsoft.com/office/drawing/2014/main" id="{4A4D979D-6CA9-4896-B5E5-6E007BBAA8CE}"/>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A1D20E-786E-438D-BB3E-5D7D9EE46AEF}"/>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8875254"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5832141D-2E9E-40E4-96BD-70D24672D900}"/>
              </a:ext>
            </a:extLst>
          </p:cNvPr>
          <p:cNvSpPr txBox="1"/>
          <p:nvPr userDrawn="1"/>
        </p:nvSpPr>
        <p:spPr>
          <a:xfrm>
            <a:off x="8887769" y="1867003"/>
            <a:ext cx="357883" cy="276999"/>
          </a:xfrm>
          <a:prstGeom prst="rect">
            <a:avLst/>
          </a:prstGeom>
          <a:noFill/>
        </p:spPr>
        <p:txBody>
          <a:bodyPr wrap="none" rtlCol="0">
            <a:spAutoFit/>
          </a:bodyPr>
          <a:lstStyle/>
          <a:p>
            <a:pPr algn="l"/>
            <a:r>
              <a:rPr lang="en-US" sz="1200" b="1"/>
              <a:t>04</a:t>
            </a:r>
          </a:p>
        </p:txBody>
      </p:sp>
    </p:spTree>
    <p:extLst>
      <p:ext uri="{BB962C8B-B14F-4D97-AF65-F5344CB8AC3E}">
        <p14:creationId xmlns:p14="http://schemas.microsoft.com/office/powerpoint/2010/main" val="35754480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2" y="2431336"/>
            <a:ext cx="5036865"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6343417"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6328712" y="2431336"/>
            <a:ext cx="5045211"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50368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5045809"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6343416" y="3898176"/>
            <a:ext cx="5045211"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6323348" y="4594255"/>
            <a:ext cx="5065278"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p:nvPr userDrawn="1"/>
        </p:nvCxnSpPr>
        <p:spPr>
          <a:xfrm>
            <a:off x="6095999" y="1755775"/>
            <a:ext cx="0" cy="441325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0206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column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2" y="2431336"/>
            <a:ext cx="5036865"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6343417"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6328712" y="2431336"/>
            <a:ext cx="5045211"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50368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5045809"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6343416" y="3898176"/>
            <a:ext cx="5045211"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6323348" y="4594255"/>
            <a:ext cx="5065278"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p:nvPr userDrawn="1"/>
        </p:nvCxnSpPr>
        <p:spPr>
          <a:xfrm>
            <a:off x="6095999" y="1755775"/>
            <a:ext cx="0" cy="441325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419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2431336"/>
            <a:ext cx="3609720"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43472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4332510" y="2431336"/>
            <a:ext cx="3603674"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360972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3616130"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43472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4327147" y="4594255"/>
            <a:ext cx="3603674"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a:cxnSpLocks/>
          </p:cNvCxnSpPr>
          <p:nvPr userDrawn="1"/>
        </p:nvCxnSpPr>
        <p:spPr>
          <a:xfrm>
            <a:off x="546243" y="3953992"/>
            <a:ext cx="11094752" cy="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9DC36EAE-96C1-4712-8AFD-EC2994346926}"/>
              </a:ext>
            </a:extLst>
          </p:cNvPr>
          <p:cNvSpPr>
            <a:spLocks noGrp="1"/>
          </p:cNvSpPr>
          <p:nvPr>
            <p:ph type="body" sz="quarter" idx="21"/>
          </p:nvPr>
        </p:nvSpPr>
        <p:spPr>
          <a:xfrm>
            <a:off x="80287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18" name="Text Placeholder 28">
            <a:extLst>
              <a:ext uri="{FF2B5EF4-FFF2-40B4-BE49-F238E27FC236}">
                <a16:creationId xmlns:a16="http://schemas.microsoft.com/office/drawing/2014/main" id="{E18812E5-E182-4AF8-8C90-D30E694BA0FD}"/>
              </a:ext>
            </a:extLst>
          </p:cNvPr>
          <p:cNvSpPr>
            <a:spLocks noGrp="1"/>
          </p:cNvSpPr>
          <p:nvPr>
            <p:ph type="body" sz="quarter" idx="22"/>
          </p:nvPr>
        </p:nvSpPr>
        <p:spPr>
          <a:xfrm>
            <a:off x="8014010" y="2431336"/>
            <a:ext cx="3603674"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4">
            <a:extLst>
              <a:ext uri="{FF2B5EF4-FFF2-40B4-BE49-F238E27FC236}">
                <a16:creationId xmlns:a16="http://schemas.microsoft.com/office/drawing/2014/main" id="{DA9B2275-1004-4AC4-8694-96DA475D280B}"/>
              </a:ext>
            </a:extLst>
          </p:cNvPr>
          <p:cNvSpPr>
            <a:spLocks noGrp="1"/>
          </p:cNvSpPr>
          <p:nvPr>
            <p:ph type="body" sz="quarter" idx="23"/>
          </p:nvPr>
        </p:nvSpPr>
        <p:spPr>
          <a:xfrm>
            <a:off x="80287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0" name="Text Placeholder 28">
            <a:extLst>
              <a:ext uri="{FF2B5EF4-FFF2-40B4-BE49-F238E27FC236}">
                <a16:creationId xmlns:a16="http://schemas.microsoft.com/office/drawing/2014/main" id="{7962FF8E-DD6C-4E6B-8DFE-CF745FFC4F33}"/>
              </a:ext>
            </a:extLst>
          </p:cNvPr>
          <p:cNvSpPr>
            <a:spLocks noGrp="1"/>
          </p:cNvSpPr>
          <p:nvPr>
            <p:ph type="body" sz="quarter" idx="24"/>
          </p:nvPr>
        </p:nvSpPr>
        <p:spPr>
          <a:xfrm>
            <a:off x="8008647" y="4594255"/>
            <a:ext cx="3603674"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1096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6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2431336"/>
            <a:ext cx="3609720"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43472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4332510" y="2431336"/>
            <a:ext cx="3603674"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360972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3616130"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43472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4327147" y="4594255"/>
            <a:ext cx="3603674"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a:cxnSpLocks/>
          </p:cNvCxnSpPr>
          <p:nvPr userDrawn="1"/>
        </p:nvCxnSpPr>
        <p:spPr>
          <a:xfrm>
            <a:off x="546243" y="3953992"/>
            <a:ext cx="11094752" cy="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9DC36EAE-96C1-4712-8AFD-EC2994346926}"/>
              </a:ext>
            </a:extLst>
          </p:cNvPr>
          <p:cNvSpPr>
            <a:spLocks noGrp="1"/>
          </p:cNvSpPr>
          <p:nvPr>
            <p:ph type="body" sz="quarter" idx="21"/>
          </p:nvPr>
        </p:nvSpPr>
        <p:spPr>
          <a:xfrm>
            <a:off x="80287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18" name="Text Placeholder 28">
            <a:extLst>
              <a:ext uri="{FF2B5EF4-FFF2-40B4-BE49-F238E27FC236}">
                <a16:creationId xmlns:a16="http://schemas.microsoft.com/office/drawing/2014/main" id="{E18812E5-E182-4AF8-8C90-D30E694BA0FD}"/>
              </a:ext>
            </a:extLst>
          </p:cNvPr>
          <p:cNvSpPr>
            <a:spLocks noGrp="1"/>
          </p:cNvSpPr>
          <p:nvPr>
            <p:ph type="body" sz="quarter" idx="22"/>
          </p:nvPr>
        </p:nvSpPr>
        <p:spPr>
          <a:xfrm>
            <a:off x="8014010" y="2431336"/>
            <a:ext cx="3603674"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4">
            <a:extLst>
              <a:ext uri="{FF2B5EF4-FFF2-40B4-BE49-F238E27FC236}">
                <a16:creationId xmlns:a16="http://schemas.microsoft.com/office/drawing/2014/main" id="{DA9B2275-1004-4AC4-8694-96DA475D280B}"/>
              </a:ext>
            </a:extLst>
          </p:cNvPr>
          <p:cNvSpPr>
            <a:spLocks noGrp="1"/>
          </p:cNvSpPr>
          <p:nvPr>
            <p:ph type="body" sz="quarter" idx="23"/>
          </p:nvPr>
        </p:nvSpPr>
        <p:spPr>
          <a:xfrm>
            <a:off x="80287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0" name="Text Placeholder 28">
            <a:extLst>
              <a:ext uri="{FF2B5EF4-FFF2-40B4-BE49-F238E27FC236}">
                <a16:creationId xmlns:a16="http://schemas.microsoft.com/office/drawing/2014/main" id="{7962FF8E-DD6C-4E6B-8DFE-CF745FFC4F33}"/>
              </a:ext>
            </a:extLst>
          </p:cNvPr>
          <p:cNvSpPr>
            <a:spLocks noGrp="1"/>
          </p:cNvSpPr>
          <p:nvPr>
            <p:ph type="body" sz="quarter" idx="24"/>
          </p:nvPr>
        </p:nvSpPr>
        <p:spPr>
          <a:xfrm>
            <a:off x="8008647" y="4594255"/>
            <a:ext cx="3603674"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5754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E84-985F-0F45-9CF2-5F4E5C68BA40}"/>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4875D7F0-8A9E-9647-914E-47B6E16F9185}"/>
              </a:ext>
            </a:extLst>
          </p:cNvPr>
          <p:cNvSpPr>
            <a:spLocks noGrp="1"/>
          </p:cNvSpPr>
          <p:nvPr>
            <p:ph sz="half" idx="1"/>
          </p:nvPr>
        </p:nvSpPr>
        <p:spPr>
          <a:xfrm>
            <a:off x="448173" y="2185417"/>
            <a:ext cx="5487829" cy="39836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7FAA63-E270-EA42-8327-EB452D20EC90}"/>
              </a:ext>
            </a:extLst>
          </p:cNvPr>
          <p:cNvSpPr>
            <a:spLocks noGrp="1"/>
          </p:cNvSpPr>
          <p:nvPr>
            <p:ph sz="half" idx="2"/>
          </p:nvPr>
        </p:nvSpPr>
        <p:spPr>
          <a:xfrm>
            <a:off x="6153164" y="2185417"/>
            <a:ext cx="5487829" cy="39836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A376D47-7CDA-4B15-8494-3F2B3F920B9C}"/>
              </a:ext>
            </a:extLst>
          </p:cNvPr>
          <p:cNvSpPr>
            <a:spLocks noGrp="1"/>
          </p:cNvSpPr>
          <p:nvPr>
            <p:ph type="body" sz="quarter" idx="13"/>
          </p:nvPr>
        </p:nvSpPr>
        <p:spPr>
          <a:xfrm>
            <a:off x="448173" y="1655064"/>
            <a:ext cx="11195171" cy="365760"/>
          </a:xfrm>
        </p:spPr>
        <p:txBody>
          <a:bodyPr vert="horz" lIns="91440" tIns="45720" rIns="91440" bIns="45720" rtlCol="0">
            <a:noAutofit/>
          </a:bodyPr>
          <a:lstStyle>
            <a:lvl1pPr marL="0" indent="0">
              <a:buNone/>
              <a:defRPr lang="en-US" sz="2000" smtClean="0"/>
            </a:lvl1pPr>
            <a:lvl2pPr>
              <a:defRPr lang="en-US" smtClean="0"/>
            </a:lvl2pPr>
            <a:lvl3pPr>
              <a:defRPr lang="en-US" smtClean="0"/>
            </a:lvl3pPr>
            <a:lvl4pPr>
              <a:defRPr lang="en-US" smtClean="0"/>
            </a:lvl4pPr>
            <a:lvl5pPr>
              <a:defRPr lang="en-US"/>
            </a:lvl5pPr>
          </a:lstStyle>
          <a:p>
            <a:pPr marL="228600" lvl="0" indent="-228600"/>
            <a:r>
              <a:rPr lang="en-US"/>
              <a:t>Click to edit Master text styles</a:t>
            </a:r>
          </a:p>
        </p:txBody>
      </p:sp>
    </p:spTree>
    <p:extLst>
      <p:ext uri="{BB962C8B-B14F-4D97-AF65-F5344CB8AC3E}">
        <p14:creationId xmlns:p14="http://schemas.microsoft.com/office/powerpoint/2010/main" val="23516841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 heading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2433504"/>
            <a:ext cx="5487829" cy="3735521"/>
          </a:xfrm>
        </p:spPr>
        <p:txBody>
          <a:bodyPr>
            <a:noAutofit/>
          </a:bodyPr>
          <a:lstStyle>
            <a:lvl1pPr marL="227013" indent="-227013">
              <a:buFont typeface="Arial" panose="020B0604020202020204" pitchFamily="34" charset="0"/>
              <a:buChar char="•"/>
              <a:defRPr sz="1800" b="0"/>
            </a:lvl1pPr>
            <a:lvl2pPr marL="517525" indent="-234950">
              <a:buFont typeface="Century Gothic" panose="020B0502020202020204" pitchFamily="34" charset="0"/>
              <a:buChar char="–"/>
              <a:defRPr sz="1800"/>
            </a:lvl2pPr>
            <a:lvl3pPr marL="800100" indent="-228600">
              <a:buFont typeface="Century Gothic" panose="020B0502020202020204" pitchFamily="34" charset="0"/>
              <a:buChar char="–"/>
              <a:defRPr sz="1800"/>
            </a:lvl3pPr>
            <a:lvl4pPr marL="1084263" indent="-227013">
              <a:buFont typeface="Century Gothic" panose="020B0502020202020204" pitchFamily="34" charset="0"/>
              <a:buChar char="–"/>
              <a:defRPr sz="1800"/>
            </a:lvl4pPr>
            <a:lvl5pPr marL="1374775" indent="-234950">
              <a:buFont typeface="Century Gothic" panose="020B0502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6152141" y="2433504"/>
            <a:ext cx="5487829" cy="3735521"/>
          </a:xfrm>
        </p:spPr>
        <p:txBody>
          <a:bodyPr>
            <a:noAutofit/>
          </a:bodyPr>
          <a:lstStyle>
            <a:lvl1pPr marL="227013" indent="-227013">
              <a:buFont typeface="Arial" panose="020B0604020202020204" pitchFamily="34" charset="0"/>
              <a:buChar char="•"/>
              <a:defRPr sz="1800" b="0"/>
            </a:lvl1pPr>
            <a:lvl2pPr marL="517525" indent="-234950">
              <a:buFont typeface="Century Gothic" panose="020B0502020202020204" pitchFamily="34" charset="0"/>
              <a:buChar char="–"/>
              <a:defRPr sz="1800"/>
            </a:lvl2pPr>
            <a:lvl3pPr marL="800100" indent="-228600">
              <a:buFont typeface="Century Gothic" panose="020B0502020202020204" pitchFamily="34" charset="0"/>
              <a:buChar char="–"/>
              <a:defRPr sz="1800"/>
            </a:lvl3pPr>
            <a:lvl4pPr marL="1084263" indent="-227013">
              <a:buFont typeface="Century Gothic" panose="020B0502020202020204" pitchFamily="34" charset="0"/>
              <a:buChar char="–"/>
              <a:defRPr sz="1800"/>
            </a:lvl4pPr>
            <a:lvl5pPr marL="1374775" indent="-234950">
              <a:buFont typeface="Century Gothic" panose="020B0502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3B73A1C3-B54F-AD4D-A16E-14B2BD495820}"/>
              </a:ext>
            </a:extLst>
          </p:cNvPr>
          <p:cNvSpPr>
            <a:spLocks noGrp="1"/>
          </p:cNvSpPr>
          <p:nvPr>
            <p:ph type="body" idx="1"/>
          </p:nvPr>
        </p:nvSpPr>
        <p:spPr>
          <a:xfrm>
            <a:off x="450836" y="1540789"/>
            <a:ext cx="5487829"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p:nvPr>
        </p:nvSpPr>
        <p:spPr>
          <a:xfrm>
            <a:off x="6152141" y="1540789"/>
            <a:ext cx="5487829"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96214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2"/>
          <a:srcRect/>
          <a:stretch/>
        </p:blipFill>
        <p:spPr bwMode="inv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a:xfrm>
            <a:off x="445143" y="2872136"/>
            <a:ext cx="9925521"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a:xfrm>
            <a:off x="445143" y="4223468"/>
            <a:ext cx="992552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a:xfrm>
            <a:off x="45308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a:xfrm>
            <a:off x="445145"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8" name="Text Placeholder 51">
            <a:extLst>
              <a:ext uri="{FF2B5EF4-FFF2-40B4-BE49-F238E27FC236}">
                <a16:creationId xmlns:a16="http://schemas.microsoft.com/office/drawing/2014/main" id="{9AE1D286-FE91-4B46-BB6E-01029D684DA7}"/>
              </a:ext>
            </a:extLst>
          </p:cNvPr>
          <p:cNvSpPr>
            <a:spLocks noGrp="1"/>
          </p:cNvSpPr>
          <p:nvPr>
            <p:ph type="body" sz="quarter" idx="13"/>
          </p:nvPr>
        </p:nvSpPr>
        <p:spPr>
          <a:xfrm>
            <a:off x="325427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Text Placeholder 53">
            <a:extLst>
              <a:ext uri="{FF2B5EF4-FFF2-40B4-BE49-F238E27FC236}">
                <a16:creationId xmlns:a16="http://schemas.microsoft.com/office/drawing/2014/main" id="{DBBC01BB-F541-43F0-94E6-ECC09BB40F7C}"/>
              </a:ext>
            </a:extLst>
          </p:cNvPr>
          <p:cNvSpPr>
            <a:spLocks noGrp="1"/>
          </p:cNvSpPr>
          <p:nvPr>
            <p:ph type="body" sz="quarter" idx="14"/>
          </p:nvPr>
        </p:nvSpPr>
        <p:spPr>
          <a:xfrm>
            <a:off x="3246334"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10" name="Text Placeholder 51">
            <a:extLst>
              <a:ext uri="{FF2B5EF4-FFF2-40B4-BE49-F238E27FC236}">
                <a16:creationId xmlns:a16="http://schemas.microsoft.com/office/drawing/2014/main" id="{C08BB528-698F-4E5C-BC7E-51C5596CE8A8}"/>
              </a:ext>
            </a:extLst>
          </p:cNvPr>
          <p:cNvSpPr>
            <a:spLocks noGrp="1"/>
          </p:cNvSpPr>
          <p:nvPr>
            <p:ph type="body" sz="quarter" idx="15"/>
          </p:nvPr>
        </p:nvSpPr>
        <p:spPr>
          <a:xfrm>
            <a:off x="6057317"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1" name="Text Placeholder 53">
            <a:extLst>
              <a:ext uri="{FF2B5EF4-FFF2-40B4-BE49-F238E27FC236}">
                <a16:creationId xmlns:a16="http://schemas.microsoft.com/office/drawing/2014/main" id="{C264A348-E5D2-495E-A7AB-E068C6192DAA}"/>
              </a:ext>
            </a:extLst>
          </p:cNvPr>
          <p:cNvSpPr>
            <a:spLocks noGrp="1"/>
          </p:cNvSpPr>
          <p:nvPr>
            <p:ph type="body" sz="quarter" idx="16"/>
          </p:nvPr>
        </p:nvSpPr>
        <p:spPr>
          <a:xfrm>
            <a:off x="6049376"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419042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w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3B73A1C3-B54F-AD4D-A16E-14B2BD495820}"/>
              </a:ext>
            </a:extLst>
          </p:cNvPr>
          <p:cNvSpPr>
            <a:spLocks noGrp="1"/>
          </p:cNvSpPr>
          <p:nvPr>
            <p:ph type="body" idx="1"/>
          </p:nvPr>
        </p:nvSpPr>
        <p:spPr>
          <a:xfrm>
            <a:off x="450836"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p:nvPr>
        </p:nvSpPr>
        <p:spPr>
          <a:xfrm>
            <a:off x="3958772"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3958772"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D51AA3FF-063F-467D-BA26-EEDDBF3E0390}"/>
              </a:ext>
            </a:extLst>
          </p:cNvPr>
          <p:cNvSpPr>
            <a:spLocks noGrp="1"/>
          </p:cNvSpPr>
          <p:nvPr>
            <p:ph type="body" sz="quarter" idx="10"/>
          </p:nvPr>
        </p:nvSpPr>
        <p:spPr>
          <a:xfrm>
            <a:off x="7472721"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7715844C-8A14-445F-8DCB-B15A2EE7CB3C}"/>
              </a:ext>
            </a:extLst>
          </p:cNvPr>
          <p:cNvSpPr>
            <a:spLocks noGrp="1"/>
          </p:cNvSpPr>
          <p:nvPr>
            <p:ph sz="quarter" idx="11"/>
          </p:nvPr>
        </p:nvSpPr>
        <p:spPr>
          <a:xfrm>
            <a:off x="7472721"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40771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14816699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5E1B-6C34-E548-8A2A-4AD3FA689AF1}"/>
              </a:ext>
            </a:extLst>
          </p:cNvPr>
          <p:cNvSpPr>
            <a:spLocks noGrp="1"/>
          </p:cNvSpPr>
          <p:nvPr>
            <p:ph type="title"/>
          </p:nvPr>
        </p:nvSpPr>
        <p:spPr/>
        <p:txBody>
          <a:bodyPr>
            <a:noAutofit/>
          </a:bodyPr>
          <a:lstStyle/>
          <a:p>
            <a:r>
              <a:rPr lang="en-US"/>
              <a:t>Click to edit Master title style</a:t>
            </a:r>
          </a:p>
        </p:txBody>
      </p:sp>
      <p:sp>
        <p:nvSpPr>
          <p:cNvPr id="8" name="Text Placeholder 7">
            <a:extLst>
              <a:ext uri="{FF2B5EF4-FFF2-40B4-BE49-F238E27FC236}">
                <a16:creationId xmlns:a16="http://schemas.microsoft.com/office/drawing/2014/main" id="{F66B335E-8E1C-B946-807F-18A2F641A8B9}"/>
              </a:ext>
            </a:extLst>
          </p:cNvPr>
          <p:cNvSpPr>
            <a:spLocks noGrp="1"/>
          </p:cNvSpPr>
          <p:nvPr>
            <p:ph type="body" sz="quarter" idx="12"/>
          </p:nvPr>
        </p:nvSpPr>
        <p:spPr>
          <a:xfrm>
            <a:off x="448173" y="1655064"/>
            <a:ext cx="11195171" cy="361154"/>
          </a:xfrm>
        </p:spPr>
        <p:txBody>
          <a:bodyPr>
            <a:noAutofit/>
          </a:bodyPr>
          <a:lstStyle>
            <a:lvl1pPr marL="0" indent="0">
              <a:buFontTx/>
              <a:buNone/>
              <a:defRPr sz="2000"/>
            </a:lvl1pPr>
          </a:lstStyle>
          <a:p>
            <a:pPr lvl="0"/>
            <a:r>
              <a:rPr lang="en-US"/>
              <a:t>Click to edit Master text styles</a:t>
            </a:r>
          </a:p>
        </p:txBody>
      </p:sp>
    </p:spTree>
    <p:extLst>
      <p:ext uri="{BB962C8B-B14F-4D97-AF65-F5344CB8AC3E}">
        <p14:creationId xmlns:p14="http://schemas.microsoft.com/office/powerpoint/2010/main" val="7540528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
        <p:nvSpPr>
          <p:cNvPr id="6" name="Text Placeholder 4">
            <a:extLst>
              <a:ext uri="{FF2B5EF4-FFF2-40B4-BE49-F238E27FC236}">
                <a16:creationId xmlns:a16="http://schemas.microsoft.com/office/drawing/2014/main" id="{5CAEEEB2-1B7F-0A4E-AB3A-2053F0FAC4A1}"/>
              </a:ext>
            </a:extLst>
          </p:cNvPr>
          <p:cNvSpPr>
            <a:spLocks noGrp="1"/>
          </p:cNvSpPr>
          <p:nvPr>
            <p:ph type="body" sz="quarter" idx="13"/>
          </p:nvPr>
        </p:nvSpPr>
        <p:spPr>
          <a:xfrm>
            <a:off x="1949958" y="6398202"/>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
        <p:nvSpPr>
          <p:cNvPr id="7" name="Table Placeholder 6">
            <a:extLst>
              <a:ext uri="{FF2B5EF4-FFF2-40B4-BE49-F238E27FC236}">
                <a16:creationId xmlns:a16="http://schemas.microsoft.com/office/drawing/2014/main" id="{65B68517-CD6D-5044-904D-D4FB4B5A2843}"/>
              </a:ext>
            </a:extLst>
          </p:cNvPr>
          <p:cNvSpPr>
            <a:spLocks noGrp="1"/>
          </p:cNvSpPr>
          <p:nvPr>
            <p:ph type="tbl" sz="quarter" idx="14"/>
          </p:nvPr>
        </p:nvSpPr>
        <p:spPr>
          <a:xfrm>
            <a:off x="546243" y="2265363"/>
            <a:ext cx="11094750" cy="3903663"/>
          </a:xfrm>
        </p:spPr>
        <p:txBody>
          <a:bodyPr>
            <a:noAutofit/>
          </a:bodyPr>
          <a:lstStyle/>
          <a:p>
            <a:endParaRPr lang="en-US"/>
          </a:p>
        </p:txBody>
      </p:sp>
      <p:sp>
        <p:nvSpPr>
          <p:cNvPr id="8" name="Text Placeholder 7">
            <a:extLst>
              <a:ext uri="{FF2B5EF4-FFF2-40B4-BE49-F238E27FC236}">
                <a16:creationId xmlns:a16="http://schemas.microsoft.com/office/drawing/2014/main" id="{321F47EB-2BCE-492A-8305-C0AE78A526EC}"/>
              </a:ext>
            </a:extLst>
          </p:cNvPr>
          <p:cNvSpPr>
            <a:spLocks noGrp="1"/>
          </p:cNvSpPr>
          <p:nvPr>
            <p:ph type="body" sz="quarter" idx="15"/>
          </p:nvPr>
        </p:nvSpPr>
        <p:spPr>
          <a:xfrm>
            <a:off x="448173" y="1655064"/>
            <a:ext cx="11195171" cy="365760"/>
          </a:xfrm>
        </p:spPr>
        <p:txBody>
          <a:bodyPr vert="horz" lIns="91440" tIns="45720" rIns="91440" bIns="45720" rtlCol="0">
            <a:noAutofit/>
          </a:bodyPr>
          <a:lstStyle>
            <a:lvl1pPr>
              <a:buNone/>
              <a:defRPr lang="en-US" sz="2000" smtClean="0"/>
            </a:lvl1pPr>
            <a:lvl2pPr>
              <a:defRPr lang="en-US" smtClean="0"/>
            </a:lvl2pPr>
            <a:lvl3pPr>
              <a:defRPr lang="en-US" smtClean="0"/>
            </a:lvl3pPr>
            <a:lvl4pPr>
              <a:defRPr lang="en-US" smtClean="0"/>
            </a:lvl4pPr>
            <a:lvl5pPr>
              <a:defRPr lang="en-US"/>
            </a:lvl5pPr>
          </a:lstStyle>
          <a:p>
            <a:pPr marL="228600" lvl="0" indent="-228600"/>
            <a:r>
              <a:rPr lang="en-US"/>
              <a:t>Click to edit Master text styles</a:t>
            </a:r>
          </a:p>
        </p:txBody>
      </p:sp>
    </p:spTree>
    <p:extLst>
      <p:ext uri="{BB962C8B-B14F-4D97-AF65-F5344CB8AC3E}">
        <p14:creationId xmlns:p14="http://schemas.microsoft.com/office/powerpoint/2010/main" val="210480432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
        <p:nvSpPr>
          <p:cNvPr id="6" name="Text Placeholder 4">
            <a:extLst>
              <a:ext uri="{FF2B5EF4-FFF2-40B4-BE49-F238E27FC236}">
                <a16:creationId xmlns:a16="http://schemas.microsoft.com/office/drawing/2014/main" id="{5CAEEEB2-1B7F-0A4E-AB3A-2053F0FAC4A1}"/>
              </a:ext>
            </a:extLst>
          </p:cNvPr>
          <p:cNvSpPr>
            <a:spLocks noGrp="1"/>
          </p:cNvSpPr>
          <p:nvPr>
            <p:ph type="body" sz="quarter" idx="13"/>
          </p:nvPr>
        </p:nvSpPr>
        <p:spPr>
          <a:xfrm>
            <a:off x="1949958" y="6398202"/>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Tree>
    <p:extLst>
      <p:ext uri="{BB962C8B-B14F-4D97-AF65-F5344CB8AC3E}">
        <p14:creationId xmlns:p14="http://schemas.microsoft.com/office/powerpoint/2010/main" val="2816780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Blank slide for charts, screensho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1BBF9B-FBA4-0942-8E97-1875BB6569C5}"/>
              </a:ext>
            </a:extLst>
          </p:cNvPr>
          <p:cNvSpPr>
            <a:spLocks noGrp="1"/>
          </p:cNvSpPr>
          <p:nvPr>
            <p:ph type="body" sz="quarter" idx="13"/>
          </p:nvPr>
        </p:nvSpPr>
        <p:spPr>
          <a:xfrm>
            <a:off x="1948180" y="6400800"/>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Tree>
    <p:extLst>
      <p:ext uri="{BB962C8B-B14F-4D97-AF65-F5344CB8AC3E}">
        <p14:creationId xmlns:p14="http://schemas.microsoft.com/office/powerpoint/2010/main" val="22764827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hasCustomPrompt="1"/>
          </p:nvPr>
        </p:nvSpPr>
        <p:spPr>
          <a:xfrm>
            <a:off x="41045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3" name="Text Placeholder 24">
            <a:extLst>
              <a:ext uri="{FF2B5EF4-FFF2-40B4-BE49-F238E27FC236}">
                <a16:creationId xmlns:a16="http://schemas.microsoft.com/office/drawing/2014/main" id="{7A9FDFC0-A9EC-400B-9B7E-D36946B92E9D}"/>
              </a:ext>
            </a:extLst>
          </p:cNvPr>
          <p:cNvSpPr>
            <a:spLocks noGrp="1"/>
          </p:cNvSpPr>
          <p:nvPr>
            <p:ph type="body" sz="quarter" idx="19"/>
          </p:nvPr>
        </p:nvSpPr>
        <p:spPr>
          <a:xfrm>
            <a:off x="395986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4" name="Text Placeholder 28">
            <a:extLst>
              <a:ext uri="{FF2B5EF4-FFF2-40B4-BE49-F238E27FC236}">
                <a16:creationId xmlns:a16="http://schemas.microsoft.com/office/drawing/2014/main" id="{6A436EB9-0038-40CF-8CDE-FA1C3BBC6E08}"/>
              </a:ext>
            </a:extLst>
          </p:cNvPr>
          <p:cNvSpPr>
            <a:spLocks noGrp="1"/>
          </p:cNvSpPr>
          <p:nvPr>
            <p:ph type="body" sz="quarter" idx="20"/>
          </p:nvPr>
        </p:nvSpPr>
        <p:spPr>
          <a:xfrm>
            <a:off x="3953513"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B9C5798B-0018-4999-8050-22B2D7BEC931}"/>
              </a:ext>
            </a:extLst>
          </p:cNvPr>
          <p:cNvSpPr>
            <a:spLocks noGrp="1"/>
          </p:cNvSpPr>
          <p:nvPr>
            <p:ph type="body" sz="quarter" idx="21" hasCustomPrompt="1"/>
          </p:nvPr>
        </p:nvSpPr>
        <p:spPr>
          <a:xfrm>
            <a:off x="392197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6" name="Text Placeholder 24">
            <a:extLst>
              <a:ext uri="{FF2B5EF4-FFF2-40B4-BE49-F238E27FC236}">
                <a16:creationId xmlns:a16="http://schemas.microsoft.com/office/drawing/2014/main" id="{185009C4-DD68-4DDE-828B-B83054DED456}"/>
              </a:ext>
            </a:extLst>
          </p:cNvPr>
          <p:cNvSpPr>
            <a:spLocks noGrp="1"/>
          </p:cNvSpPr>
          <p:nvPr>
            <p:ph type="body" sz="quarter" idx="22"/>
          </p:nvPr>
        </p:nvSpPr>
        <p:spPr>
          <a:xfrm>
            <a:off x="7473426"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8">
            <a:extLst>
              <a:ext uri="{FF2B5EF4-FFF2-40B4-BE49-F238E27FC236}">
                <a16:creationId xmlns:a16="http://schemas.microsoft.com/office/drawing/2014/main" id="{98D22242-F8D0-4936-9A94-6B9B60A70FAE}"/>
              </a:ext>
            </a:extLst>
          </p:cNvPr>
          <p:cNvSpPr>
            <a:spLocks noGrp="1"/>
          </p:cNvSpPr>
          <p:nvPr>
            <p:ph type="body" sz="quarter" idx="23"/>
          </p:nvPr>
        </p:nvSpPr>
        <p:spPr>
          <a:xfrm>
            <a:off x="7467071"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4">
            <a:extLst>
              <a:ext uri="{FF2B5EF4-FFF2-40B4-BE49-F238E27FC236}">
                <a16:creationId xmlns:a16="http://schemas.microsoft.com/office/drawing/2014/main" id="{9D5F5B25-28F9-4AB0-8A95-273D82DB9431}"/>
              </a:ext>
            </a:extLst>
          </p:cNvPr>
          <p:cNvSpPr>
            <a:spLocks noGrp="1"/>
          </p:cNvSpPr>
          <p:nvPr>
            <p:ph type="body" sz="quarter" idx="24" hasCustomPrompt="1"/>
          </p:nvPr>
        </p:nvSpPr>
        <p:spPr>
          <a:xfrm>
            <a:off x="7435536"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Tree>
    <p:extLst>
      <p:ext uri="{BB962C8B-B14F-4D97-AF65-F5344CB8AC3E}">
        <p14:creationId xmlns:p14="http://schemas.microsoft.com/office/powerpoint/2010/main" val="36448778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ts-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hasCustomPrompt="1"/>
          </p:nvPr>
        </p:nvSpPr>
        <p:spPr>
          <a:xfrm>
            <a:off x="41045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3" name="Text Placeholder 24">
            <a:extLst>
              <a:ext uri="{FF2B5EF4-FFF2-40B4-BE49-F238E27FC236}">
                <a16:creationId xmlns:a16="http://schemas.microsoft.com/office/drawing/2014/main" id="{7A9FDFC0-A9EC-400B-9B7E-D36946B92E9D}"/>
              </a:ext>
            </a:extLst>
          </p:cNvPr>
          <p:cNvSpPr>
            <a:spLocks noGrp="1"/>
          </p:cNvSpPr>
          <p:nvPr>
            <p:ph type="body" sz="quarter" idx="19"/>
          </p:nvPr>
        </p:nvSpPr>
        <p:spPr>
          <a:xfrm>
            <a:off x="395986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4" name="Text Placeholder 28">
            <a:extLst>
              <a:ext uri="{FF2B5EF4-FFF2-40B4-BE49-F238E27FC236}">
                <a16:creationId xmlns:a16="http://schemas.microsoft.com/office/drawing/2014/main" id="{6A436EB9-0038-40CF-8CDE-FA1C3BBC6E08}"/>
              </a:ext>
            </a:extLst>
          </p:cNvPr>
          <p:cNvSpPr>
            <a:spLocks noGrp="1"/>
          </p:cNvSpPr>
          <p:nvPr>
            <p:ph type="body" sz="quarter" idx="20"/>
          </p:nvPr>
        </p:nvSpPr>
        <p:spPr>
          <a:xfrm>
            <a:off x="3953513"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B9C5798B-0018-4999-8050-22B2D7BEC931}"/>
              </a:ext>
            </a:extLst>
          </p:cNvPr>
          <p:cNvSpPr>
            <a:spLocks noGrp="1"/>
          </p:cNvSpPr>
          <p:nvPr>
            <p:ph type="body" sz="quarter" idx="21" hasCustomPrompt="1"/>
          </p:nvPr>
        </p:nvSpPr>
        <p:spPr>
          <a:xfrm>
            <a:off x="392197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6" name="Text Placeholder 24">
            <a:extLst>
              <a:ext uri="{FF2B5EF4-FFF2-40B4-BE49-F238E27FC236}">
                <a16:creationId xmlns:a16="http://schemas.microsoft.com/office/drawing/2014/main" id="{185009C4-DD68-4DDE-828B-B83054DED456}"/>
              </a:ext>
            </a:extLst>
          </p:cNvPr>
          <p:cNvSpPr>
            <a:spLocks noGrp="1"/>
          </p:cNvSpPr>
          <p:nvPr>
            <p:ph type="body" sz="quarter" idx="22"/>
          </p:nvPr>
        </p:nvSpPr>
        <p:spPr>
          <a:xfrm>
            <a:off x="7473426"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8">
            <a:extLst>
              <a:ext uri="{FF2B5EF4-FFF2-40B4-BE49-F238E27FC236}">
                <a16:creationId xmlns:a16="http://schemas.microsoft.com/office/drawing/2014/main" id="{98D22242-F8D0-4936-9A94-6B9B60A70FAE}"/>
              </a:ext>
            </a:extLst>
          </p:cNvPr>
          <p:cNvSpPr>
            <a:spLocks noGrp="1"/>
          </p:cNvSpPr>
          <p:nvPr>
            <p:ph type="body" sz="quarter" idx="23"/>
          </p:nvPr>
        </p:nvSpPr>
        <p:spPr>
          <a:xfrm>
            <a:off x="7467071"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4">
            <a:extLst>
              <a:ext uri="{FF2B5EF4-FFF2-40B4-BE49-F238E27FC236}">
                <a16:creationId xmlns:a16="http://schemas.microsoft.com/office/drawing/2014/main" id="{9D5F5B25-28F9-4AB0-8A95-273D82DB9431}"/>
              </a:ext>
            </a:extLst>
          </p:cNvPr>
          <p:cNvSpPr>
            <a:spLocks noGrp="1"/>
          </p:cNvSpPr>
          <p:nvPr>
            <p:ph type="body" sz="quarter" idx="24" hasCustomPrompt="1"/>
          </p:nvPr>
        </p:nvSpPr>
        <p:spPr>
          <a:xfrm>
            <a:off x="7435536"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Tree>
    <p:extLst>
      <p:ext uri="{BB962C8B-B14F-4D97-AF65-F5344CB8AC3E}">
        <p14:creationId xmlns:p14="http://schemas.microsoft.com/office/powerpoint/2010/main" val="28599629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Poi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11526193" cy="5641440"/>
          </a:xfrm>
          <a:prstGeom prst="rect">
            <a:avLst/>
          </a:prstGeom>
          <a:noFill/>
        </p:spPr>
        <p:txBody>
          <a:bodyPr wrap="square" rtlCol="0">
            <a:noAutofit/>
          </a:bodyPr>
          <a:lstStyle/>
          <a:p>
            <a:pPr algn="l">
              <a:lnSpc>
                <a:spcPct val="90000"/>
              </a:lnSpc>
            </a:pPr>
            <a:r>
              <a:rPr lang="en-US" sz="6800" b="1" spc="-150" baseline="0"/>
              <a:t>No matter where work happens, digital workﬂows drive productivity and </a:t>
            </a:r>
            <a:br>
              <a:rPr lang="en-US" sz="6800" b="1" spc="-150" baseline="0"/>
            </a:br>
            <a:r>
              <a:rPr lang="en-US" sz="6800" b="1" spc="-150" baseline="0"/>
              <a:t>great experiences.</a:t>
            </a:r>
          </a:p>
        </p:txBody>
      </p:sp>
    </p:spTree>
    <p:extLst>
      <p:ext uri="{BB962C8B-B14F-4D97-AF65-F5344CB8AC3E}">
        <p14:creationId xmlns:p14="http://schemas.microsoft.com/office/powerpoint/2010/main" val="3383724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point w/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4929078" cy="5641440"/>
          </a:xfrm>
          <a:prstGeom prst="rect">
            <a:avLst/>
          </a:prstGeom>
          <a:noFill/>
        </p:spPr>
        <p:txBody>
          <a:bodyPr wrap="square" rtlCol="0">
            <a:noAutofit/>
          </a:bodyPr>
          <a:lstStyle/>
          <a:p>
            <a:pPr algn="l">
              <a:lnSpc>
                <a:spcPct val="90000"/>
              </a:lnSpc>
            </a:pPr>
            <a:r>
              <a:rPr lang="en-US" sz="6800" b="1" spc="-150" baseline="0"/>
              <a:t>Our work makes </a:t>
            </a:r>
            <a:br>
              <a:rPr lang="en-US" sz="6800" b="1" spc="-150" baseline="0"/>
            </a:br>
            <a:r>
              <a:rPr lang="en-US" sz="6800" b="1" spc="-150" baseline="0"/>
              <a:t>the world work</a:t>
            </a:r>
          </a:p>
        </p:txBody>
      </p:sp>
      <p:sp>
        <p:nvSpPr>
          <p:cNvPr id="8" name="Text Placeholder 7">
            <a:extLst>
              <a:ext uri="{FF2B5EF4-FFF2-40B4-BE49-F238E27FC236}">
                <a16:creationId xmlns:a16="http://schemas.microsoft.com/office/drawing/2014/main" id="{B85D3E1E-E675-4DE7-9559-E26667D92BDE}"/>
              </a:ext>
            </a:extLst>
          </p:cNvPr>
          <p:cNvSpPr>
            <a:spLocks noGrp="1"/>
          </p:cNvSpPr>
          <p:nvPr>
            <p:ph type="body" sz="quarter" idx="14"/>
          </p:nvPr>
        </p:nvSpPr>
        <p:spPr>
          <a:xfrm>
            <a:off x="7463552" y="361338"/>
            <a:ext cx="4214322" cy="432117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6306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Image">
    <p:bg bwMode="gray">
      <p:bgPr>
        <a:solidFill>
          <a:schemeClr val="tx2"/>
        </a:solidFill>
        <a:effectLst/>
      </p:bgPr>
    </p:bg>
    <p:spTree>
      <p:nvGrpSpPr>
        <p:cNvPr id="1" name=""/>
        <p:cNvGrpSpPr/>
        <p:nvPr/>
      </p:nvGrpSpPr>
      <p:grpSpPr>
        <a:xfrm>
          <a:off x="0" y="0"/>
          <a:ext cx="0" cy="0"/>
          <a:chOff x="0" y="0"/>
          <a:chExt cx="0" cy="0"/>
        </a:xfrm>
      </p:grpSpPr>
      <p:pic>
        <p:nvPicPr>
          <p:cNvPr id="5" name="Picture 4" descr="A group of people smiling&#10;&#10;Description automatically generated with medium confidence">
            <a:extLst>
              <a:ext uri="{FF2B5EF4-FFF2-40B4-BE49-F238E27FC236}">
                <a16:creationId xmlns:a16="http://schemas.microsoft.com/office/drawing/2014/main" id="{5AD6FA4F-BA38-4220-ADF2-F8FBF0F3A92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5EDA8AB8-CC02-461A-8071-0043DF83BFDD}"/>
              </a:ext>
            </a:extLst>
          </p:cNvPr>
          <p:cNvSpPr/>
          <p:nvPr userDrawn="1"/>
        </p:nvSpPr>
        <p:spPr>
          <a:xfrm>
            <a:off x="-1" y="0"/>
            <a:ext cx="12192000" cy="6856214"/>
          </a:xfrm>
          <a:prstGeom prst="rect">
            <a:avLst/>
          </a:prstGeom>
          <a:gradFill flip="none" rotWithShape="1">
            <a:gsLst>
              <a:gs pos="0">
                <a:schemeClr val="tx1">
                  <a:alpha val="1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3"/>
          <a:srcRect/>
          <a:stretch/>
        </p:blipFill>
        <p:spPr bwMode="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bwMode="gray">
          <a:xfrm>
            <a:off x="445144" y="3844214"/>
            <a:ext cx="6820089"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bwMode="gray">
          <a:xfrm>
            <a:off x="445144" y="5173775"/>
            <a:ext cx="6820089"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bwMode="gray">
          <a:xfrm>
            <a:off x="45308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bwMode="gray">
          <a:xfrm>
            <a:off x="445145"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8" name="Text Placeholder 51">
            <a:extLst>
              <a:ext uri="{FF2B5EF4-FFF2-40B4-BE49-F238E27FC236}">
                <a16:creationId xmlns:a16="http://schemas.microsoft.com/office/drawing/2014/main" id="{9AE1D286-FE91-4B46-BB6E-01029D684DA7}"/>
              </a:ext>
            </a:extLst>
          </p:cNvPr>
          <p:cNvSpPr>
            <a:spLocks noGrp="1"/>
          </p:cNvSpPr>
          <p:nvPr>
            <p:ph type="body" sz="quarter" idx="13"/>
          </p:nvPr>
        </p:nvSpPr>
        <p:spPr bwMode="gray">
          <a:xfrm>
            <a:off x="325427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Text Placeholder 53">
            <a:extLst>
              <a:ext uri="{FF2B5EF4-FFF2-40B4-BE49-F238E27FC236}">
                <a16:creationId xmlns:a16="http://schemas.microsoft.com/office/drawing/2014/main" id="{DBBC01BB-F541-43F0-94E6-ECC09BB40F7C}"/>
              </a:ext>
            </a:extLst>
          </p:cNvPr>
          <p:cNvSpPr>
            <a:spLocks noGrp="1"/>
          </p:cNvSpPr>
          <p:nvPr>
            <p:ph type="body" sz="quarter" idx="14"/>
          </p:nvPr>
        </p:nvSpPr>
        <p:spPr bwMode="gray">
          <a:xfrm>
            <a:off x="3246334"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10" name="Text Placeholder 51">
            <a:extLst>
              <a:ext uri="{FF2B5EF4-FFF2-40B4-BE49-F238E27FC236}">
                <a16:creationId xmlns:a16="http://schemas.microsoft.com/office/drawing/2014/main" id="{C08BB528-698F-4E5C-BC7E-51C5596CE8A8}"/>
              </a:ext>
            </a:extLst>
          </p:cNvPr>
          <p:cNvSpPr>
            <a:spLocks noGrp="1"/>
          </p:cNvSpPr>
          <p:nvPr>
            <p:ph type="body" sz="quarter" idx="15"/>
          </p:nvPr>
        </p:nvSpPr>
        <p:spPr bwMode="gray">
          <a:xfrm>
            <a:off x="6057317"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1" name="Text Placeholder 53">
            <a:extLst>
              <a:ext uri="{FF2B5EF4-FFF2-40B4-BE49-F238E27FC236}">
                <a16:creationId xmlns:a16="http://schemas.microsoft.com/office/drawing/2014/main" id="{C264A348-E5D2-495E-A7AB-E068C6192DAA}"/>
              </a:ext>
            </a:extLst>
          </p:cNvPr>
          <p:cNvSpPr>
            <a:spLocks noGrp="1"/>
          </p:cNvSpPr>
          <p:nvPr>
            <p:ph type="body" sz="quarter" idx="16"/>
          </p:nvPr>
        </p:nvSpPr>
        <p:spPr bwMode="gray">
          <a:xfrm>
            <a:off x="6049376"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322085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in point w/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4929078" cy="5641440"/>
          </a:xfrm>
          <a:prstGeom prst="rect">
            <a:avLst/>
          </a:prstGeom>
          <a:noFill/>
        </p:spPr>
        <p:txBody>
          <a:bodyPr wrap="square" rtlCol="0">
            <a:noAutofit/>
          </a:bodyPr>
          <a:lstStyle/>
          <a:p>
            <a:pPr algn="l">
              <a:lnSpc>
                <a:spcPct val="90000"/>
              </a:lnSpc>
            </a:pPr>
            <a:r>
              <a:rPr lang="en-US" sz="6800" b="1" spc="-150" baseline="0"/>
              <a:t>Our work makes </a:t>
            </a:r>
            <a:br>
              <a:rPr lang="en-US" sz="6800" b="1" spc="-150" baseline="0"/>
            </a:br>
            <a:r>
              <a:rPr lang="en-US" sz="6800" b="1" spc="-150" baseline="0"/>
              <a:t>the world work</a:t>
            </a:r>
          </a:p>
        </p:txBody>
      </p:sp>
      <p:sp>
        <p:nvSpPr>
          <p:cNvPr id="8" name="Text Placeholder 7">
            <a:extLst>
              <a:ext uri="{FF2B5EF4-FFF2-40B4-BE49-F238E27FC236}">
                <a16:creationId xmlns:a16="http://schemas.microsoft.com/office/drawing/2014/main" id="{B85D3E1E-E675-4DE7-9559-E26667D92BDE}"/>
              </a:ext>
            </a:extLst>
          </p:cNvPr>
          <p:cNvSpPr>
            <a:spLocks noGrp="1"/>
          </p:cNvSpPr>
          <p:nvPr>
            <p:ph type="body" sz="quarter" idx="14"/>
          </p:nvPr>
        </p:nvSpPr>
        <p:spPr>
          <a:xfrm>
            <a:off x="7463552" y="361338"/>
            <a:ext cx="4214322" cy="4321175"/>
          </a:xfrm>
        </p:spPr>
        <p:txBody>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7601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fe Harb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EBC5-C1B7-3348-B361-FA551838318D}"/>
              </a:ext>
            </a:extLst>
          </p:cNvPr>
          <p:cNvSpPr>
            <a:spLocks noGrp="1"/>
          </p:cNvSpPr>
          <p:nvPr>
            <p:ph type="title" hasCustomPrompt="1"/>
          </p:nvPr>
        </p:nvSpPr>
        <p:spPr/>
        <p:txBody>
          <a:bodyPr>
            <a:noAutofit/>
          </a:bodyPr>
          <a:lstStyle/>
          <a:p>
            <a:r>
              <a:rPr lang="en-US"/>
              <a:t>Safe harbor notice for forward-looking statements</a:t>
            </a:r>
          </a:p>
        </p:txBody>
      </p:sp>
      <p:sp>
        <p:nvSpPr>
          <p:cNvPr id="6" name="Rectangle 5">
            <a:extLst>
              <a:ext uri="{FF2B5EF4-FFF2-40B4-BE49-F238E27FC236}">
                <a16:creationId xmlns:a16="http://schemas.microsoft.com/office/drawing/2014/main" id="{71B59950-F9CA-420D-B99E-96F53F448F55}"/>
              </a:ext>
            </a:extLst>
          </p:cNvPr>
          <p:cNvSpPr/>
          <p:nvPr userDrawn="1"/>
        </p:nvSpPr>
        <p:spPr bwMode="gray">
          <a:xfrm>
            <a:off x="456865" y="1521309"/>
            <a:ext cx="10164616" cy="4104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00000"/>
              </a:lnSpc>
            </a:pPr>
            <a:r>
              <a:rPr lang="en-US" sz="1600">
                <a:solidFill>
                  <a:schemeClr val="tx1"/>
                </a:solidFill>
              </a:rPr>
              <a:t>This presentation may contain “forward-looking” statements that are based on our beliefs and assumptions and on information currently available to us only as of the date of this presentation. Forward‑looking statements involve known and unknown risks, uncertainties, and other factors that may cause actual results to differ materially from those expected or implied by the forward‑looking statements. Further information on these and other factors that could cause or contribute to such differences include, but are not limited to, those discussed in the section titled “Risk Factors,” set forth in our most recent Annual Report on Form 10-K and Quarterly Report on Form 10-Q and in our other Securities and Exchange Commission filings. We cannot guarantee that we will achieve the plans, intentions, or expectations disclosed in our forward‐looking statements, and you should not place undue reliance on our forward‐looking statements. The information on new products, features, or functionality is intended to outline our general product direction and should not be relied upon in making a purchasing decision, is for informational purposes only, and shall not be incorporated into any contract, and is not a commitment, promise, or legal obligation to deliver any material, code, </a:t>
            </a:r>
            <a:br>
              <a:rPr lang="en-US" sz="1600">
                <a:solidFill>
                  <a:schemeClr val="tx1"/>
                </a:solidFill>
              </a:rPr>
            </a:br>
            <a:r>
              <a:rPr lang="en-US" sz="1600">
                <a:solidFill>
                  <a:schemeClr val="tx1"/>
                </a:solidFill>
              </a:rPr>
              <a:t>or functionality. The development, release, and timing of any features or functionality described </a:t>
            </a:r>
            <a:br>
              <a:rPr lang="en-US" sz="1600">
                <a:solidFill>
                  <a:schemeClr val="tx1"/>
                </a:solidFill>
              </a:rPr>
            </a:br>
            <a:r>
              <a:rPr lang="en-US" sz="1600">
                <a:solidFill>
                  <a:schemeClr val="tx1"/>
                </a:solidFill>
              </a:rPr>
              <a:t>for our products remains at our sole discretion. We undertake no obligation, and do not intend, </a:t>
            </a:r>
            <a:br>
              <a:rPr lang="en-US" sz="1600">
                <a:solidFill>
                  <a:schemeClr val="tx1"/>
                </a:solidFill>
              </a:rPr>
            </a:br>
            <a:r>
              <a:rPr lang="en-US" sz="1600">
                <a:solidFill>
                  <a:schemeClr val="tx1"/>
                </a:solidFill>
              </a:rPr>
              <a:t>to update the forward‑looking statements.</a:t>
            </a:r>
          </a:p>
        </p:txBody>
      </p:sp>
    </p:spTree>
    <p:extLst>
      <p:ext uri="{BB962C8B-B14F-4D97-AF65-F5344CB8AC3E}">
        <p14:creationId xmlns:p14="http://schemas.microsoft.com/office/powerpoint/2010/main" val="2782094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1655845"/>
            <a:ext cx="4307629" cy="3495862"/>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hasCustomPrompt="1"/>
          </p:nvPr>
        </p:nvSpPr>
        <p:spPr>
          <a:xfrm>
            <a:off x="6695782" y="3060612"/>
            <a:ext cx="4780184" cy="823912"/>
          </a:xfrm>
        </p:spPr>
        <p:txBody>
          <a:bodyPr anchor="b" anchorCtr="0">
            <a:noAutofit/>
          </a:bodyPr>
          <a:lstStyle>
            <a:lvl1pPr marL="0" indent="0">
              <a:buNone/>
              <a:defRPr sz="18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Here</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6859786" y="3765082"/>
            <a:ext cx="4780184" cy="1767269"/>
          </a:xfrm>
        </p:spPr>
        <p:txBody>
          <a:bodyPr>
            <a:noAutofit/>
          </a:bodyPr>
          <a:lstStyle>
            <a:lvl1pPr marL="0" indent="0">
              <a:buNone/>
              <a:defRPr sz="1200" b="1"/>
            </a:lvl1pPr>
            <a:lvl2pPr marL="284162" indent="0">
              <a:buNone/>
              <a:defRPr sz="1200"/>
            </a:lvl2pPr>
            <a:lvl3pPr marL="573087" indent="0">
              <a:buNone/>
              <a:defRPr sz="1200"/>
            </a:lvl3pPr>
            <a:lvl4pPr marL="857250" indent="0">
              <a:buNone/>
              <a:defRPr sz="1200"/>
            </a:lvl4pPr>
            <a:lvl5pPr marL="1141412"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1664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gline with photo">
    <p:bg>
      <p:bgPr>
        <a:solidFill>
          <a:schemeClr val="tx2"/>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44BE8783-6296-494C-8036-167FDEF9421B}"/>
              </a:ext>
            </a:extLst>
          </p:cNvPr>
          <p:cNvSpPr>
            <a:spLocks noGrp="1"/>
          </p:cNvSpPr>
          <p:nvPr>
            <p:ph type="pic" sz="quarter" idx="17"/>
          </p:nvPr>
        </p:nvSpPr>
        <p:spPr>
          <a:xfrm>
            <a:off x="6859787" y="0"/>
            <a:ext cx="5238527" cy="6858000"/>
          </a:xfrm>
          <a:solidFill>
            <a:schemeClr val="bg1">
              <a:lumMod val="95000"/>
            </a:schemeClr>
          </a:solidFill>
        </p:spPr>
        <p:txBody>
          <a:bodyPr anchor="ctr" anchorCtr="0"/>
          <a:lstStyle>
            <a:lvl1pPr>
              <a:lnSpc>
                <a:spcPct val="100000"/>
              </a:lnSpc>
              <a:defRPr/>
            </a:lvl1pPr>
          </a:lstStyle>
          <a:p>
            <a:endParaRPr lang="en-US"/>
          </a:p>
        </p:txBody>
      </p:sp>
      <p:sp>
        <p:nvSpPr>
          <p:cNvPr id="5" name="Text Placeholder 4">
            <a:extLst>
              <a:ext uri="{FF2B5EF4-FFF2-40B4-BE49-F238E27FC236}">
                <a16:creationId xmlns:a16="http://schemas.microsoft.com/office/drawing/2014/main" id="{A31BBF9B-FBA4-0942-8E97-1875BB6569C5}"/>
              </a:ext>
            </a:extLst>
          </p:cNvPr>
          <p:cNvSpPr>
            <a:spLocks noGrp="1"/>
          </p:cNvSpPr>
          <p:nvPr>
            <p:ph type="body" sz="quarter" idx="13"/>
          </p:nvPr>
        </p:nvSpPr>
        <p:spPr>
          <a:xfrm>
            <a:off x="1949958" y="6401963"/>
            <a:ext cx="4767277" cy="214738"/>
          </a:xfrm>
        </p:spPr>
        <p:txBody>
          <a:bodyPr anchor="b" anchorCtr="0">
            <a:noAutofit/>
          </a:bodyPr>
          <a:lstStyle>
            <a:lvl1pPr marL="0" indent="0">
              <a:lnSpc>
                <a:spcPct val="100000"/>
              </a:lnSpc>
              <a:spcBef>
                <a:spcPts val="300"/>
              </a:spcBef>
              <a:spcAft>
                <a:spcPts val="0"/>
              </a:spcAft>
              <a:buFontTx/>
              <a:buNone/>
              <a:defRPr sz="600">
                <a:solidFill>
                  <a:schemeClr val="bg1"/>
                </a:solidFill>
              </a:defRPr>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
        <p:nvSpPr>
          <p:cNvPr id="2" name="Title 1">
            <a:extLst>
              <a:ext uri="{FF2B5EF4-FFF2-40B4-BE49-F238E27FC236}">
                <a16:creationId xmlns:a16="http://schemas.microsoft.com/office/drawing/2014/main" id="{3DDFF7EC-6678-497D-A6C8-65041DFB421B}"/>
              </a:ext>
            </a:extLst>
          </p:cNvPr>
          <p:cNvSpPr>
            <a:spLocks noGrp="1"/>
          </p:cNvSpPr>
          <p:nvPr>
            <p:ph type="title"/>
          </p:nvPr>
        </p:nvSpPr>
        <p:spPr>
          <a:xfrm>
            <a:off x="455676" y="412270"/>
            <a:ext cx="6183335" cy="1195883"/>
          </a:xfrm>
        </p:spPr>
        <p:txBody>
          <a:bodyPr/>
          <a:lstStyle>
            <a:lvl1pPr>
              <a:lnSpc>
                <a:spcPct val="80000"/>
              </a:lnSpc>
              <a:defRPr sz="68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ED2DA47C-926A-4013-BDFD-169260A1CE70}"/>
              </a:ext>
            </a:extLst>
          </p:cNvPr>
          <p:cNvPicPr>
            <a:picLocks noChangeAspect="1"/>
          </p:cNvPicPr>
          <p:nvPr userDrawn="1"/>
        </p:nvPicPr>
        <p:blipFill>
          <a:blip r:embed="rId2"/>
          <a:srcRect/>
          <a:stretch/>
        </p:blipFill>
        <p:spPr>
          <a:xfrm>
            <a:off x="478498" y="6354439"/>
            <a:ext cx="980844" cy="282164"/>
          </a:xfrm>
          <a:prstGeom prst="rect">
            <a:avLst/>
          </a:prstGeom>
        </p:spPr>
      </p:pic>
    </p:spTree>
    <p:extLst>
      <p:ext uri="{BB962C8B-B14F-4D97-AF65-F5344CB8AC3E}">
        <p14:creationId xmlns:p14="http://schemas.microsoft.com/office/powerpoint/2010/main" val="18695918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picture full ble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860EA2-C79E-D542-8682-57AF1B1BFEE7}"/>
              </a:ext>
            </a:extLst>
          </p:cNvPr>
          <p:cNvSpPr>
            <a:spLocks noGrp="1"/>
          </p:cNvSpPr>
          <p:nvPr>
            <p:ph type="pic" sz="quarter" idx="12"/>
          </p:nvPr>
        </p:nvSpPr>
        <p:spPr>
          <a:xfrm>
            <a:off x="1" y="0"/>
            <a:ext cx="12192000" cy="6858000"/>
          </a:xfrm>
          <a:solidFill>
            <a:schemeClr val="bg1">
              <a:lumMod val="95000"/>
            </a:schemeClr>
          </a:solidFill>
        </p:spPr>
        <p:txBody>
          <a:bodyPr anchor="ctr" anchorCtr="0"/>
          <a:lstStyle/>
          <a:p>
            <a:endParaRPr lang="en-US"/>
          </a:p>
        </p:txBody>
      </p:sp>
      <p:sp>
        <p:nvSpPr>
          <p:cNvPr id="2" name="Title 1">
            <a:extLst>
              <a:ext uri="{FF2B5EF4-FFF2-40B4-BE49-F238E27FC236}">
                <a16:creationId xmlns:a16="http://schemas.microsoft.com/office/drawing/2014/main" id="{3B16F32A-4EBC-AF42-80A1-61B420C929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97259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icture full bleed-White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860EA2-C79E-D542-8682-57AF1B1BFEE7}"/>
              </a:ext>
            </a:extLst>
          </p:cNvPr>
          <p:cNvSpPr>
            <a:spLocks noGrp="1"/>
          </p:cNvSpPr>
          <p:nvPr>
            <p:ph type="pic" sz="quarter" idx="12"/>
          </p:nvPr>
        </p:nvSpPr>
        <p:spPr>
          <a:xfrm>
            <a:off x="1" y="0"/>
            <a:ext cx="12192000" cy="6858000"/>
          </a:xfrm>
          <a:solidFill>
            <a:schemeClr val="bg1">
              <a:lumMod val="95000"/>
            </a:schemeClr>
          </a:solidFill>
        </p:spPr>
        <p:txBody>
          <a:bodyPr anchor="ctr" anchorCtr="0"/>
          <a:lstStyle/>
          <a:p>
            <a:endParaRPr lang="en-US"/>
          </a:p>
        </p:txBody>
      </p:sp>
      <p:sp>
        <p:nvSpPr>
          <p:cNvPr id="2" name="Title 1">
            <a:extLst>
              <a:ext uri="{FF2B5EF4-FFF2-40B4-BE49-F238E27FC236}">
                <a16:creationId xmlns:a16="http://schemas.microsoft.com/office/drawing/2014/main" id="{3B16F32A-4EBC-AF42-80A1-61B420C92998}"/>
              </a:ext>
            </a:extLst>
          </p:cNvPr>
          <p:cNvSpPr>
            <a:spLocks noGrp="1"/>
          </p:cNvSpPr>
          <p:nvPr>
            <p:ph type="title"/>
          </p:nvPr>
        </p:nvSpPr>
        <p:spPr>
          <a:xfrm>
            <a:off x="449369" y="311377"/>
            <a:ext cx="5575176" cy="119588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69147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d Layout 1">
    <p:spTree>
      <p:nvGrpSpPr>
        <p:cNvPr id="1" name=""/>
        <p:cNvGrpSpPr/>
        <p:nvPr/>
      </p:nvGrpSpPr>
      <p:grpSpPr>
        <a:xfrm>
          <a:off x="0" y="0"/>
          <a:ext cx="0" cy="0"/>
          <a:chOff x="0" y="0"/>
          <a:chExt cx="0" cy="0"/>
        </a:xfrm>
      </p:grpSpPr>
      <p:pic>
        <p:nvPicPr>
          <p:cNvPr id="4" name="Picture 3" descr="A person sitting at a table using a computer&#10;&#10;Description automatically generated with medium confidence">
            <a:extLst>
              <a:ext uri="{FF2B5EF4-FFF2-40B4-BE49-F238E27FC236}">
                <a16:creationId xmlns:a16="http://schemas.microsoft.com/office/drawing/2014/main" id="{81A9889E-197B-4057-9837-18A19B69C60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12191559" cy="6881853"/>
          </a:xfrm>
          <a:prstGeom prst="rect">
            <a:avLst/>
          </a:prstGeom>
        </p:spPr>
      </p:pic>
      <p:pic>
        <p:nvPicPr>
          <p:cNvPr id="3" name="Picture 2">
            <a:extLst>
              <a:ext uri="{FF2B5EF4-FFF2-40B4-BE49-F238E27FC236}">
                <a16:creationId xmlns:a16="http://schemas.microsoft.com/office/drawing/2014/main" id="{08662E4F-C755-458D-AE73-00B00DF60C1B}"/>
              </a:ext>
            </a:extLst>
          </p:cNvPr>
          <p:cNvPicPr>
            <a:picLocks noChangeAspect="1"/>
          </p:cNvPicPr>
          <p:nvPr userDrawn="1"/>
        </p:nvPicPr>
        <p:blipFill>
          <a:blip r:embed="rId3"/>
          <a:stretch>
            <a:fillRect/>
          </a:stretch>
        </p:blipFill>
        <p:spPr>
          <a:xfrm>
            <a:off x="47720" y="1763587"/>
            <a:ext cx="5837778" cy="5118266"/>
          </a:xfrm>
          <a:prstGeom prst="rect">
            <a:avLst/>
          </a:prstGeom>
        </p:spPr>
      </p:pic>
    </p:spTree>
    <p:extLst>
      <p:ext uri="{BB962C8B-B14F-4D97-AF65-F5344CB8AC3E}">
        <p14:creationId xmlns:p14="http://schemas.microsoft.com/office/powerpoint/2010/main" val="19458866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d Layout 2">
    <p:spTree>
      <p:nvGrpSpPr>
        <p:cNvPr id="1" name=""/>
        <p:cNvGrpSpPr/>
        <p:nvPr/>
      </p:nvGrpSpPr>
      <p:grpSpPr>
        <a:xfrm>
          <a:off x="0" y="0"/>
          <a:ext cx="0" cy="0"/>
          <a:chOff x="0" y="0"/>
          <a:chExt cx="0" cy="0"/>
        </a:xfrm>
      </p:grpSpPr>
      <p:pic>
        <p:nvPicPr>
          <p:cNvPr id="7" name="Picture 6" descr="A person in front of a red bus&#10;&#10;Description automatically generated with medium confidence">
            <a:extLst>
              <a:ext uri="{FF2B5EF4-FFF2-40B4-BE49-F238E27FC236}">
                <a16:creationId xmlns:a16="http://schemas.microsoft.com/office/drawing/2014/main" id="{D8F609A2-217B-4D8D-9601-5001A65DE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6"/>
            <a:ext cx="12192000" cy="6857929"/>
          </a:xfrm>
          <a:prstGeom prst="rect">
            <a:avLst/>
          </a:prstGeom>
        </p:spPr>
      </p:pic>
    </p:spTree>
    <p:extLst>
      <p:ext uri="{BB962C8B-B14F-4D97-AF65-F5344CB8AC3E}">
        <p14:creationId xmlns:p14="http://schemas.microsoft.com/office/powerpoint/2010/main" val="8125869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d Layout 3">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4ADD977B-550A-45C4-AEF6-829E0E468C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6"/>
            <a:ext cx="12192000" cy="6857929"/>
          </a:xfrm>
          <a:prstGeom prst="rect">
            <a:avLst/>
          </a:prstGeom>
        </p:spPr>
      </p:pic>
    </p:spTree>
    <p:extLst>
      <p:ext uri="{BB962C8B-B14F-4D97-AF65-F5344CB8AC3E}">
        <p14:creationId xmlns:p14="http://schemas.microsoft.com/office/powerpoint/2010/main" val="5532668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_Slide_Dark">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84D9505D-4AC7-1D48-B1A2-8E72FC33FD69}"/>
              </a:ext>
            </a:extLst>
          </p:cNvPr>
          <p:cNvSpPr>
            <a:spLocks noGrp="1"/>
          </p:cNvSpPr>
          <p:nvPr>
            <p:ph type="title"/>
          </p:nvPr>
        </p:nvSpPr>
        <p:spPr>
          <a:xfrm>
            <a:off x="423720" y="3911228"/>
            <a:ext cx="7841371" cy="1325880"/>
          </a:xfrm>
        </p:spPr>
        <p:txBody>
          <a:bodyPr anchor="b">
            <a:noAutofit/>
          </a:bodyPr>
          <a:lstStyle>
            <a:lvl1pPr>
              <a:lnSpc>
                <a:spcPct val="100000"/>
              </a:lnSpc>
              <a:defRPr sz="4500">
                <a:solidFill>
                  <a:schemeClr val="accent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B3D96E09-D7A1-F843-8ABC-7DCB908CA977}"/>
              </a:ext>
            </a:extLst>
          </p:cNvPr>
          <p:cNvSpPr>
            <a:spLocks noGrp="1"/>
          </p:cNvSpPr>
          <p:nvPr>
            <p:ph type="body" sz="quarter" idx="10"/>
          </p:nvPr>
        </p:nvSpPr>
        <p:spPr>
          <a:xfrm>
            <a:off x="423720" y="5386232"/>
            <a:ext cx="784137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7939F5C7-FFB1-474B-AE95-43B083499F6B}"/>
              </a:ext>
            </a:extLst>
          </p:cNvPr>
          <p:cNvPicPr>
            <a:picLocks noChangeAspect="1"/>
          </p:cNvPicPr>
          <p:nvPr userDrawn="1"/>
        </p:nvPicPr>
        <p:blipFill>
          <a:blip r:embed="rId2"/>
          <a:srcRect/>
          <a:stretch/>
        </p:blipFill>
        <p:spPr bwMode="invGray">
          <a:xfrm>
            <a:off x="429003" y="336108"/>
            <a:ext cx="1520956" cy="437540"/>
          </a:xfrm>
          <a:prstGeom prst="rect">
            <a:avLst/>
          </a:prstGeom>
        </p:spPr>
      </p:pic>
    </p:spTree>
    <p:extLst>
      <p:ext uri="{BB962C8B-B14F-4D97-AF65-F5344CB8AC3E}">
        <p14:creationId xmlns:p14="http://schemas.microsoft.com/office/powerpoint/2010/main" val="297076520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1664209"/>
            <a:ext cx="11191625" cy="4185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1854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_Slide_Sma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097A8A-5F5A-410E-A527-3420D0786654}"/>
              </a:ext>
            </a:extLst>
          </p:cNvPr>
          <p:cNvSpPr>
            <a:spLocks noGrp="1"/>
          </p:cNvSpPr>
          <p:nvPr>
            <p:ph type="pic" sz="quarter" idx="11"/>
          </p:nvPr>
        </p:nvSpPr>
        <p:spPr>
          <a:xfrm>
            <a:off x="9667218" y="0"/>
            <a:ext cx="2524782" cy="6858000"/>
          </a:xfrm>
          <a:solidFill>
            <a:schemeClr val="bg1">
              <a:lumMod val="95000"/>
            </a:schemeClr>
          </a:solidFill>
        </p:spPr>
        <p:txBody>
          <a:bodyPr anchor="ctr" anchorCtr="0"/>
          <a:lstStyle/>
          <a:p>
            <a:endParaRPr lang="en-US"/>
          </a:p>
        </p:txBody>
      </p:sp>
      <p:sp>
        <p:nvSpPr>
          <p:cNvPr id="15" name="Title 47">
            <a:extLst>
              <a:ext uri="{FF2B5EF4-FFF2-40B4-BE49-F238E27FC236}">
                <a16:creationId xmlns:a16="http://schemas.microsoft.com/office/drawing/2014/main" id="{84D9505D-4AC7-1D48-B1A2-8E72FC33FD69}"/>
              </a:ext>
            </a:extLst>
          </p:cNvPr>
          <p:cNvSpPr>
            <a:spLocks noGrp="1"/>
          </p:cNvSpPr>
          <p:nvPr>
            <p:ph type="title"/>
          </p:nvPr>
        </p:nvSpPr>
        <p:spPr>
          <a:xfrm>
            <a:off x="423720" y="3911228"/>
            <a:ext cx="7841371" cy="1325880"/>
          </a:xfrm>
        </p:spPr>
        <p:txBody>
          <a:bodyPr anchor="b">
            <a:noAutofit/>
          </a:bodyPr>
          <a:lstStyle>
            <a:lvl1pPr>
              <a:lnSpc>
                <a:spcPct val="100000"/>
              </a:lnSpc>
              <a:defRPr sz="4500">
                <a:solidFill>
                  <a:schemeClr val="accent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B3D96E09-D7A1-F843-8ABC-7DCB908CA977}"/>
              </a:ext>
            </a:extLst>
          </p:cNvPr>
          <p:cNvSpPr>
            <a:spLocks noGrp="1"/>
          </p:cNvSpPr>
          <p:nvPr>
            <p:ph type="body" sz="quarter" idx="10"/>
          </p:nvPr>
        </p:nvSpPr>
        <p:spPr>
          <a:xfrm>
            <a:off x="423720" y="5386232"/>
            <a:ext cx="784137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7939F5C7-FFB1-474B-AE95-43B083499F6B}"/>
              </a:ext>
            </a:extLst>
          </p:cNvPr>
          <p:cNvPicPr>
            <a:picLocks noChangeAspect="1"/>
          </p:cNvPicPr>
          <p:nvPr userDrawn="1"/>
        </p:nvPicPr>
        <p:blipFill>
          <a:blip r:embed="rId2"/>
          <a:srcRect/>
          <a:stretch/>
        </p:blipFill>
        <p:spPr bwMode="invGray">
          <a:xfrm>
            <a:off x="429003" y="336108"/>
            <a:ext cx="1520956" cy="437540"/>
          </a:xfrm>
          <a:prstGeom prst="rect">
            <a:avLst/>
          </a:prstGeom>
        </p:spPr>
      </p:pic>
    </p:spTree>
    <p:extLst>
      <p:ext uri="{BB962C8B-B14F-4D97-AF65-F5344CB8AC3E}">
        <p14:creationId xmlns:p14="http://schemas.microsoft.com/office/powerpoint/2010/main" val="16158662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DD1A-FEEA-D949-8B5B-1CB6676B82D1}"/>
              </a:ext>
            </a:extLst>
          </p:cNvPr>
          <p:cNvSpPr>
            <a:spLocks noGrp="1"/>
          </p:cNvSpPr>
          <p:nvPr>
            <p:ph type="title" hasCustomPrompt="1"/>
          </p:nvPr>
        </p:nvSpPr>
        <p:spPr>
          <a:xfrm>
            <a:off x="2537175" y="1627423"/>
            <a:ext cx="8398786" cy="1325880"/>
          </a:xfrm>
        </p:spPr>
        <p:txBody>
          <a:bodyPr anchor="t">
            <a:noAutofit/>
          </a:bodyPr>
          <a:lstStyle>
            <a:lvl1pPr>
              <a:lnSpc>
                <a:spcPct val="100000"/>
              </a:lnSpc>
              <a:defRPr sz="3200">
                <a:solidFill>
                  <a:schemeClr val="tx1"/>
                </a:solidFill>
              </a:defRPr>
            </a:lvl1pPr>
          </a:lstStyle>
          <a:p>
            <a:r>
              <a:rPr lang="en-US"/>
              <a:t>Click to edit Master title style</a:t>
            </a:r>
            <a:br>
              <a:rPr lang="en-US"/>
            </a:br>
            <a:br>
              <a:rPr lang="en-US"/>
            </a:br>
            <a:endParaRPr lang="en-US"/>
          </a:p>
        </p:txBody>
      </p:sp>
      <p:sp>
        <p:nvSpPr>
          <p:cNvPr id="8" name="Text Placeholder 7">
            <a:extLst>
              <a:ext uri="{FF2B5EF4-FFF2-40B4-BE49-F238E27FC236}">
                <a16:creationId xmlns:a16="http://schemas.microsoft.com/office/drawing/2014/main" id="{274C296B-AF18-41AB-87A3-1F3D5F97338C}"/>
              </a:ext>
            </a:extLst>
          </p:cNvPr>
          <p:cNvSpPr>
            <a:spLocks noGrp="1"/>
          </p:cNvSpPr>
          <p:nvPr>
            <p:ph type="body" sz="quarter" idx="12"/>
          </p:nvPr>
        </p:nvSpPr>
        <p:spPr>
          <a:xfrm>
            <a:off x="2562062" y="4553744"/>
            <a:ext cx="8373900" cy="623888"/>
          </a:xfrm>
        </p:spPr>
        <p:txBody>
          <a:bodyPr>
            <a:noAutofit/>
          </a:bodyPr>
          <a:lstStyle>
            <a:lvl1pPr marL="112713" indent="-112713">
              <a:lnSpc>
                <a:spcPct val="100000"/>
              </a:lnSpc>
              <a:buClr>
                <a:schemeClr val="tx1"/>
              </a:buClr>
              <a:buFont typeface="Arial" panose="020B0604020202020204" pitchFamily="34" charset="0"/>
              <a:buChar char="—"/>
              <a:defRPr sz="1400">
                <a:solidFill>
                  <a:schemeClr val="tx1"/>
                </a:solidFill>
              </a:defRPr>
            </a:lvl1pPr>
            <a:lvl2pPr>
              <a:buNone/>
              <a:defRPr/>
            </a:lvl2pPr>
          </a:lstStyle>
          <a:p>
            <a:pPr lvl="0"/>
            <a:r>
              <a:rPr lang="en-US"/>
              <a:t>Click to edit Master text styles</a:t>
            </a:r>
          </a:p>
        </p:txBody>
      </p:sp>
      <p:pic>
        <p:nvPicPr>
          <p:cNvPr id="4" name="Graphic 3">
            <a:extLst>
              <a:ext uri="{FF2B5EF4-FFF2-40B4-BE49-F238E27FC236}">
                <a16:creationId xmlns:a16="http://schemas.microsoft.com/office/drawing/2014/main" id="{15CFED7C-9359-40DB-8FA6-FE59DAFB5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6145" y="1192574"/>
            <a:ext cx="396953" cy="320040"/>
          </a:xfrm>
          <a:prstGeom prst="rect">
            <a:avLst/>
          </a:prstGeom>
        </p:spPr>
      </p:pic>
    </p:spTree>
    <p:extLst>
      <p:ext uri="{BB962C8B-B14F-4D97-AF65-F5344CB8AC3E}">
        <p14:creationId xmlns:p14="http://schemas.microsoft.com/office/powerpoint/2010/main" val="11823002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Quote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DD1A-FEEA-D949-8B5B-1CB6676B82D1}"/>
              </a:ext>
            </a:extLst>
          </p:cNvPr>
          <p:cNvSpPr>
            <a:spLocks noGrp="1"/>
          </p:cNvSpPr>
          <p:nvPr>
            <p:ph type="title" hasCustomPrompt="1"/>
          </p:nvPr>
        </p:nvSpPr>
        <p:spPr>
          <a:xfrm>
            <a:off x="2537175" y="1627423"/>
            <a:ext cx="8398786" cy="1325880"/>
          </a:xfrm>
        </p:spPr>
        <p:txBody>
          <a:bodyPr anchor="t">
            <a:noAutofit/>
          </a:bodyPr>
          <a:lstStyle>
            <a:lvl1pPr>
              <a:lnSpc>
                <a:spcPct val="100000"/>
              </a:lnSpc>
              <a:defRPr sz="3200">
                <a:solidFill>
                  <a:schemeClr val="tx1"/>
                </a:solidFill>
              </a:defRPr>
            </a:lvl1pPr>
          </a:lstStyle>
          <a:p>
            <a:r>
              <a:rPr lang="en-US"/>
              <a:t>Click to edit Master title style</a:t>
            </a:r>
            <a:br>
              <a:rPr lang="en-US"/>
            </a:br>
            <a:br>
              <a:rPr lang="en-US"/>
            </a:br>
            <a:endParaRPr lang="en-US"/>
          </a:p>
        </p:txBody>
      </p:sp>
      <p:sp>
        <p:nvSpPr>
          <p:cNvPr id="8" name="Text Placeholder 7">
            <a:extLst>
              <a:ext uri="{FF2B5EF4-FFF2-40B4-BE49-F238E27FC236}">
                <a16:creationId xmlns:a16="http://schemas.microsoft.com/office/drawing/2014/main" id="{274C296B-AF18-41AB-87A3-1F3D5F97338C}"/>
              </a:ext>
            </a:extLst>
          </p:cNvPr>
          <p:cNvSpPr>
            <a:spLocks noGrp="1"/>
          </p:cNvSpPr>
          <p:nvPr>
            <p:ph type="body" sz="quarter" idx="12"/>
          </p:nvPr>
        </p:nvSpPr>
        <p:spPr>
          <a:xfrm>
            <a:off x="2562062" y="4553744"/>
            <a:ext cx="8373900" cy="623888"/>
          </a:xfrm>
        </p:spPr>
        <p:txBody>
          <a:bodyPr>
            <a:noAutofit/>
          </a:bodyPr>
          <a:lstStyle>
            <a:lvl1pPr marL="112713" indent="-112713">
              <a:lnSpc>
                <a:spcPct val="100000"/>
              </a:lnSpc>
              <a:buClr>
                <a:schemeClr val="tx1"/>
              </a:buClr>
              <a:buFont typeface="Arial" panose="020B0604020202020204" pitchFamily="34" charset="0"/>
              <a:buChar char="—"/>
              <a:defRPr sz="1400">
                <a:solidFill>
                  <a:schemeClr val="tx1"/>
                </a:solidFill>
              </a:defRPr>
            </a:lvl1pPr>
            <a:lvl2pPr>
              <a:buNone/>
              <a:defRPr/>
            </a:lvl2pPr>
          </a:lstStyle>
          <a:p>
            <a:pPr lvl="0"/>
            <a:r>
              <a:rPr lang="en-US"/>
              <a:t>Click to edit Master text styles</a:t>
            </a:r>
          </a:p>
        </p:txBody>
      </p:sp>
      <p:pic>
        <p:nvPicPr>
          <p:cNvPr id="4" name="Graphic 3">
            <a:extLst>
              <a:ext uri="{FF2B5EF4-FFF2-40B4-BE49-F238E27FC236}">
                <a16:creationId xmlns:a16="http://schemas.microsoft.com/office/drawing/2014/main" id="{15CFED7C-9359-40DB-8FA6-FE59DAFB5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6145" y="1192574"/>
            <a:ext cx="396953" cy="320040"/>
          </a:xfrm>
          <a:prstGeom prst="rect">
            <a:avLst/>
          </a:prstGeom>
        </p:spPr>
      </p:pic>
    </p:spTree>
    <p:extLst>
      <p:ext uri="{BB962C8B-B14F-4D97-AF65-F5344CB8AC3E}">
        <p14:creationId xmlns:p14="http://schemas.microsoft.com/office/powerpoint/2010/main" val="18531131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AD93D2F4-9AB2-824E-96E0-4AEF19924F57}"/>
              </a:ext>
            </a:extLst>
          </p:cNvPr>
          <p:cNvSpPr>
            <a:spLocks noGrp="1"/>
          </p:cNvSpPr>
          <p:nvPr>
            <p:ph type="title"/>
          </p:nvPr>
        </p:nvSpPr>
        <p:spPr>
          <a:xfrm>
            <a:off x="433789" y="1682998"/>
            <a:ext cx="9378217" cy="1325880"/>
          </a:xfrm>
        </p:spPr>
        <p:txBody>
          <a:bodyPr anchor="b">
            <a:noAutofit/>
          </a:bodyPr>
          <a:lstStyle>
            <a:lvl1pPr>
              <a:lnSpc>
                <a:spcPct val="100000"/>
              </a:lnSpc>
              <a:defRPr sz="4500">
                <a:solidFill>
                  <a:schemeClr val="bg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75500A8C-D095-CD48-96F2-F13BD6358833}"/>
              </a:ext>
            </a:extLst>
          </p:cNvPr>
          <p:cNvSpPr>
            <a:spLocks noGrp="1"/>
          </p:cNvSpPr>
          <p:nvPr>
            <p:ph type="body" sz="quarter" idx="10"/>
          </p:nvPr>
        </p:nvSpPr>
        <p:spPr>
          <a:xfrm>
            <a:off x="433789" y="2988041"/>
            <a:ext cx="9378217"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43F16F1D-D154-45B9-AEDF-0CCA8D6D773B}"/>
              </a:ext>
            </a:extLst>
          </p:cNvPr>
          <p:cNvPicPr>
            <a:picLocks noChangeAspect="1"/>
          </p:cNvPicPr>
          <p:nvPr userDrawn="1"/>
        </p:nvPicPr>
        <p:blipFill>
          <a:blip r:embed="rId2"/>
          <a:srcRect/>
          <a:stretch/>
        </p:blipFill>
        <p:spPr>
          <a:xfrm>
            <a:off x="478498" y="6354439"/>
            <a:ext cx="980844" cy="282164"/>
          </a:xfrm>
          <a:prstGeom prst="rect">
            <a:avLst/>
          </a:prstGeom>
        </p:spPr>
      </p:pic>
      <p:sp>
        <p:nvSpPr>
          <p:cNvPr id="22" name="Footer Placeholder 4">
            <a:extLst>
              <a:ext uri="{FF2B5EF4-FFF2-40B4-BE49-F238E27FC236}">
                <a16:creationId xmlns:a16="http://schemas.microsoft.com/office/drawing/2014/main" id="{B83BE927-F90B-4812-B2C6-22761C2EC527}"/>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chemeClr val="bg1"/>
                </a:solidFill>
              </a:rPr>
              <a:t>© 2022 ServiceNow, Inc. All Rights Reserved. Confidential.</a:t>
            </a:r>
          </a:p>
        </p:txBody>
      </p:sp>
      <p:sp>
        <p:nvSpPr>
          <p:cNvPr id="23" name="Slide Number Placeholder 5">
            <a:extLst>
              <a:ext uri="{FF2B5EF4-FFF2-40B4-BE49-F238E27FC236}">
                <a16:creationId xmlns:a16="http://schemas.microsoft.com/office/drawing/2014/main" id="{361618E0-C664-494F-96AC-369CD17DC165}"/>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latin typeface="+mn-lt"/>
                <a:ea typeface="+mn-ea"/>
                <a:cs typeface="+mn-cs"/>
              </a:rPr>
              <a:pPr algn="r"/>
              <a:t>‹#›</a:t>
            </a:fld>
            <a:endParaRPr lang="en-US" sz="800" b="0" kern="1200">
              <a:solidFill>
                <a:schemeClr val="bg1"/>
              </a:solidFill>
              <a:latin typeface="+mn-lt"/>
              <a:ea typeface="+mn-ea"/>
              <a:cs typeface="+mn-cs"/>
            </a:endParaRPr>
          </a:p>
        </p:txBody>
      </p:sp>
    </p:spTree>
    <p:extLst>
      <p:ext uri="{BB962C8B-B14F-4D97-AF65-F5344CB8AC3E}">
        <p14:creationId xmlns:p14="http://schemas.microsoft.com/office/powerpoint/2010/main" val="27769967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 Slide">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AD93D2F4-9AB2-824E-96E0-4AEF19924F57}"/>
              </a:ext>
            </a:extLst>
          </p:cNvPr>
          <p:cNvSpPr>
            <a:spLocks noGrp="1"/>
          </p:cNvSpPr>
          <p:nvPr>
            <p:ph type="title"/>
          </p:nvPr>
        </p:nvSpPr>
        <p:spPr>
          <a:xfrm>
            <a:off x="433789" y="1682998"/>
            <a:ext cx="9378217" cy="1325880"/>
          </a:xfrm>
        </p:spPr>
        <p:txBody>
          <a:bodyPr anchor="b">
            <a:noAutofit/>
          </a:bodyPr>
          <a:lstStyle>
            <a:lvl1pPr>
              <a:lnSpc>
                <a:spcPct val="100000"/>
              </a:lnSpc>
              <a:defRPr sz="4500">
                <a:solidFill>
                  <a:schemeClr val="bg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75500A8C-D095-CD48-96F2-F13BD6358833}"/>
              </a:ext>
            </a:extLst>
          </p:cNvPr>
          <p:cNvSpPr>
            <a:spLocks noGrp="1"/>
          </p:cNvSpPr>
          <p:nvPr>
            <p:ph type="body" sz="quarter" idx="10"/>
          </p:nvPr>
        </p:nvSpPr>
        <p:spPr>
          <a:xfrm>
            <a:off x="433789" y="2988041"/>
            <a:ext cx="9378217"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43F16F1D-D154-45B9-AEDF-0CCA8D6D773B}"/>
              </a:ext>
            </a:extLst>
          </p:cNvPr>
          <p:cNvPicPr>
            <a:picLocks noChangeAspect="1"/>
          </p:cNvPicPr>
          <p:nvPr userDrawn="1"/>
        </p:nvPicPr>
        <p:blipFill>
          <a:blip r:embed="rId2"/>
          <a:srcRect/>
          <a:stretch/>
        </p:blipFill>
        <p:spPr>
          <a:xfrm>
            <a:off x="478498" y="6354439"/>
            <a:ext cx="980844" cy="282164"/>
          </a:xfrm>
          <a:prstGeom prst="rect">
            <a:avLst/>
          </a:prstGeom>
        </p:spPr>
      </p:pic>
      <p:sp>
        <p:nvSpPr>
          <p:cNvPr id="22" name="Footer Placeholder 4">
            <a:extLst>
              <a:ext uri="{FF2B5EF4-FFF2-40B4-BE49-F238E27FC236}">
                <a16:creationId xmlns:a16="http://schemas.microsoft.com/office/drawing/2014/main" id="{B83BE927-F90B-4812-B2C6-22761C2EC527}"/>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chemeClr val="bg1"/>
                </a:solidFill>
              </a:rPr>
              <a:t>© 2022 ServiceNow, Inc. All Rights Reserved. Confidential.</a:t>
            </a:r>
          </a:p>
        </p:txBody>
      </p:sp>
      <p:sp>
        <p:nvSpPr>
          <p:cNvPr id="23" name="Slide Number Placeholder 5">
            <a:extLst>
              <a:ext uri="{FF2B5EF4-FFF2-40B4-BE49-F238E27FC236}">
                <a16:creationId xmlns:a16="http://schemas.microsoft.com/office/drawing/2014/main" id="{361618E0-C664-494F-96AC-369CD17DC165}"/>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latin typeface="+mn-lt"/>
                <a:ea typeface="+mn-ea"/>
                <a:cs typeface="+mn-cs"/>
              </a:rPr>
              <a:pPr algn="r"/>
              <a:t>‹#›</a:t>
            </a:fld>
            <a:endParaRPr lang="en-US" sz="800" b="0" kern="1200">
              <a:solidFill>
                <a:schemeClr val="bg1"/>
              </a:solidFill>
              <a:latin typeface="+mn-lt"/>
              <a:ea typeface="+mn-ea"/>
              <a:cs typeface="+mn-cs"/>
            </a:endParaRPr>
          </a:p>
        </p:txBody>
      </p:sp>
    </p:spTree>
    <p:extLst>
      <p:ext uri="{BB962C8B-B14F-4D97-AF65-F5344CB8AC3E}">
        <p14:creationId xmlns:p14="http://schemas.microsoft.com/office/powerpoint/2010/main" val="42072484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_1_Name">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person, sky, outdoor, person&#10;&#10;Description automatically generated">
            <a:extLst>
              <a:ext uri="{FF2B5EF4-FFF2-40B4-BE49-F238E27FC236}">
                <a16:creationId xmlns:a16="http://schemas.microsoft.com/office/drawing/2014/main" id="{EF808782-CF0E-4EBC-83FE-98BE39F1FF5B}"/>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11" name="Rectangle 10">
            <a:extLst>
              <a:ext uri="{FF2B5EF4-FFF2-40B4-BE49-F238E27FC236}">
                <a16:creationId xmlns:a16="http://schemas.microsoft.com/office/drawing/2014/main" id="{07DFDB63-7693-430A-BC03-A0817A02FC02}"/>
              </a:ext>
            </a:extLst>
          </p:cNvPr>
          <p:cNvSpPr/>
          <p:nvPr userDrawn="1"/>
        </p:nvSpPr>
        <p:spPr bwMode="gray">
          <a:xfrm>
            <a:off x="-1" y="0"/>
            <a:ext cx="12192000" cy="6856214"/>
          </a:xfrm>
          <a:prstGeom prst="rect">
            <a:avLst/>
          </a:prstGeom>
          <a:gradFill flip="none" rotWithShape="1">
            <a:gsLst>
              <a:gs pos="0">
                <a:schemeClr val="tx1">
                  <a:alpha val="1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bwMode="gray">
          <a:xfrm>
            <a:off x="440326" y="3247194"/>
            <a:ext cx="5017334" cy="1325880"/>
          </a:xfrm>
        </p:spPr>
        <p:txBody>
          <a:bodyPr wrap="square" anchor="b">
            <a:noAutofit/>
          </a:bodyPr>
          <a:lstStyle>
            <a:lvl1pPr>
              <a:lnSpc>
                <a:spcPct val="100000"/>
              </a:lnSpc>
              <a:defRPr sz="6400">
                <a:solidFill>
                  <a:schemeClr val="accent1"/>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bwMode="gray">
          <a:xfrm>
            <a:off x="440326" y="4756689"/>
            <a:ext cx="5017334" cy="658813"/>
          </a:xfrm>
        </p:spPr>
        <p:txBody>
          <a:bodyPr wrap="square"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D5CA8A74-B52F-4BA0-A498-6FC4D0FDA88A}"/>
              </a:ext>
            </a:extLst>
          </p:cNvPr>
          <p:cNvPicPr>
            <a:picLocks noChangeAspect="1"/>
          </p:cNvPicPr>
          <p:nvPr userDrawn="1"/>
        </p:nvPicPr>
        <p:blipFill>
          <a:blip r:embed="rId3"/>
          <a:srcRect/>
          <a:stretch/>
        </p:blipFill>
        <p:spPr bwMode="gray">
          <a:xfrm>
            <a:off x="429003" y="336108"/>
            <a:ext cx="1520956" cy="437540"/>
          </a:xfrm>
          <a:prstGeom prst="rect">
            <a:avLst/>
          </a:prstGeom>
        </p:spPr>
      </p:pic>
    </p:spTree>
    <p:extLst>
      <p:ext uri="{BB962C8B-B14F-4D97-AF65-F5344CB8AC3E}">
        <p14:creationId xmlns:p14="http://schemas.microsoft.com/office/powerpoint/2010/main" val="1469615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w logo">
    <p:bg>
      <p:bgPr>
        <a:solidFill>
          <a:schemeClr val="tx2"/>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7C8ABF82-3299-4F7C-B841-24D506A241D5}"/>
              </a:ext>
            </a:extLst>
          </p:cNvPr>
          <p:cNvPicPr>
            <a:picLocks noChangeAspect="1"/>
          </p:cNvPicPr>
          <p:nvPr userDrawn="1"/>
        </p:nvPicPr>
        <p:blipFill>
          <a:blip r:embed="rId2"/>
          <a:stretch>
            <a:fillRect/>
          </a:stretch>
        </p:blipFill>
        <p:spPr bwMode="black">
          <a:xfrm>
            <a:off x="2813507" y="2221386"/>
            <a:ext cx="6551593" cy="1884725"/>
          </a:xfrm>
          <a:prstGeom prst="rect">
            <a:avLst/>
          </a:prstGeom>
        </p:spPr>
      </p:pic>
    </p:spTree>
    <p:extLst>
      <p:ext uri="{BB962C8B-B14F-4D97-AF65-F5344CB8AC3E}">
        <p14:creationId xmlns:p14="http://schemas.microsoft.com/office/powerpoint/2010/main" val="29500100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o not use">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bwMode="ltGray">
          <a:xfrm>
            <a:off x="1"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lvl="0" algn="ctr"/>
            <a:endParaRPr lang="en-US" sz="3599"/>
          </a:p>
        </p:txBody>
      </p:sp>
      <p:sp>
        <p:nvSpPr>
          <p:cNvPr id="8" name="TextBox 7"/>
          <p:cNvSpPr txBox="1"/>
          <p:nvPr/>
        </p:nvSpPr>
        <p:spPr bwMode="gray">
          <a:xfrm>
            <a:off x="1454335" y="2907634"/>
            <a:ext cx="9283338" cy="1200072"/>
          </a:xfrm>
          <a:prstGeom prst="rect">
            <a:avLst/>
          </a:prstGeom>
          <a:noFill/>
        </p:spPr>
        <p:txBody>
          <a:bodyPr wrap="square" rtlCol="0">
            <a:noAutofit/>
          </a:bodyPr>
          <a:lstStyle/>
          <a:p>
            <a:pPr algn="ctr"/>
            <a:r>
              <a:rPr lang="en-US" sz="3599">
                <a:solidFill>
                  <a:schemeClr val="tx1"/>
                </a:solidFill>
              </a:rPr>
              <a:t>Do</a:t>
            </a:r>
            <a:r>
              <a:rPr lang="en-US" sz="3599" baseline="0">
                <a:solidFill>
                  <a:schemeClr val="tx1"/>
                </a:solidFill>
              </a:rPr>
              <a:t> not use this layout. For visual reference in layout masters only.</a:t>
            </a:r>
            <a:endParaRPr lang="en-US" sz="3599">
              <a:solidFill>
                <a:schemeClr val="tx1"/>
              </a:solidFill>
            </a:endParaRPr>
          </a:p>
        </p:txBody>
      </p:sp>
    </p:spTree>
    <p:extLst>
      <p:ext uri="{BB962C8B-B14F-4D97-AF65-F5344CB8AC3E}">
        <p14:creationId xmlns:p14="http://schemas.microsoft.com/office/powerpoint/2010/main" val="36129717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2181041"/>
            <a:ext cx="11192822" cy="398798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7EE672E2-6239-43C0-9FBC-FEE5A7AE9055}"/>
              </a:ext>
            </a:extLst>
          </p:cNvPr>
          <p:cNvSpPr>
            <a:spLocks noGrp="1"/>
          </p:cNvSpPr>
          <p:nvPr>
            <p:ph type="body" sz="quarter" idx="13"/>
          </p:nvPr>
        </p:nvSpPr>
        <p:spPr>
          <a:xfrm>
            <a:off x="447538" y="1658333"/>
            <a:ext cx="11193478" cy="365760"/>
          </a:xfrm>
        </p:spPr>
        <p:txBody>
          <a:bodyPr vert="horz" lIns="91440" tIns="45720" rIns="91440" bIns="45720" rtlCol="0">
            <a:noAutofit/>
          </a:bodyPr>
          <a:lstStyle>
            <a:lvl1pPr marL="0" indent="0">
              <a:buNone/>
              <a:defRPr lang="en-US" sz="2000" dirty="0"/>
            </a:lvl1pPr>
          </a:lstStyle>
          <a:p>
            <a:pPr marL="228600" lvl="0" indent="-228600"/>
            <a:r>
              <a:rPr lang="en-US"/>
              <a:t>Click to edit Master text styles</a:t>
            </a:r>
          </a:p>
        </p:txBody>
      </p:sp>
    </p:spTree>
    <p:extLst>
      <p:ext uri="{BB962C8B-B14F-4D97-AF65-F5344CB8AC3E}">
        <p14:creationId xmlns:p14="http://schemas.microsoft.com/office/powerpoint/2010/main" val="20638007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1664208"/>
            <a:ext cx="10838463" cy="4504817"/>
          </a:xfrm>
        </p:spPr>
        <p:txBody>
          <a:bodyPr>
            <a:noAutofit/>
          </a:bodyPr>
          <a:lstStyle>
            <a:lvl1pPr marL="0" indent="0">
              <a:spcBef>
                <a:spcPts val="22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163859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3" y="1664208"/>
            <a:ext cx="5576372" cy="4504817"/>
          </a:xfrm>
        </p:spPr>
        <p:txBody>
          <a:bodyPr>
            <a:noAutofit/>
          </a:bodyPr>
          <a:lstStyle>
            <a:lvl1pPr marL="0" indent="0">
              <a:spcBef>
                <a:spcPts val="22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101894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A86-FD66-B146-9622-A86F923BA3C4}"/>
              </a:ext>
            </a:extLst>
          </p:cNvPr>
          <p:cNvSpPr>
            <a:spLocks noGrp="1"/>
          </p:cNvSpPr>
          <p:nvPr>
            <p:ph type="title" hasCustomPrompt="1"/>
          </p:nvPr>
        </p:nvSpPr>
        <p:spPr/>
        <p:txBody>
          <a:bodyPr>
            <a:noAutofit/>
          </a:bodyPr>
          <a:lstStyle>
            <a:lvl1pPr>
              <a:defRPr/>
            </a:lvl1pPr>
          </a:lstStyle>
          <a:p>
            <a:r>
              <a:rPr lang="en-US"/>
              <a:t>Comparison</a:t>
            </a:r>
          </a:p>
        </p:txBody>
      </p:sp>
      <p:sp>
        <p:nvSpPr>
          <p:cNvPr id="25" name="Text Placeholder 24">
            <a:extLst>
              <a:ext uri="{FF2B5EF4-FFF2-40B4-BE49-F238E27FC236}">
                <a16:creationId xmlns:a16="http://schemas.microsoft.com/office/drawing/2014/main" id="{38259AE1-258A-8F44-B2BE-0E793A22F62D}"/>
              </a:ext>
            </a:extLst>
          </p:cNvPr>
          <p:cNvSpPr>
            <a:spLocks noGrp="1"/>
          </p:cNvSpPr>
          <p:nvPr>
            <p:ph type="body" sz="quarter" idx="12"/>
          </p:nvPr>
        </p:nvSpPr>
        <p:spPr>
          <a:xfrm>
            <a:off x="448348" y="2401156"/>
            <a:ext cx="5015666"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6">
            <a:extLst>
              <a:ext uri="{FF2B5EF4-FFF2-40B4-BE49-F238E27FC236}">
                <a16:creationId xmlns:a16="http://schemas.microsoft.com/office/drawing/2014/main" id="{E8AFC9D9-8450-0942-BEA0-F82861C6B0CE}"/>
              </a:ext>
            </a:extLst>
          </p:cNvPr>
          <p:cNvSpPr>
            <a:spLocks noGrp="1"/>
          </p:cNvSpPr>
          <p:nvPr>
            <p:ph type="body" sz="quarter" idx="13"/>
          </p:nvPr>
        </p:nvSpPr>
        <p:spPr>
          <a:xfrm>
            <a:off x="6075220" y="2401155"/>
            <a:ext cx="5240115" cy="663282"/>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9" name="Text Placeholder 28">
            <a:extLst>
              <a:ext uri="{FF2B5EF4-FFF2-40B4-BE49-F238E27FC236}">
                <a16:creationId xmlns:a16="http://schemas.microsoft.com/office/drawing/2014/main" id="{BA7378A8-A3EA-5D41-8248-545E1245C23C}"/>
              </a:ext>
            </a:extLst>
          </p:cNvPr>
          <p:cNvSpPr>
            <a:spLocks noGrp="1"/>
          </p:cNvSpPr>
          <p:nvPr>
            <p:ph type="body" sz="quarter" idx="14"/>
          </p:nvPr>
        </p:nvSpPr>
        <p:spPr>
          <a:xfrm>
            <a:off x="441993" y="3298878"/>
            <a:ext cx="501566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F414374-A9E1-7040-96BB-DCBFFCD3368F}"/>
              </a:ext>
            </a:extLst>
          </p:cNvPr>
          <p:cNvSpPr>
            <a:spLocks noGrp="1"/>
          </p:cNvSpPr>
          <p:nvPr>
            <p:ph type="body" sz="quarter" idx="15"/>
          </p:nvPr>
        </p:nvSpPr>
        <p:spPr>
          <a:xfrm>
            <a:off x="6075220" y="3298878"/>
            <a:ext cx="4917769"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E98FA07-6B5E-4D85-86E2-8446DAEC1245}"/>
              </a:ext>
            </a:extLst>
          </p:cNvPr>
          <p:cNvCxnSpPr/>
          <p:nvPr userDrawn="1"/>
        </p:nvCxnSpPr>
        <p:spPr>
          <a:xfrm>
            <a:off x="551007"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53CA2D-1284-40F4-AC5E-82B5B350B2D8}"/>
              </a:ext>
            </a:extLst>
          </p:cNvPr>
          <p:cNvCxnSpPr/>
          <p:nvPr userDrawn="1"/>
        </p:nvCxnSpPr>
        <p:spPr>
          <a:xfrm>
            <a:off x="551007"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84F364-C864-4B84-A8B2-89A0C8A00D3D}"/>
              </a:ext>
            </a:extLst>
          </p:cNvPr>
          <p:cNvCxnSpPr/>
          <p:nvPr userDrawn="1"/>
        </p:nvCxnSpPr>
        <p:spPr>
          <a:xfrm>
            <a:off x="6154753"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F8A1A-FCA7-4E51-987F-D40A4ACEA34C}"/>
              </a:ext>
            </a:extLst>
          </p:cNvPr>
          <p:cNvCxnSpPr/>
          <p:nvPr userDrawn="1"/>
        </p:nvCxnSpPr>
        <p:spPr>
          <a:xfrm>
            <a:off x="6154753"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6813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A86-FD66-B146-9622-A86F923BA3C4}"/>
              </a:ext>
            </a:extLst>
          </p:cNvPr>
          <p:cNvSpPr>
            <a:spLocks noGrp="1"/>
          </p:cNvSpPr>
          <p:nvPr>
            <p:ph type="title" hasCustomPrompt="1"/>
          </p:nvPr>
        </p:nvSpPr>
        <p:spPr/>
        <p:txBody>
          <a:bodyPr>
            <a:noAutofit/>
          </a:bodyPr>
          <a:lstStyle>
            <a:lvl1pPr>
              <a:defRPr/>
            </a:lvl1pPr>
          </a:lstStyle>
          <a:p>
            <a:r>
              <a:rPr lang="en-US"/>
              <a:t>Comparison</a:t>
            </a:r>
          </a:p>
        </p:txBody>
      </p:sp>
      <p:sp>
        <p:nvSpPr>
          <p:cNvPr id="25" name="Text Placeholder 24">
            <a:extLst>
              <a:ext uri="{FF2B5EF4-FFF2-40B4-BE49-F238E27FC236}">
                <a16:creationId xmlns:a16="http://schemas.microsoft.com/office/drawing/2014/main" id="{38259AE1-258A-8F44-B2BE-0E793A22F62D}"/>
              </a:ext>
            </a:extLst>
          </p:cNvPr>
          <p:cNvSpPr>
            <a:spLocks noGrp="1"/>
          </p:cNvSpPr>
          <p:nvPr>
            <p:ph type="body" sz="quarter" idx="12"/>
          </p:nvPr>
        </p:nvSpPr>
        <p:spPr>
          <a:xfrm>
            <a:off x="448348" y="2401156"/>
            <a:ext cx="5015666"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6">
            <a:extLst>
              <a:ext uri="{FF2B5EF4-FFF2-40B4-BE49-F238E27FC236}">
                <a16:creationId xmlns:a16="http://schemas.microsoft.com/office/drawing/2014/main" id="{E8AFC9D9-8450-0942-BEA0-F82861C6B0CE}"/>
              </a:ext>
            </a:extLst>
          </p:cNvPr>
          <p:cNvSpPr>
            <a:spLocks noGrp="1"/>
          </p:cNvSpPr>
          <p:nvPr>
            <p:ph type="body" sz="quarter" idx="13"/>
          </p:nvPr>
        </p:nvSpPr>
        <p:spPr>
          <a:xfrm>
            <a:off x="6075220" y="2401155"/>
            <a:ext cx="5240115" cy="663282"/>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9" name="Text Placeholder 28">
            <a:extLst>
              <a:ext uri="{FF2B5EF4-FFF2-40B4-BE49-F238E27FC236}">
                <a16:creationId xmlns:a16="http://schemas.microsoft.com/office/drawing/2014/main" id="{BA7378A8-A3EA-5D41-8248-545E1245C23C}"/>
              </a:ext>
            </a:extLst>
          </p:cNvPr>
          <p:cNvSpPr>
            <a:spLocks noGrp="1"/>
          </p:cNvSpPr>
          <p:nvPr>
            <p:ph type="body" sz="quarter" idx="14"/>
          </p:nvPr>
        </p:nvSpPr>
        <p:spPr>
          <a:xfrm>
            <a:off x="441993" y="3298878"/>
            <a:ext cx="501566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F414374-A9E1-7040-96BB-DCBFFCD3368F}"/>
              </a:ext>
            </a:extLst>
          </p:cNvPr>
          <p:cNvSpPr>
            <a:spLocks noGrp="1"/>
          </p:cNvSpPr>
          <p:nvPr>
            <p:ph type="body" sz="quarter" idx="15"/>
          </p:nvPr>
        </p:nvSpPr>
        <p:spPr>
          <a:xfrm>
            <a:off x="6075220" y="3298878"/>
            <a:ext cx="4917769"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E98FA07-6B5E-4D85-86E2-8446DAEC1245}"/>
              </a:ext>
            </a:extLst>
          </p:cNvPr>
          <p:cNvCxnSpPr/>
          <p:nvPr userDrawn="1"/>
        </p:nvCxnSpPr>
        <p:spPr>
          <a:xfrm>
            <a:off x="551007"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53CA2D-1284-40F4-AC5E-82B5B350B2D8}"/>
              </a:ext>
            </a:extLst>
          </p:cNvPr>
          <p:cNvCxnSpPr/>
          <p:nvPr userDrawn="1"/>
        </p:nvCxnSpPr>
        <p:spPr>
          <a:xfrm>
            <a:off x="551007"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84F364-C864-4B84-A8B2-89A0C8A00D3D}"/>
              </a:ext>
            </a:extLst>
          </p:cNvPr>
          <p:cNvCxnSpPr/>
          <p:nvPr userDrawn="1"/>
        </p:nvCxnSpPr>
        <p:spPr>
          <a:xfrm>
            <a:off x="6154753"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F8A1A-FCA7-4E51-987F-D40A4ACEA34C}"/>
              </a:ext>
            </a:extLst>
          </p:cNvPr>
          <p:cNvCxnSpPr/>
          <p:nvPr userDrawn="1"/>
        </p:nvCxnSpPr>
        <p:spPr>
          <a:xfrm>
            <a:off x="6154753"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944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2F175544-8AC5-46E7-95F8-B79A5C5190E1}"/>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rgbClr val="000000"/>
                </a:solidFill>
              </a:rPr>
              <a:t>© 2022 ServiceNow, Inc. All Rights Reserved. Confidential.</a:t>
            </a:r>
          </a:p>
        </p:txBody>
      </p:sp>
      <p:sp>
        <p:nvSpPr>
          <p:cNvPr id="13" name="Slide Number Placeholder 5">
            <a:extLst>
              <a:ext uri="{FF2B5EF4-FFF2-40B4-BE49-F238E27FC236}">
                <a16:creationId xmlns:a16="http://schemas.microsoft.com/office/drawing/2014/main" id="{CC75FE45-E9AF-4DC4-84DB-E3C2A4B2FFFE}"/>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tx1"/>
                </a:solidFill>
                <a:latin typeface="+mn-lt"/>
                <a:ea typeface="+mn-ea"/>
                <a:cs typeface="+mn-cs"/>
              </a:rPr>
              <a:pPr algn="r"/>
              <a:t>‹#›</a:t>
            </a:fld>
            <a:endParaRPr lang="en-US" sz="800" b="0" kern="1200">
              <a:solidFill>
                <a:schemeClr val="tx1"/>
              </a:solidFill>
              <a:latin typeface="+mn-lt"/>
              <a:ea typeface="+mn-ea"/>
              <a:cs typeface="+mn-cs"/>
            </a:endParaRPr>
          </a:p>
        </p:txBody>
      </p:sp>
      <p:sp>
        <p:nvSpPr>
          <p:cNvPr id="2" name="Title Placeholder 1">
            <a:extLst>
              <a:ext uri="{FF2B5EF4-FFF2-40B4-BE49-F238E27FC236}">
                <a16:creationId xmlns:a16="http://schemas.microsoft.com/office/drawing/2014/main" id="{3D9BDB30-A827-7C46-A7B6-E25C62B40224}"/>
              </a:ext>
            </a:extLst>
          </p:cNvPr>
          <p:cNvSpPr>
            <a:spLocks noGrp="1"/>
          </p:cNvSpPr>
          <p:nvPr>
            <p:ph type="title"/>
          </p:nvPr>
        </p:nvSpPr>
        <p:spPr>
          <a:xfrm>
            <a:off x="449369" y="311377"/>
            <a:ext cx="11191625" cy="119588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618F93C-99A7-3249-8F96-D441C75B6275}"/>
              </a:ext>
            </a:extLst>
          </p:cNvPr>
          <p:cNvSpPr>
            <a:spLocks noGrp="1"/>
          </p:cNvSpPr>
          <p:nvPr>
            <p:ph type="body" idx="1"/>
          </p:nvPr>
        </p:nvSpPr>
        <p:spPr>
          <a:xfrm>
            <a:off x="449368" y="1661396"/>
            <a:ext cx="11191626" cy="418528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pic>
        <p:nvPicPr>
          <p:cNvPr id="8" name="Picture 7" hidden="1">
            <a:extLst>
              <a:ext uri="{FF2B5EF4-FFF2-40B4-BE49-F238E27FC236}">
                <a16:creationId xmlns:a16="http://schemas.microsoft.com/office/drawing/2014/main" id="{E3009A53-5C82-1B4C-B54B-B295D535267E}"/>
              </a:ext>
            </a:extLst>
          </p:cNvPr>
          <p:cNvPicPr>
            <a:picLocks noChangeAspect="1"/>
          </p:cNvPicPr>
          <p:nvPr userDrawn="1"/>
        </p:nvPicPr>
        <p:blipFill>
          <a:blip r:embed="rId49"/>
          <a:stretch>
            <a:fillRect/>
          </a:stretch>
        </p:blipFill>
        <p:spPr>
          <a:xfrm>
            <a:off x="1" y="893"/>
            <a:ext cx="12192000" cy="685621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4E75EA1-017C-44DD-90AE-7A57F7A9A66C}"/>
              </a:ext>
            </a:extLst>
          </p:cNvPr>
          <p:cNvPicPr>
            <a:picLocks noChangeAspect="1"/>
          </p:cNvPicPr>
          <p:nvPr userDrawn="1"/>
        </p:nvPicPr>
        <p:blipFill>
          <a:blip r:embed="rId50"/>
          <a:stretch>
            <a:fillRect/>
          </a:stretch>
        </p:blipFill>
        <p:spPr>
          <a:xfrm>
            <a:off x="478497" y="6354439"/>
            <a:ext cx="980846" cy="282164"/>
          </a:xfrm>
          <a:prstGeom prst="rect">
            <a:avLst/>
          </a:prstGeom>
        </p:spPr>
      </p:pic>
      <p:sp>
        <p:nvSpPr>
          <p:cNvPr id="18" name="Rectangle 17">
            <a:extLst>
              <a:ext uri="{FF2B5EF4-FFF2-40B4-BE49-F238E27FC236}">
                <a16:creationId xmlns:a16="http://schemas.microsoft.com/office/drawing/2014/main" id="{C64EBFCA-8F87-422E-9B5C-D74D736DA29D}"/>
              </a:ext>
            </a:extLst>
          </p:cNvPr>
          <p:cNvSpPr/>
          <p:nvPr userDrawn="1"/>
        </p:nvSpPr>
        <p:spPr>
          <a:xfrm>
            <a:off x="12098314" y="0"/>
            <a:ext cx="936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spTree>
    <p:extLst>
      <p:ext uri="{BB962C8B-B14F-4D97-AF65-F5344CB8AC3E}">
        <p14:creationId xmlns:p14="http://schemas.microsoft.com/office/powerpoint/2010/main" val="1951731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34">
          <p15:clr>
            <a:srgbClr val="F26B43"/>
          </p15:clr>
        </p15:guide>
        <p15:guide id="3" orient="horz" pos="2246">
          <p15:clr>
            <a:srgbClr val="F26B43"/>
          </p15:clr>
        </p15:guide>
        <p15:guide id="4" pos="344">
          <p15:clr>
            <a:srgbClr val="F26B43"/>
          </p15:clr>
        </p15:guide>
        <p15:guide id="5" pos="699">
          <p15:clr>
            <a:srgbClr val="F26B43"/>
          </p15:clr>
        </p15:guide>
        <p15:guide id="6" pos="784">
          <p15:clr>
            <a:srgbClr val="F26B43"/>
          </p15:clr>
        </p15:guide>
        <p15:guide id="7" pos="1143">
          <p15:clr>
            <a:srgbClr val="F26B43"/>
          </p15:clr>
        </p15:guide>
        <p15:guide id="8" pos="1228">
          <p15:clr>
            <a:srgbClr val="F26B43"/>
          </p15:clr>
        </p15:guide>
        <p15:guide id="9" pos="1585">
          <p15:clr>
            <a:srgbClr val="F26B43"/>
          </p15:clr>
        </p15:guide>
        <p15:guide id="10" pos="1668">
          <p15:clr>
            <a:srgbClr val="F26B43"/>
          </p15:clr>
        </p15:guide>
        <p15:guide id="11" pos="2027">
          <p15:clr>
            <a:srgbClr val="F26B43"/>
          </p15:clr>
        </p15:guide>
        <p15:guide id="12" pos="2112">
          <p15:clr>
            <a:srgbClr val="F26B43"/>
          </p15:clr>
        </p15:guide>
        <p15:guide id="14" pos="2468">
          <p15:clr>
            <a:srgbClr val="F26B43"/>
          </p15:clr>
        </p15:guide>
        <p15:guide id="15" pos="2554">
          <p15:clr>
            <a:srgbClr val="F26B43"/>
          </p15:clr>
        </p15:guide>
        <p15:guide id="16" pos="2909">
          <p15:clr>
            <a:srgbClr val="F26B43"/>
          </p15:clr>
        </p15:guide>
        <p15:guide id="17" pos="2995">
          <p15:clr>
            <a:srgbClr val="F26B43"/>
          </p15:clr>
        </p15:guide>
        <p15:guide id="18" pos="3352">
          <p15:clr>
            <a:srgbClr val="F26B43"/>
          </p15:clr>
        </p15:guide>
        <p15:guide id="19" pos="3437">
          <p15:clr>
            <a:srgbClr val="F26B43"/>
          </p15:clr>
        </p15:guide>
        <p15:guide id="20" pos="3794">
          <p15:clr>
            <a:srgbClr val="F26B43"/>
          </p15:clr>
        </p15:guide>
        <p15:guide id="21" pos="3879">
          <p15:clr>
            <a:srgbClr val="F26B43"/>
          </p15:clr>
        </p15:guide>
        <p15:guide id="22" pos="4235">
          <p15:clr>
            <a:srgbClr val="F26B43"/>
          </p15:clr>
        </p15:guide>
        <p15:guide id="23" pos="4320">
          <p15:clr>
            <a:srgbClr val="F26B43"/>
          </p15:clr>
        </p15:guide>
        <p15:guide id="24" pos="4677">
          <p15:clr>
            <a:srgbClr val="F26B43"/>
          </p15:clr>
        </p15:guide>
        <p15:guide id="25" pos="4763">
          <p15:clr>
            <a:srgbClr val="F26B43"/>
          </p15:clr>
        </p15:guide>
        <p15:guide id="26" pos="5119">
          <p15:clr>
            <a:srgbClr val="F26B43"/>
          </p15:clr>
        </p15:guide>
        <p15:guide id="27" pos="5205">
          <p15:clr>
            <a:srgbClr val="F26B43"/>
          </p15:clr>
        </p15:guide>
        <p15:guide id="28" pos="5563">
          <p15:clr>
            <a:srgbClr val="F26B43"/>
          </p15:clr>
        </p15:guide>
        <p15:guide id="29" pos="5647">
          <p15:clr>
            <a:srgbClr val="F26B43"/>
          </p15:clr>
        </p15:guide>
        <p15:guide id="30" pos="6531">
          <p15:clr>
            <a:srgbClr val="F26B43"/>
          </p15:clr>
        </p15:guide>
        <p15:guide id="31" pos="6887">
          <p15:clr>
            <a:srgbClr val="F26B43"/>
          </p15:clr>
        </p15:guide>
        <p15:guide id="32" pos="6973">
          <p15:clr>
            <a:srgbClr val="F26B43"/>
          </p15:clr>
        </p15:guide>
        <p15:guide id="33" pos="7331">
          <p15:clr>
            <a:srgbClr val="F26B43"/>
          </p15:clr>
        </p15:guide>
        <p15:guide id="36" pos="6003">
          <p15:clr>
            <a:srgbClr val="F26B43"/>
          </p15:clr>
        </p15:guide>
        <p15:guide id="37" pos="6088">
          <p15:clr>
            <a:srgbClr val="F26B43"/>
          </p15:clr>
        </p15:guide>
        <p15:guide id="38" pos="6447">
          <p15:clr>
            <a:srgbClr val="F26B43"/>
          </p15:clr>
        </p15:guide>
        <p15:guide id="39" orient="horz" pos="696">
          <p15:clr>
            <a:srgbClr val="F26B43"/>
          </p15:clr>
        </p15:guide>
        <p15:guide id="40" orient="horz" pos="288">
          <p15:clr>
            <a:srgbClr val="F26B43"/>
          </p15:clr>
        </p15:guide>
        <p15:guide id="41" orient="horz" pos="600">
          <p15:clr>
            <a:srgbClr val="F26B43"/>
          </p15:clr>
        </p15:guide>
        <p15:guide id="42" orient="horz" pos="1018">
          <p15:clr>
            <a:srgbClr val="F26B43"/>
          </p15:clr>
        </p15:guide>
        <p15:guide id="43" orient="horz" pos="1515">
          <p15:clr>
            <a:srgbClr val="F26B43"/>
          </p15:clr>
        </p15:guide>
        <p15:guide id="44" orient="horz" pos="1106">
          <p15:clr>
            <a:srgbClr val="F26B43"/>
          </p15:clr>
        </p15:guide>
        <p15:guide id="45" orient="horz" pos="1427">
          <p15:clr>
            <a:srgbClr val="F26B43"/>
          </p15:clr>
        </p15:guide>
        <p15:guide id="46" orient="horz" pos="1837">
          <p15:clr>
            <a:srgbClr val="F26B43"/>
          </p15:clr>
        </p15:guide>
        <p15:guide id="47" orient="horz" pos="1920">
          <p15:clr>
            <a:srgbClr val="F26B43"/>
          </p15:clr>
        </p15:guide>
        <p15:guide id="48" orient="horz" pos="2656">
          <p15:clr>
            <a:srgbClr val="F26B43"/>
          </p15:clr>
        </p15:guide>
        <p15:guide id="49" orient="horz" pos="2744">
          <p15:clr>
            <a:srgbClr val="F26B43"/>
          </p15:clr>
        </p15:guide>
        <p15:guide id="50" orient="horz" pos="3065">
          <p15:clr>
            <a:srgbClr val="F26B43"/>
          </p15:clr>
        </p15:guide>
        <p15:guide id="51" orient="horz" pos="3153">
          <p15:clr>
            <a:srgbClr val="F26B43"/>
          </p15:clr>
        </p15:guide>
        <p15:guide id="53" orient="horz" pos="3477">
          <p15:clr>
            <a:srgbClr val="F26B43"/>
          </p15:clr>
        </p15:guide>
        <p15:guide id="54" orient="horz" pos="3562">
          <p15:clr>
            <a:srgbClr val="F26B43"/>
          </p15:clr>
        </p15:guide>
        <p15:guide id="55" orient="horz" pos="4240">
          <p15:clr>
            <a:srgbClr val="F26B43"/>
          </p15:clr>
        </p15:guide>
        <p15:guide id="56" orient="horz" pos="3886">
          <p15:clr>
            <a:srgbClr val="F26B43"/>
          </p15:clr>
        </p15:guide>
        <p15:guide id="59" pos="7619">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FF1F392-D9B4-4E2F-8003-57257CB6FBF4}"/>
              </a:ext>
            </a:extLst>
          </p:cNvPr>
          <p:cNvSpPr>
            <a:spLocks noGrp="1"/>
          </p:cNvSpPr>
          <p:nvPr>
            <p:ph type="title"/>
          </p:nvPr>
        </p:nvSpPr>
        <p:spPr>
          <a:xfrm>
            <a:off x="445143" y="2872136"/>
            <a:ext cx="11455309" cy="1325880"/>
          </a:xfrm>
        </p:spPr>
        <p:txBody>
          <a:bodyPr/>
          <a:lstStyle/>
          <a:p>
            <a:r>
              <a:rPr lang="en-US" sz="4800" dirty="0"/>
              <a:t>Multilingual Code Retrieval Without Paired Data: A New Benchmark and Experiments</a:t>
            </a:r>
            <a:endParaRPr lang="en-US" dirty="0"/>
          </a:p>
        </p:txBody>
      </p:sp>
      <p:sp>
        <p:nvSpPr>
          <p:cNvPr id="22" name="Text Placeholder 21">
            <a:extLst>
              <a:ext uri="{FF2B5EF4-FFF2-40B4-BE49-F238E27FC236}">
                <a16:creationId xmlns:a16="http://schemas.microsoft.com/office/drawing/2014/main" id="{2707EFF7-2B5B-4A8E-91F8-8E46BC2A5E7D}"/>
              </a:ext>
            </a:extLst>
          </p:cNvPr>
          <p:cNvSpPr>
            <a:spLocks noGrp="1"/>
          </p:cNvSpPr>
          <p:nvPr>
            <p:ph type="body" sz="quarter" idx="11"/>
          </p:nvPr>
        </p:nvSpPr>
        <p:spPr>
          <a:xfrm>
            <a:off x="453084" y="5680319"/>
            <a:ext cx="8929455" cy="431800"/>
          </a:xfrm>
        </p:spPr>
        <p:txBody>
          <a:bodyPr/>
          <a:lstStyle/>
          <a:p>
            <a:r>
              <a:rPr lang="en-US" sz="1400" dirty="0"/>
              <a:t>João Monteiro</a:t>
            </a:r>
            <a:r>
              <a:rPr lang="en-US" sz="1400" baseline="30000" dirty="0"/>
              <a:t>1,*</a:t>
            </a:r>
            <a:r>
              <a:rPr lang="en-US" sz="1400" dirty="0"/>
              <a:t>, </a:t>
            </a:r>
            <a:r>
              <a:rPr lang="en-US" sz="1400" dirty="0" err="1"/>
              <a:t>Torsten</a:t>
            </a:r>
            <a:r>
              <a:rPr lang="en-US" sz="1400" dirty="0"/>
              <a:t> Scholak</a:t>
            </a:r>
            <a:r>
              <a:rPr lang="en-US" sz="1400" baseline="30000" dirty="0"/>
              <a:t>1</a:t>
            </a:r>
            <a:r>
              <a:rPr lang="en-US" sz="1400" dirty="0"/>
              <a:t>, </a:t>
            </a:r>
            <a:r>
              <a:rPr lang="en-US" sz="1400" dirty="0" err="1"/>
              <a:t>Veeru</a:t>
            </a:r>
            <a:r>
              <a:rPr lang="en-US" sz="1400" dirty="0"/>
              <a:t> Mehta</a:t>
            </a:r>
            <a:r>
              <a:rPr lang="en-US" sz="1400" baseline="30000" dirty="0"/>
              <a:t>1</a:t>
            </a:r>
            <a:r>
              <a:rPr lang="en-US" sz="1400" dirty="0"/>
              <a:t>, David Vázquez</a:t>
            </a:r>
            <a:r>
              <a:rPr lang="en-US" sz="1400" baseline="30000" dirty="0"/>
              <a:t>1</a:t>
            </a:r>
            <a:r>
              <a:rPr lang="en-US" sz="1400" dirty="0"/>
              <a:t>, Christopher Pal</a:t>
            </a:r>
            <a:r>
              <a:rPr lang="en-US" sz="1400" baseline="30000" dirty="0"/>
              <a:t>1,2</a:t>
            </a:r>
            <a:r>
              <a:rPr lang="en-US" sz="1400" dirty="0"/>
              <a:t>  </a:t>
            </a:r>
          </a:p>
        </p:txBody>
      </p:sp>
      <p:sp>
        <p:nvSpPr>
          <p:cNvPr id="23" name="Text Placeholder 22">
            <a:extLst>
              <a:ext uri="{FF2B5EF4-FFF2-40B4-BE49-F238E27FC236}">
                <a16:creationId xmlns:a16="http://schemas.microsoft.com/office/drawing/2014/main" id="{65EDB6C4-F0BF-443A-B547-8061C871BA9C}"/>
              </a:ext>
            </a:extLst>
          </p:cNvPr>
          <p:cNvSpPr>
            <a:spLocks noGrp="1"/>
          </p:cNvSpPr>
          <p:nvPr>
            <p:ph type="body" sz="quarter" idx="12"/>
          </p:nvPr>
        </p:nvSpPr>
        <p:spPr>
          <a:xfrm>
            <a:off x="445145" y="6077918"/>
            <a:ext cx="3344977" cy="256621"/>
          </a:xfrm>
        </p:spPr>
        <p:txBody>
          <a:bodyPr/>
          <a:lstStyle/>
          <a:p>
            <a:r>
              <a:rPr lang="en-US" sz="1400" dirty="0"/>
              <a:t>1-ServiceNow Research</a:t>
            </a:r>
            <a:br>
              <a:rPr lang="en-US" sz="1400" dirty="0"/>
            </a:br>
            <a:r>
              <a:rPr lang="en-US" sz="1400" dirty="0"/>
              <a:t>2-MILA</a:t>
            </a:r>
            <a:br>
              <a:rPr lang="en-US" sz="1400" dirty="0"/>
            </a:br>
            <a:r>
              <a:rPr lang="en-US" sz="1400" dirty="0"/>
              <a:t>*</a:t>
            </a:r>
            <a:r>
              <a:rPr lang="en-US" sz="1400" dirty="0" err="1"/>
              <a:t>joao.monteiro@servicenow.com</a:t>
            </a:r>
            <a:endParaRPr lang="en-US" sz="1400" dirty="0"/>
          </a:p>
        </p:txBody>
      </p:sp>
      <p:sp>
        <p:nvSpPr>
          <p:cNvPr id="3" name="Text Placeholder 2">
            <a:extLst>
              <a:ext uri="{FF2B5EF4-FFF2-40B4-BE49-F238E27FC236}">
                <a16:creationId xmlns:a16="http://schemas.microsoft.com/office/drawing/2014/main" id="{83551AFE-A801-04E5-6AA5-3DCD970B85EB}"/>
              </a:ext>
            </a:extLst>
          </p:cNvPr>
          <p:cNvSpPr>
            <a:spLocks noGrp="1"/>
          </p:cNvSpPr>
          <p:nvPr>
            <p:ph type="body" sz="quarter" idx="10"/>
          </p:nvPr>
        </p:nvSpPr>
        <p:spPr/>
        <p:txBody>
          <a:bodyPr/>
          <a:lstStyle/>
          <a:p>
            <a:r>
              <a:rPr lang="en-US" dirty="0"/>
              <a:t>DL4C @ICLR2023</a:t>
            </a:r>
          </a:p>
        </p:txBody>
      </p:sp>
    </p:spTree>
    <p:extLst>
      <p:ext uri="{BB962C8B-B14F-4D97-AF65-F5344CB8AC3E}">
        <p14:creationId xmlns:p14="http://schemas.microsoft.com/office/powerpoint/2010/main" val="13453790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Contributions</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1864625"/>
            <a:ext cx="11862148" cy="4185285"/>
          </a:xfrm>
        </p:spPr>
        <p:txBody>
          <a:bodyPr/>
          <a:lstStyle/>
          <a:p>
            <a:pPr marL="0" indent="0">
              <a:buNone/>
            </a:pPr>
            <a:r>
              <a:rPr lang="en-US" b="1" dirty="0"/>
              <a:t>Data</a:t>
            </a:r>
          </a:p>
          <a:p>
            <a:r>
              <a:rPr lang="en-US" i="1" dirty="0"/>
              <a:t>M</a:t>
            </a:r>
            <a:r>
              <a:rPr lang="en-US" i="1" baseline="30000" dirty="0"/>
              <a:t>2</a:t>
            </a:r>
            <a:r>
              <a:rPr lang="en-US" i="1" dirty="0"/>
              <a:t>CRB</a:t>
            </a:r>
            <a:r>
              <a:rPr lang="en-US" dirty="0"/>
              <a:t>: a multi-natural multi-programming language evaluation dataset of text/code pairs</a:t>
            </a:r>
          </a:p>
          <a:p>
            <a:pPr lvl="1"/>
            <a:r>
              <a:rPr lang="en-US" i="1" dirty="0"/>
              <a:t>Low-volume/high-quality</a:t>
            </a:r>
            <a:r>
              <a:rPr lang="en-US" dirty="0"/>
              <a:t>. </a:t>
            </a:r>
            <a:r>
              <a:rPr lang="en-CA" dirty="0"/>
              <a:t>Docstrings in Spanish, Portuguese, German, and French, paired with code snippets in Python, Java, and JavaScript</a:t>
            </a:r>
            <a:br>
              <a:rPr lang="en-CA" dirty="0"/>
            </a:br>
            <a:endParaRPr lang="en-US" dirty="0"/>
          </a:p>
          <a:p>
            <a:r>
              <a:rPr lang="en-US" dirty="0"/>
              <a:t>English-to-code training data</a:t>
            </a:r>
          </a:p>
          <a:p>
            <a:pPr lvl="1"/>
            <a:r>
              <a:rPr lang="en-US" i="1" dirty="0"/>
              <a:t>High-volume/low-quality</a:t>
            </a:r>
            <a:r>
              <a:rPr lang="en-US" dirty="0"/>
              <a:t>. </a:t>
            </a:r>
            <a:r>
              <a:rPr lang="en-CA" dirty="0"/>
              <a:t>English to Python, Go, Java, and JavaScript</a:t>
            </a:r>
            <a:br>
              <a:rPr lang="en-CA" dirty="0"/>
            </a:br>
            <a:endParaRPr lang="en-CA" dirty="0"/>
          </a:p>
          <a:p>
            <a:pPr marL="0" indent="0">
              <a:buNone/>
            </a:pPr>
            <a:r>
              <a:rPr lang="en-CA" b="1" dirty="0"/>
              <a:t>Method</a:t>
            </a:r>
            <a:endParaRPr lang="en-US" b="1" dirty="0"/>
          </a:p>
          <a:p>
            <a:r>
              <a:rPr lang="en-CA" dirty="0"/>
              <a:t>Training recipe that enables search over unseen language pairs by inducing a language-independent semantic embedding</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14004843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Contributions</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1864625"/>
            <a:ext cx="11862148" cy="4185285"/>
          </a:xfrm>
        </p:spPr>
        <p:txBody>
          <a:bodyPr/>
          <a:lstStyle/>
          <a:p>
            <a:pPr marL="0" indent="0">
              <a:buNone/>
            </a:pPr>
            <a:r>
              <a:rPr lang="en-CA" b="1" dirty="0"/>
              <a:t>Method</a:t>
            </a:r>
            <a:endParaRPr lang="en-US" b="1" dirty="0"/>
          </a:p>
          <a:p>
            <a:r>
              <a:rPr lang="en-CA" dirty="0"/>
              <a:t>Training recipe that enables search over unseen language pairs by inducing a language-independent semantic embedding</a:t>
            </a:r>
          </a:p>
          <a:p>
            <a:pPr lvl="1"/>
            <a:r>
              <a:rPr lang="en-CA" dirty="0"/>
              <a:t>Indirectly paired languages at training time can be directly mapped at testing time. E.g.:</a:t>
            </a:r>
          </a:p>
          <a:p>
            <a:pPr lvl="2"/>
            <a:r>
              <a:rPr lang="en-CA" dirty="0"/>
              <a:t>Train: Portuguese </a:t>
            </a:r>
            <a:r>
              <a:rPr lang="en-CA" dirty="0">
                <a:sym typeface="Wingdings" pitchFamily="2" charset="2"/>
              </a:rPr>
              <a:t> English, English  Python</a:t>
            </a:r>
          </a:p>
          <a:p>
            <a:pPr lvl="2"/>
            <a:r>
              <a:rPr lang="en-CA" dirty="0">
                <a:sym typeface="Wingdings" pitchFamily="2" charset="2"/>
              </a:rPr>
              <a:t>Test: Portuguese  Python</a:t>
            </a: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pic>
        <p:nvPicPr>
          <p:cNvPr id="5" name="Picture 4">
            <a:extLst>
              <a:ext uri="{FF2B5EF4-FFF2-40B4-BE49-F238E27FC236}">
                <a16:creationId xmlns:a16="http://schemas.microsoft.com/office/drawing/2014/main" id="{21F85EB0-67F3-02E0-16FD-4126EE34FEC2}"/>
              </a:ext>
            </a:extLst>
          </p:cNvPr>
          <p:cNvPicPr>
            <a:picLocks noChangeAspect="1"/>
          </p:cNvPicPr>
          <p:nvPr/>
        </p:nvPicPr>
        <p:blipFill>
          <a:blip r:embed="rId2"/>
          <a:stretch>
            <a:fillRect/>
          </a:stretch>
        </p:blipFill>
        <p:spPr>
          <a:xfrm>
            <a:off x="3465709" y="4461366"/>
            <a:ext cx="5156200" cy="1272500"/>
          </a:xfrm>
          <a:prstGeom prst="rect">
            <a:avLst/>
          </a:prstGeom>
        </p:spPr>
      </p:pic>
    </p:spTree>
    <p:extLst>
      <p:ext uri="{BB962C8B-B14F-4D97-AF65-F5344CB8AC3E}">
        <p14:creationId xmlns:p14="http://schemas.microsoft.com/office/powerpoint/2010/main" val="31143466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447482" y="2831057"/>
            <a:ext cx="11297036" cy="1195886"/>
          </a:xfrm>
        </p:spPr>
        <p:txBody>
          <a:bodyPr/>
          <a:lstStyle/>
          <a:p>
            <a:pPr marL="0" indent="0" algn="ctr">
              <a:buNone/>
            </a:pPr>
            <a:r>
              <a:rPr lang="en-US" sz="2400" dirty="0"/>
              <a:t>Thank you!</a:t>
            </a:r>
            <a:br>
              <a:rPr lang="en-US" sz="2400" dirty="0"/>
            </a:br>
            <a:endParaRPr lang="en-US" sz="2400" dirty="0"/>
          </a:p>
          <a:p>
            <a:pPr marL="0" indent="0" algn="ctr">
              <a:buNone/>
            </a:pPr>
            <a:r>
              <a:rPr lang="en-US" sz="2400" dirty="0" err="1"/>
              <a:t>joao.monteiro@servicenow.com</a:t>
            </a:r>
            <a:br>
              <a:rPr lang="en-US" sz="2400" dirty="0"/>
            </a:br>
            <a:endParaRPr lang="en-US" sz="2400"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
        <p:nvSpPr>
          <p:cNvPr id="2" name="TextBox 1">
            <a:extLst>
              <a:ext uri="{FF2B5EF4-FFF2-40B4-BE49-F238E27FC236}">
                <a16:creationId xmlns:a16="http://schemas.microsoft.com/office/drawing/2014/main" id="{379CAC5A-80C7-74BD-67BC-28E239E4299F}"/>
              </a:ext>
            </a:extLst>
          </p:cNvPr>
          <p:cNvSpPr txBox="1"/>
          <p:nvPr/>
        </p:nvSpPr>
        <p:spPr>
          <a:xfrm>
            <a:off x="9897762" y="6524368"/>
            <a:ext cx="0" cy="0"/>
          </a:xfrm>
          <a:prstGeom prst="rect">
            <a:avLst/>
          </a:prstGeom>
          <a:noFill/>
        </p:spPr>
        <p:txBody>
          <a:bodyPr wrap="none" rtlCol="0">
            <a:noAutofit/>
          </a:bodyPr>
          <a:lstStyle/>
          <a:p>
            <a:pPr algn="l">
              <a:spcBef>
                <a:spcPts val="300"/>
              </a:spcBef>
            </a:pPr>
            <a:endParaRPr lang="en-US" sz="1600" dirty="0"/>
          </a:p>
        </p:txBody>
      </p:sp>
      <p:sp>
        <p:nvSpPr>
          <p:cNvPr id="5" name="TextBox 4">
            <a:extLst>
              <a:ext uri="{FF2B5EF4-FFF2-40B4-BE49-F238E27FC236}">
                <a16:creationId xmlns:a16="http://schemas.microsoft.com/office/drawing/2014/main" id="{763585EF-7CAE-EC37-9EFD-E16C2C162DFC}"/>
              </a:ext>
            </a:extLst>
          </p:cNvPr>
          <p:cNvSpPr txBox="1"/>
          <p:nvPr/>
        </p:nvSpPr>
        <p:spPr>
          <a:xfrm>
            <a:off x="10626811" y="6425514"/>
            <a:ext cx="0" cy="0"/>
          </a:xfrm>
          <a:prstGeom prst="rect">
            <a:avLst/>
          </a:prstGeom>
          <a:noFill/>
        </p:spPr>
        <p:txBody>
          <a:bodyPr wrap="none" rtlCol="0">
            <a:noAutofit/>
          </a:bodyPr>
          <a:lstStyle/>
          <a:p>
            <a:pPr algn="l">
              <a:spcBef>
                <a:spcPts val="300"/>
              </a:spcBef>
            </a:pPr>
            <a:endParaRPr lang="en-US" sz="1600" dirty="0"/>
          </a:p>
        </p:txBody>
      </p:sp>
    </p:spTree>
    <p:extLst>
      <p:ext uri="{BB962C8B-B14F-4D97-AF65-F5344CB8AC3E}">
        <p14:creationId xmlns:p14="http://schemas.microsoft.com/office/powerpoint/2010/main" val="36047768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Text-to-code: Search as an alternative to Generation</a:t>
            </a:r>
            <a:br>
              <a:rPr lang="en-US" dirty="0"/>
            </a:br>
            <a:endParaRPr lang="en-US" dirty="0"/>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Code must be contained in trusted/permitted codebase</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34003931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Text-to-code: Search as an alternative to Generation</a:t>
            </a:r>
            <a:br>
              <a:rPr lang="en-US" dirty="0"/>
            </a:br>
            <a:endParaRPr lang="en-US" dirty="0"/>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Code must be contained in trusted/permitted codebase</a:t>
            </a:r>
            <a:br>
              <a:rPr lang="en-US" dirty="0"/>
            </a:br>
            <a:endParaRPr lang="en-US" dirty="0"/>
          </a:p>
          <a:p>
            <a:r>
              <a:rPr lang="en-US" dirty="0"/>
              <a:t>Results must be readily executable without intervention</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4700237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Text-to-code: Search as an alternative to Generation</a:t>
            </a:r>
            <a:br>
              <a:rPr lang="en-US" dirty="0"/>
            </a:br>
            <a:endParaRPr lang="en-US" dirty="0"/>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Code must be contained in trusted/permitted codebase</a:t>
            </a:r>
            <a:br>
              <a:rPr lang="en-US" dirty="0"/>
            </a:br>
            <a:endParaRPr lang="en-US" dirty="0"/>
          </a:p>
          <a:p>
            <a:r>
              <a:rPr lang="en-US" dirty="0"/>
              <a:t>Results must be readily executable without intervention</a:t>
            </a:r>
            <a:br>
              <a:rPr lang="en-US" dirty="0"/>
            </a:br>
            <a:endParaRPr lang="en-US" dirty="0"/>
          </a:p>
          <a:p>
            <a:r>
              <a:rPr lang="en-US" dirty="0"/>
              <a:t>Multiple ranked plausible outputs</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23751955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Multilingual/Multimodal code search</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Search queries should be supported in languages other than English:</a:t>
            </a:r>
          </a:p>
          <a:p>
            <a:pPr lvl="1"/>
            <a:r>
              <a:rPr lang="en-US" dirty="0"/>
              <a:t>Avoid intermediate translation steps</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398712550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Multilingual/Multimodal code search</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Search queries should be supported in languages other than English:</a:t>
            </a:r>
          </a:p>
          <a:p>
            <a:pPr lvl="1"/>
            <a:r>
              <a:rPr lang="en-US" dirty="0"/>
              <a:t>Avoid intermediate translation steps</a:t>
            </a:r>
            <a:br>
              <a:rPr lang="en-US" dirty="0"/>
            </a:br>
            <a:endParaRPr lang="en-US" dirty="0"/>
          </a:p>
          <a:p>
            <a:r>
              <a:rPr lang="en-US" dirty="0"/>
              <a:t>Code should also be supported as a query modality:</a:t>
            </a:r>
          </a:p>
          <a:p>
            <a:pPr lvl="1"/>
            <a:r>
              <a:rPr lang="en-US" dirty="0"/>
              <a:t>Find something similar to a given code snippet within a codebase</a:t>
            </a:r>
            <a:br>
              <a:rPr lang="en-US" dirty="0"/>
            </a:b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33236208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Multilingual/Multimodal code search</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Search queries should be supported in languages other than English:</a:t>
            </a:r>
          </a:p>
          <a:p>
            <a:pPr lvl="1"/>
            <a:r>
              <a:rPr lang="en-US" dirty="0"/>
              <a:t>Avoid intermediate translation steps</a:t>
            </a:r>
            <a:br>
              <a:rPr lang="en-US" dirty="0"/>
            </a:br>
            <a:endParaRPr lang="en-US" dirty="0"/>
          </a:p>
          <a:p>
            <a:r>
              <a:rPr lang="en-US" dirty="0"/>
              <a:t>Code should also be supported as a query modality:</a:t>
            </a:r>
          </a:p>
          <a:p>
            <a:pPr lvl="1"/>
            <a:r>
              <a:rPr lang="en-US" dirty="0"/>
              <a:t>Find something similar to a given code snippet within a codebase</a:t>
            </a:r>
            <a:br>
              <a:rPr lang="en-US" dirty="0"/>
            </a:br>
            <a:endParaRPr lang="en-US" dirty="0"/>
          </a:p>
          <a:p>
            <a:pPr marL="0" indent="0">
              <a:buNone/>
            </a:pPr>
            <a:r>
              <a:rPr lang="en-US" b="1" dirty="0"/>
              <a:t>Limitation</a:t>
            </a:r>
          </a:p>
          <a:p>
            <a:pPr lvl="1"/>
            <a:r>
              <a:rPr lang="en-US" dirty="0"/>
              <a:t>Lack of text/code parallel data in languages other than English</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26639608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Contributions</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1864625"/>
            <a:ext cx="11862148" cy="4185285"/>
          </a:xfrm>
        </p:spPr>
        <p:txBody>
          <a:bodyPr/>
          <a:lstStyle/>
          <a:p>
            <a:pPr marL="0" indent="0">
              <a:buNone/>
            </a:pPr>
            <a:r>
              <a:rPr lang="en-US" b="1" dirty="0"/>
              <a:t>Data</a:t>
            </a:r>
          </a:p>
          <a:p>
            <a:r>
              <a:rPr lang="en-US" i="1" dirty="0"/>
              <a:t>M</a:t>
            </a:r>
            <a:r>
              <a:rPr lang="en-US" i="1" baseline="30000" dirty="0"/>
              <a:t>2</a:t>
            </a:r>
            <a:r>
              <a:rPr lang="en-US" i="1" dirty="0"/>
              <a:t>CRB</a:t>
            </a:r>
            <a:r>
              <a:rPr lang="en-US" dirty="0"/>
              <a:t>: a multi-natural multi-programming language evaluation dataset of text/code pairs</a:t>
            </a:r>
          </a:p>
          <a:p>
            <a:pPr lvl="1"/>
            <a:r>
              <a:rPr lang="en-US" i="1" dirty="0"/>
              <a:t>Low-volume/high-quality</a:t>
            </a:r>
            <a:r>
              <a:rPr lang="en-US" dirty="0"/>
              <a:t>. </a:t>
            </a:r>
            <a:r>
              <a:rPr lang="en-CA" dirty="0"/>
              <a:t>Docstrings in Spanish, Portuguese, German, and French, paired with code snippets in Python, Java, and JavaScript</a:t>
            </a: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11044870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Contributions</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1864625"/>
            <a:ext cx="11862148" cy="4185285"/>
          </a:xfrm>
        </p:spPr>
        <p:txBody>
          <a:bodyPr/>
          <a:lstStyle/>
          <a:p>
            <a:pPr marL="0" indent="0">
              <a:buNone/>
            </a:pPr>
            <a:r>
              <a:rPr lang="en-US" b="1" dirty="0"/>
              <a:t>Data</a:t>
            </a:r>
          </a:p>
          <a:p>
            <a:r>
              <a:rPr lang="en-US" i="1" dirty="0"/>
              <a:t>M</a:t>
            </a:r>
            <a:r>
              <a:rPr lang="en-US" i="1" baseline="30000" dirty="0"/>
              <a:t>2</a:t>
            </a:r>
            <a:r>
              <a:rPr lang="en-US" i="1" dirty="0"/>
              <a:t>CRB</a:t>
            </a:r>
            <a:r>
              <a:rPr lang="en-US" dirty="0"/>
              <a:t>: a multi-natural multi-programming language evaluation dataset of text/code pairs</a:t>
            </a:r>
          </a:p>
          <a:p>
            <a:pPr lvl="1"/>
            <a:r>
              <a:rPr lang="en-US" i="1" dirty="0"/>
              <a:t>Low-volume/high-quality</a:t>
            </a:r>
            <a:r>
              <a:rPr lang="en-US" dirty="0"/>
              <a:t>. </a:t>
            </a:r>
            <a:r>
              <a:rPr lang="en-CA" dirty="0"/>
              <a:t>Docstrings in Spanish, Portuguese, German, and French, paired with code snippets in Python, Java, and JavaScript</a:t>
            </a:r>
            <a:br>
              <a:rPr lang="en-CA" dirty="0"/>
            </a:br>
            <a:endParaRPr lang="en-US" dirty="0"/>
          </a:p>
          <a:p>
            <a:r>
              <a:rPr lang="en-US" dirty="0"/>
              <a:t>English-to-code training data</a:t>
            </a:r>
          </a:p>
          <a:p>
            <a:pPr lvl="1"/>
            <a:r>
              <a:rPr lang="en-US" i="1" dirty="0"/>
              <a:t>High-volume/low-quality</a:t>
            </a:r>
            <a:r>
              <a:rPr lang="en-US" dirty="0"/>
              <a:t>. </a:t>
            </a:r>
            <a:r>
              <a:rPr lang="en-CA" dirty="0"/>
              <a:t>English to Python, Go, Java, and JavaScript</a:t>
            </a:r>
            <a:br>
              <a:rPr lang="en-CA" dirty="0"/>
            </a:br>
            <a:endParaRPr lang="en-CA"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15952990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ServiceNow 2021">
      <a:dk1>
        <a:srgbClr val="000000"/>
      </a:dk1>
      <a:lt1>
        <a:srgbClr val="FFFFFF"/>
      </a:lt1>
      <a:dk2>
        <a:srgbClr val="032D42"/>
      </a:dk2>
      <a:lt2>
        <a:srgbClr val="FFFFFF"/>
      </a:lt2>
      <a:accent1>
        <a:srgbClr val="86ED78"/>
      </a:accent1>
      <a:accent2>
        <a:srgbClr val="009156"/>
      </a:accent2>
      <a:accent3>
        <a:srgbClr val="5274FF"/>
      </a:accent3>
      <a:accent4>
        <a:srgbClr val="24C2CE"/>
      </a:accent4>
      <a:accent5>
        <a:srgbClr val="FC7786"/>
      </a:accent5>
      <a:accent6>
        <a:srgbClr val="FFDE1D"/>
      </a:accent6>
      <a:hlink>
        <a:srgbClr val="009156"/>
      </a:hlink>
      <a:folHlink>
        <a:srgbClr val="4F4F4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l">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spcBef>
            <a:spcPts val="300"/>
          </a:spcBef>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25765</TotalTime>
  <Words>573</Words>
  <Application>Microsoft Macintosh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Custom Design</vt:lpstr>
      <vt:lpstr>Multilingual Code Retrieval Without Paired Data: A New Benchmark and Experiments</vt:lpstr>
      <vt:lpstr>Text-to-code: Search as an alternative to Generation </vt:lpstr>
      <vt:lpstr>Text-to-code: Search as an alternative to Generation </vt:lpstr>
      <vt:lpstr>Text-to-code: Search as an alternative to Generation </vt:lpstr>
      <vt:lpstr>Multilingual/Multimodal code search</vt:lpstr>
      <vt:lpstr>Multilingual/Multimodal code search</vt:lpstr>
      <vt:lpstr>Multilingual/Multimodal code search</vt:lpstr>
      <vt:lpstr>Contributions</vt:lpstr>
      <vt:lpstr>Contributions</vt:lpstr>
      <vt:lpstr>Contributions</vt:lpstr>
      <vt:lpstr>Contributions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Constraining Representations Yields Models That Know What They Don't Know</dc:title>
  <dc:creator>Joao Monteiro</dc:creator>
  <cp:lastModifiedBy>Joao Monteiro</cp:lastModifiedBy>
  <cp:revision>8</cp:revision>
  <dcterms:created xsi:type="dcterms:W3CDTF">2022-09-30T09:53:00Z</dcterms:created>
  <dcterms:modified xsi:type="dcterms:W3CDTF">2023-04-25T10:54:40Z</dcterms:modified>
</cp:coreProperties>
</file>